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23ABE-369B-4FD6-9C8B-A147DCCD4AF2}" type="datetimeFigureOut">
              <a:rPr lang="zh-CN" altLang="en-US" smtClean="0"/>
              <a:t>2012-07-31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334CF-E4C6-4991-86FE-917594C32F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158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334CF-E4C6-4991-86FE-917594C32FA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646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2012-07-31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2012-07-31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2012-07-31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2012-07-31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2012-07-31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2012-07-31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2012-07-31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2012-07-31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2012-07-31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2012-07-31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2012-07-31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2012-07-31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cell.bnu.edu.cn/template/center_main.jsp?pagePath=ko_creat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如何向</a:t>
            </a:r>
            <a:r>
              <a:rPr lang="en-US" altLang="zh-CN" dirty="0" smtClean="0"/>
              <a:t>CLO</a:t>
            </a:r>
            <a:r>
              <a:rPr lang="zh-CN" altLang="en-US" dirty="0" smtClean="0"/>
              <a:t>推荐文章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CLO Team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0866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第一步：创作文章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点击“</a:t>
            </a:r>
            <a:r>
              <a:rPr lang="zh-CN" altLang="en-US" dirty="0" smtClean="0">
                <a:hlinkClick r:id="rId3"/>
              </a:rPr>
              <a:t>创建学习元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r>
              <a:rPr lang="zh-CN" altLang="en-US" dirty="0" smtClean="0"/>
              <a:t>填写文章标题、学习目标、标签等元数据</a:t>
            </a:r>
            <a:endParaRPr lang="en-US" altLang="zh-CN" dirty="0" smtClean="0"/>
          </a:p>
          <a:p>
            <a:r>
              <a:rPr lang="zh-CN" altLang="en-US" dirty="0" smtClean="0"/>
              <a:t>点击“提交”，进入内容编辑页面</a:t>
            </a:r>
            <a:endParaRPr lang="en-US" altLang="zh-CN" dirty="0" smtClean="0"/>
          </a:p>
          <a:p>
            <a:r>
              <a:rPr lang="zh-CN" altLang="en-US" dirty="0" smtClean="0"/>
              <a:t>在多媒体编辑框中输入</a:t>
            </a:r>
            <a:r>
              <a:rPr lang="en-US" altLang="zh-CN" dirty="0" smtClean="0"/>
              <a:t>/</a:t>
            </a:r>
            <a:r>
              <a:rPr lang="zh-CN" altLang="en-US" dirty="0" smtClean="0"/>
              <a:t>粘贴文章内容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或者 点击                     将</a:t>
            </a:r>
            <a:r>
              <a:rPr lang="en-US" altLang="zh-CN" dirty="0" smtClean="0"/>
              <a:t>word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ppt</a:t>
            </a:r>
            <a:r>
              <a:rPr lang="zh-CN" altLang="en-US" dirty="0" smtClean="0"/>
              <a:t>、网页等文件直接上载，系统自动提取文件内容</a:t>
            </a:r>
            <a:endParaRPr lang="en-US" altLang="zh-CN" dirty="0" smtClean="0"/>
          </a:p>
          <a:p>
            <a:r>
              <a:rPr lang="zh-CN" altLang="en-US" dirty="0" smtClean="0"/>
              <a:t>点击“提交”，完成文章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969060"/>
            <a:ext cx="1584176" cy="39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43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4624"/>
            <a:ext cx="9108504" cy="6841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534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65</Words>
  <Application>Microsoft Office PowerPoint</Application>
  <PresentationFormat>全屏显示(4:3)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如何向CLO推荐文章</vt:lpstr>
      <vt:lpstr>第一步：创作文章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如何向CLO推荐文章</dc:title>
  <dc:creator>Max</dc:creator>
  <cp:lastModifiedBy>Max</cp:lastModifiedBy>
  <cp:revision>22</cp:revision>
  <dcterms:created xsi:type="dcterms:W3CDTF">2012-07-31T14:22:21Z</dcterms:created>
  <dcterms:modified xsi:type="dcterms:W3CDTF">2012-07-31T14:43:38Z</dcterms:modified>
</cp:coreProperties>
</file>