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sldIdLst>
    <p:sldId id="256" r:id="rId2"/>
    <p:sldId id="326" r:id="rId3"/>
    <p:sldId id="327" r:id="rId4"/>
    <p:sldId id="320" r:id="rId5"/>
    <p:sldId id="321" r:id="rId6"/>
    <p:sldId id="322" r:id="rId7"/>
    <p:sldId id="323" r:id="rId8"/>
    <p:sldId id="324" r:id="rId9"/>
    <p:sldId id="328" r:id="rId10"/>
    <p:sldId id="329" r:id="rId11"/>
    <p:sldId id="313" r:id="rId12"/>
    <p:sldId id="279" r:id="rId13"/>
    <p:sldId id="280" r:id="rId14"/>
    <p:sldId id="281" r:id="rId15"/>
    <p:sldId id="285" r:id="rId16"/>
    <p:sldId id="282" r:id="rId17"/>
    <p:sldId id="283" r:id="rId18"/>
    <p:sldId id="284" r:id="rId19"/>
    <p:sldId id="330" r:id="rId20"/>
    <p:sldId id="331" r:id="rId21"/>
    <p:sldId id="296" r:id="rId22"/>
    <p:sldId id="298" r:id="rId23"/>
    <p:sldId id="314" r:id="rId24"/>
    <p:sldId id="316" r:id="rId25"/>
    <p:sldId id="317" r:id="rId26"/>
    <p:sldId id="318" r:id="rId27"/>
    <p:sldId id="319" r:id="rId28"/>
    <p:sldId id="332" r:id="rId29"/>
    <p:sldId id="333"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539" autoAdjust="0"/>
    <p:restoredTop sz="94660"/>
  </p:normalViewPr>
  <p:slideViewPr>
    <p:cSldViewPr>
      <p:cViewPr varScale="1">
        <p:scale>
          <a:sx n="58" d="100"/>
          <a:sy n="58" d="100"/>
        </p:scale>
        <p:origin x="-821"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F7DAD-D2DC-4C65-A358-F74096CB9D66}" type="doc">
      <dgm:prSet loTypeId="urn:microsoft.com/office/officeart/2005/8/layout/arrow5" loCatId="relationship" qsTypeId="urn:microsoft.com/office/officeart/2005/8/quickstyle/simple1" qsCatId="simple" csTypeId="urn:microsoft.com/office/officeart/2005/8/colors/accent1_2" csCatId="accent1" phldr="1"/>
      <dgm:spPr>
        <a:scene3d>
          <a:camera prst="perspectiveHeroicExtremeLeftFacing"/>
          <a:lightRig rig="threePt" dir="t"/>
        </a:scene3d>
      </dgm:spPr>
      <dgm:t>
        <a:bodyPr/>
        <a:lstStyle/>
        <a:p>
          <a:endParaRPr lang="zh-CN" altLang="en-US"/>
        </a:p>
      </dgm:t>
    </dgm:pt>
    <dgm:pt modelId="{7D35432D-14A2-489A-B1F3-5D97956BF8EE}">
      <dgm:prSet phldrT="[文本]"/>
      <dgm:spPr>
        <a:solidFill>
          <a:srgbClr val="FFFF00"/>
        </a:solidFill>
        <a:ln>
          <a:solidFill>
            <a:srgbClr val="FFFF00"/>
          </a:solidFill>
        </a:ln>
        <a:effectLst>
          <a:reflection blurRad="6350" stA="50000" endA="300" endPos="55000" dir="5400000" sy="-100000" algn="bl" rotWithShape="0"/>
        </a:effectLst>
        <a:sp3d>
          <a:bevelT w="114300" prst="artDeco"/>
        </a:sp3d>
      </dgm:spPr>
      <dgm:t>
        <a:bodyPr/>
        <a:lstStyle/>
        <a:p>
          <a:r>
            <a:rPr lang="zh-CN" altLang="en-US" b="1" spc="6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学校空间分散，资源如何有效整合</a:t>
          </a:r>
          <a:endParaRPr lang="zh-CN" altLang="en-US" b="1" spc="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dgm:t>
    </dgm:pt>
    <dgm:pt modelId="{22ED5AC1-2B20-4FFB-BA38-E47B3B1CDACD}" type="parTrans" cxnId="{A508DA25-813E-4524-A3DC-01C724E85F62}">
      <dgm:prSet/>
      <dgm:spPr/>
      <dgm:t>
        <a:bodyPr/>
        <a:lstStyle/>
        <a:p>
          <a:endParaRPr lang="zh-CN" altLang="en-US">
            <a:latin typeface="微软雅黑" pitchFamily="34" charset="-122"/>
            <a:ea typeface="微软雅黑" pitchFamily="34" charset="-122"/>
          </a:endParaRPr>
        </a:p>
      </dgm:t>
    </dgm:pt>
    <dgm:pt modelId="{5943395E-6F2F-4BCE-A3AF-FF7332019575}" type="sibTrans" cxnId="{A508DA25-813E-4524-A3DC-01C724E85F62}">
      <dgm:prSet/>
      <dgm:spPr/>
      <dgm:t>
        <a:bodyPr/>
        <a:lstStyle/>
        <a:p>
          <a:endParaRPr lang="zh-CN" altLang="en-US">
            <a:latin typeface="微软雅黑" pitchFamily="34" charset="-122"/>
            <a:ea typeface="微软雅黑" pitchFamily="34" charset="-122"/>
          </a:endParaRPr>
        </a:p>
      </dgm:t>
    </dgm:pt>
    <dgm:pt modelId="{6C4B797D-860E-4391-B797-8DAEADB220DB}">
      <dgm:prSet phldrT="[文本]"/>
      <dgm:spPr>
        <a:solidFill>
          <a:srgbClr val="FF0000"/>
        </a:solidFill>
        <a:ln>
          <a:solidFill>
            <a:srgbClr val="FF0000"/>
          </a:solidFill>
        </a:ln>
        <a:effectLst>
          <a:reflection blurRad="6350" stA="50000" endA="300" endPos="55500" dist="50800" dir="5400000" sy="-100000" algn="bl" rotWithShape="0"/>
        </a:effectLst>
        <a:sp3d>
          <a:bevelT w="114300" prst="artDeco"/>
        </a:sp3d>
      </dgm:spPr>
      <dgm:t>
        <a:bodyPr/>
        <a:lstStyle/>
        <a:p>
          <a:r>
            <a:rPr lang="zh-CN" altLang="en-US" b="1" spc="600" dirty="0" smtClean="0">
              <a:effectLst>
                <a:outerShdw blurRad="38100" dist="38100" dir="2700000" algn="tl">
                  <a:srgbClr val="000000">
                    <a:alpha val="43137"/>
                  </a:srgbClr>
                </a:outerShdw>
              </a:effectLst>
              <a:latin typeface="微软雅黑" pitchFamily="34" charset="-122"/>
              <a:ea typeface="微软雅黑" pitchFamily="34" charset="-122"/>
            </a:rPr>
            <a:t>校际学科教师如何进行有效、深层次的交流和分享</a:t>
          </a:r>
          <a:endParaRPr lang="zh-CN" altLang="en-US" b="1" spc="600" dirty="0">
            <a:effectLst>
              <a:outerShdw blurRad="38100" dist="38100" dir="2700000" algn="tl">
                <a:srgbClr val="000000">
                  <a:alpha val="43137"/>
                </a:srgbClr>
              </a:outerShdw>
            </a:effectLst>
            <a:latin typeface="微软雅黑" pitchFamily="34" charset="-122"/>
            <a:ea typeface="微软雅黑" pitchFamily="34" charset="-122"/>
          </a:endParaRPr>
        </a:p>
      </dgm:t>
    </dgm:pt>
    <dgm:pt modelId="{21EBC061-8DC4-41D3-9A68-9E377F192450}" type="parTrans" cxnId="{025165C7-0B66-4E11-A976-25A59A2EA8CE}">
      <dgm:prSet/>
      <dgm:spPr/>
      <dgm:t>
        <a:bodyPr/>
        <a:lstStyle/>
        <a:p>
          <a:endParaRPr lang="zh-CN" altLang="en-US">
            <a:latin typeface="微软雅黑" pitchFamily="34" charset="-122"/>
            <a:ea typeface="微软雅黑" pitchFamily="34" charset="-122"/>
          </a:endParaRPr>
        </a:p>
      </dgm:t>
    </dgm:pt>
    <dgm:pt modelId="{D3FA0079-A360-457B-B455-A28755FFB84C}" type="sibTrans" cxnId="{025165C7-0B66-4E11-A976-25A59A2EA8CE}">
      <dgm:prSet/>
      <dgm:spPr/>
      <dgm:t>
        <a:bodyPr/>
        <a:lstStyle/>
        <a:p>
          <a:endParaRPr lang="zh-CN" altLang="en-US">
            <a:latin typeface="微软雅黑" pitchFamily="34" charset="-122"/>
            <a:ea typeface="微软雅黑" pitchFamily="34" charset="-122"/>
          </a:endParaRPr>
        </a:p>
      </dgm:t>
    </dgm:pt>
    <dgm:pt modelId="{21784817-DBE2-409C-9269-EC53809260A5}" type="pres">
      <dgm:prSet presAssocID="{7DAF7DAD-D2DC-4C65-A358-F74096CB9D66}" presName="diagram" presStyleCnt="0">
        <dgm:presLayoutVars>
          <dgm:dir/>
          <dgm:resizeHandles val="exact"/>
        </dgm:presLayoutVars>
      </dgm:prSet>
      <dgm:spPr/>
      <dgm:t>
        <a:bodyPr/>
        <a:lstStyle/>
        <a:p>
          <a:endParaRPr lang="zh-CN" altLang="en-US"/>
        </a:p>
      </dgm:t>
    </dgm:pt>
    <dgm:pt modelId="{D80BBF21-3FF4-44BA-A5FB-EB028CAA3CB4}" type="pres">
      <dgm:prSet presAssocID="{7D35432D-14A2-489A-B1F3-5D97956BF8EE}" presName="arrow" presStyleLbl="node1" presStyleIdx="0" presStyleCnt="2">
        <dgm:presLayoutVars>
          <dgm:bulletEnabled val="1"/>
        </dgm:presLayoutVars>
      </dgm:prSet>
      <dgm:spPr/>
      <dgm:t>
        <a:bodyPr/>
        <a:lstStyle/>
        <a:p>
          <a:endParaRPr lang="zh-CN" altLang="en-US"/>
        </a:p>
      </dgm:t>
    </dgm:pt>
    <dgm:pt modelId="{FC0B7240-87DC-4AE9-8F6A-2A8E5F17DEB7}" type="pres">
      <dgm:prSet presAssocID="{6C4B797D-860E-4391-B797-8DAEADB220DB}" presName="arrow" presStyleLbl="node1" presStyleIdx="1" presStyleCnt="2">
        <dgm:presLayoutVars>
          <dgm:bulletEnabled val="1"/>
        </dgm:presLayoutVars>
      </dgm:prSet>
      <dgm:spPr/>
      <dgm:t>
        <a:bodyPr/>
        <a:lstStyle/>
        <a:p>
          <a:endParaRPr lang="zh-CN" altLang="en-US"/>
        </a:p>
      </dgm:t>
    </dgm:pt>
  </dgm:ptLst>
  <dgm:cxnLst>
    <dgm:cxn modelId="{0AC7F4C0-D67A-4348-8DA2-6FA255298FDB}" type="presOf" srcId="{7DAF7DAD-D2DC-4C65-A358-F74096CB9D66}" destId="{21784817-DBE2-409C-9269-EC53809260A5}" srcOrd="0" destOrd="0" presId="urn:microsoft.com/office/officeart/2005/8/layout/arrow5"/>
    <dgm:cxn modelId="{9D3B8A33-B6C0-405A-8B78-70FB2F2FB5E0}" type="presOf" srcId="{6C4B797D-860E-4391-B797-8DAEADB220DB}" destId="{FC0B7240-87DC-4AE9-8F6A-2A8E5F17DEB7}" srcOrd="0" destOrd="0" presId="urn:microsoft.com/office/officeart/2005/8/layout/arrow5"/>
    <dgm:cxn modelId="{025165C7-0B66-4E11-A976-25A59A2EA8CE}" srcId="{7DAF7DAD-D2DC-4C65-A358-F74096CB9D66}" destId="{6C4B797D-860E-4391-B797-8DAEADB220DB}" srcOrd="1" destOrd="0" parTransId="{21EBC061-8DC4-41D3-9A68-9E377F192450}" sibTransId="{D3FA0079-A360-457B-B455-A28755FFB84C}"/>
    <dgm:cxn modelId="{C4B3C496-014B-417C-A7DA-5B508B8067F6}" type="presOf" srcId="{7D35432D-14A2-489A-B1F3-5D97956BF8EE}" destId="{D80BBF21-3FF4-44BA-A5FB-EB028CAA3CB4}" srcOrd="0" destOrd="0" presId="urn:microsoft.com/office/officeart/2005/8/layout/arrow5"/>
    <dgm:cxn modelId="{A508DA25-813E-4524-A3DC-01C724E85F62}" srcId="{7DAF7DAD-D2DC-4C65-A358-F74096CB9D66}" destId="{7D35432D-14A2-489A-B1F3-5D97956BF8EE}" srcOrd="0" destOrd="0" parTransId="{22ED5AC1-2B20-4FFB-BA38-E47B3B1CDACD}" sibTransId="{5943395E-6F2F-4BCE-A3AF-FF7332019575}"/>
    <dgm:cxn modelId="{E1C75AD9-773D-4FB7-8E6B-C304770E9CB9}" type="presParOf" srcId="{21784817-DBE2-409C-9269-EC53809260A5}" destId="{D80BBF21-3FF4-44BA-A5FB-EB028CAA3CB4}" srcOrd="0" destOrd="0" presId="urn:microsoft.com/office/officeart/2005/8/layout/arrow5"/>
    <dgm:cxn modelId="{89965DC1-11B1-41E6-A43A-F80BB7CAF68B}" type="presParOf" srcId="{21784817-DBE2-409C-9269-EC53809260A5}" destId="{FC0B7240-87DC-4AE9-8F6A-2A8E5F17DEB7}" srcOrd="1" destOrd="0" presId="urn:microsoft.com/office/officeart/2005/8/layout/arrow5"/>
  </dgm:cxnLst>
  <dgm:bg/>
  <dgm:whole>
    <a:effectLst>
      <a:reflection blurRad="6350" stA="50000" endA="300" endPos="55500" dist="101600" dir="5400000" sy="-100000" algn="bl" rotWithShape="0"/>
    </a:effectLst>
  </dgm:whole>
</dgm:dataModel>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F165B3-EF85-4225-AE01-240B649515C8}" type="datetimeFigureOut">
              <a:rPr lang="zh-CN" altLang="en-US" smtClean="0"/>
              <a:pPr/>
              <a:t>2012/6/26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C39C3-6D84-440E-A0D8-BCD4817FA95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F79CB7E-3576-4C60-9C5B-D631E1402A60}"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F79CB7E-3576-4C60-9C5B-D631E1402A60}" type="slidenum">
              <a:rPr lang="zh-CN" altLang="en-US" smtClean="0"/>
              <a:pPr/>
              <a:t>3</a:t>
            </a:fld>
            <a:endParaRPr lang="zh-CN" altLang="en-US"/>
          </a:p>
        </p:txBody>
      </p:sp>
    </p:spTree>
    <p:extLst>
      <p:ext uri="{BB962C8B-B14F-4D97-AF65-F5344CB8AC3E}">
        <p14:creationId xmlns:p14="http://schemas.microsoft.com/office/powerpoint/2010/main" xmlns="" val="4125670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F79CB7E-3576-4C60-9C5B-D631E1402A60}" type="slidenum">
              <a:rPr lang="zh-CN" altLang="en-US" smtClean="0"/>
              <a:pPr/>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0A5C8F2-F39A-424C-AAE0-18FD9828296E}" type="slidenum">
              <a:rPr lang="zh-CN" altLang="en-US" smtClean="0"/>
              <a:pPr/>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p:spPr>
      </p:sp>
      <p:sp>
        <p:nvSpPr>
          <p:cNvPr id="44035"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zh-CN" dirty="0" smtClean="0"/>
              <a:t>课题组对课题试验校如何开展校本教研进行了模式和方法的培训，并以紫蓬中心校为例，向各课题试验校展示了该校校本教研的流程，从实际例子出发阐述选题、文献调研、磨课议课以及总结提升的操作方法和策略，从理论和实践的两大层面向各试验校渗透校本教研的思想与理念，积极推动学校校本教研的常规化。</a:t>
            </a:r>
          </a:p>
          <a:p>
            <a:pPr>
              <a:spcBef>
                <a:spcPct val="0"/>
              </a:spcBef>
            </a:pPr>
            <a:endParaRPr lang="zh-CN" altLang="en-US" dirty="0" smtClean="0"/>
          </a:p>
        </p:txBody>
      </p:sp>
      <p:sp>
        <p:nvSpPr>
          <p:cNvPr id="4403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F60A3C-EECB-4278-B65C-507745AE2B30}" type="slidenum">
              <a:rPr lang="zh-CN" altLang="en-US"/>
              <a:pPr fontAlgn="base">
                <a:spcBef>
                  <a:spcPct val="0"/>
                </a:spcBef>
                <a:spcAft>
                  <a:spcPct val="0"/>
                </a:spcAft>
              </a:pPr>
              <a:t>21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圆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标题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530820CF-B880-4189-942D-D702A7CBA730}" type="datetimeFigureOut">
              <a:rPr lang="zh-CN" altLang="en-US" smtClean="0"/>
              <a:pPr/>
              <a:t>2012/6/26</a:t>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29" name="灯片编号占位符 28"/>
          <p:cNvSpPr>
            <a:spLocks noGrp="1"/>
          </p:cNvSpPr>
          <p:nvPr>
            <p:ph type="sldNum" sz="quarter" idx="12"/>
          </p:nvPr>
        </p:nvSpPr>
        <p:spPr/>
        <p:txBody>
          <a:bodyPr lIns="0" tIns="0" rIns="0" bIns="0">
            <a:noAutofit/>
          </a:bodyPr>
          <a:lstStyle>
            <a:lvl1pPr>
              <a:defRPr sz="1400">
                <a:solidFill>
                  <a:srgbClr val="FFFFFF"/>
                </a:solidFill>
              </a:defRPr>
            </a:lvl1pPr>
          </a:lstStyle>
          <a:p>
            <a:fld id="{0C913308-F349-4B6D-A68A-DD1791B4A57B}" type="slidenum">
              <a:rPr lang="zh-CN" altLang="en-US" smtClean="0"/>
              <a:pPr/>
              <a:t>‹#›</a:t>
            </a:fld>
            <a:endParaRPr lang="zh-CN"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1"/>
            <a:ext cx="201168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914400" y="274640"/>
            <a:ext cx="55626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8366" y="0"/>
            <a:ext cx="821226" cy="6858000"/>
          </a:xfrm>
        </p:spPr>
        <p:txBody>
          <a:bodyPr vert="horz" anchor="t"/>
          <a:lstStyle>
            <a:lvl1pPr algn="l">
              <a:defRPr>
                <a:ln w="11430">
                  <a:solidFill>
                    <a:schemeClr val="tx1"/>
                  </a:solidFill>
                </a:ln>
                <a:solidFill>
                  <a:schemeClr val="tx1"/>
                </a:solidFill>
                <a:effectLst>
                  <a:outerShdw blurRad="50800" dist="38100" dir="13500000" algn="br" rotWithShape="0">
                    <a:schemeClr val="bg1">
                      <a:alpha val="40000"/>
                    </a:schemeClr>
                  </a:outerShdw>
                </a:effectLst>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827584" y="1268760"/>
            <a:ext cx="7992888" cy="540060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76A3056-A448-4337-8DDD-7F7EB07C36CA}" type="datetimeFigureOut">
              <a:rPr lang="zh-CN" altLang="en-US" smtClean="0"/>
              <a:pPr/>
              <a:t>2012/6/26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F63409-EC73-4985-A443-4114EDDE9140}" type="slidenum">
              <a:rPr lang="zh-CN" altLang="en-US" smtClean="0"/>
              <a:pPr/>
              <a:t>‹#›</a:t>
            </a:fld>
            <a:endParaRPr lang="zh-CN" altLang="en-US"/>
          </a:p>
        </p:txBody>
      </p:sp>
      <p:sp>
        <p:nvSpPr>
          <p:cNvPr id="11" name="内容占位符 10"/>
          <p:cNvSpPr>
            <a:spLocks noGrp="1"/>
          </p:cNvSpPr>
          <p:nvPr>
            <p:ph sz="quarter" idx="13"/>
          </p:nvPr>
        </p:nvSpPr>
        <p:spPr>
          <a:xfrm>
            <a:off x="899592" y="115888"/>
            <a:ext cx="7992938" cy="865187"/>
          </a:xfrm>
        </p:spPr>
        <p:txBody>
          <a:bodyPr anchor="ctr">
            <a:normAutofit/>
          </a:bodyPr>
          <a:lstStyle>
            <a:lvl1pPr marL="0" indent="0">
              <a:buNone/>
              <a:defRPr lang="zh-CN" altLang="en-US" sz="40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微软雅黑" pitchFamily="34" charset="-122"/>
                <a:ea typeface="微软雅黑" pitchFamily="34" charset="-122"/>
                <a:cs typeface="+mj-cs"/>
              </a:defRPr>
            </a:lvl1pPr>
          </a:lstStyle>
          <a:p>
            <a:pPr lvl="0"/>
            <a:r>
              <a:rPr lang="zh-CN" altLang="en-US" dirty="0" smtClean="0"/>
              <a:t>单击此处编辑母版文本样式</a:t>
            </a:r>
          </a:p>
        </p:txBody>
      </p:sp>
    </p:spTree>
    <p:extLst>
      <p:ext uri="{BB962C8B-B14F-4D97-AF65-F5344CB8AC3E}">
        <p14:creationId xmlns:p14="http://schemas.microsoft.com/office/powerpoint/2010/main" xmlns="" val="22036913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8366" y="0"/>
            <a:ext cx="821226" cy="6858000"/>
          </a:xfrm>
        </p:spPr>
        <p:txBody>
          <a:bodyPr vert="horz" anchor="t"/>
          <a:lstStyle>
            <a:lvl1pPr algn="l">
              <a:defRPr>
                <a:ln w="11430">
                  <a:solidFill>
                    <a:schemeClr val="tx1"/>
                  </a:solidFill>
                </a:ln>
                <a:solidFill>
                  <a:schemeClr val="tx1"/>
                </a:solidFill>
                <a:effectLst>
                  <a:outerShdw blurRad="50800" dist="38100" dir="13500000" algn="br" rotWithShape="0">
                    <a:schemeClr val="bg1">
                      <a:alpha val="40000"/>
                    </a:schemeClr>
                  </a:outerShdw>
                </a:effectLst>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827584" y="1268760"/>
            <a:ext cx="7992888" cy="540060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76A3056-A448-4337-8DDD-7F7EB07C36CA}" type="datetimeFigureOut">
              <a:rPr lang="zh-CN" altLang="en-US" smtClean="0"/>
              <a:pPr/>
              <a:t>2012/6/26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F63409-EC73-4985-A443-4114EDDE9140}" type="slidenum">
              <a:rPr lang="zh-CN" altLang="en-US" smtClean="0"/>
              <a:pPr/>
              <a:t>‹#›</a:t>
            </a:fld>
            <a:endParaRPr lang="zh-CN" altLang="en-US"/>
          </a:p>
        </p:txBody>
      </p:sp>
      <p:sp>
        <p:nvSpPr>
          <p:cNvPr id="11" name="内容占位符 10"/>
          <p:cNvSpPr>
            <a:spLocks noGrp="1"/>
          </p:cNvSpPr>
          <p:nvPr>
            <p:ph sz="quarter" idx="13"/>
          </p:nvPr>
        </p:nvSpPr>
        <p:spPr>
          <a:xfrm>
            <a:off x="899592" y="115888"/>
            <a:ext cx="7992938" cy="865187"/>
          </a:xfrm>
        </p:spPr>
        <p:txBody>
          <a:bodyPr anchor="ctr">
            <a:normAutofit/>
          </a:bodyPr>
          <a:lstStyle>
            <a:lvl1pPr marL="0" indent="0">
              <a:buNone/>
              <a:defRPr lang="zh-CN" altLang="en-US" sz="40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微软雅黑" pitchFamily="34" charset="-122"/>
                <a:ea typeface="微软雅黑" pitchFamily="34" charset="-122"/>
                <a:cs typeface="+mj-cs"/>
              </a:defRPr>
            </a:lvl1pPr>
          </a:lstStyle>
          <a:p>
            <a:pPr lvl="0"/>
            <a:r>
              <a:rPr lang="zh-CN" altLang="en-US" dirty="0" smtClean="0"/>
              <a:t>单击此处编辑母版文本样式</a:t>
            </a:r>
          </a:p>
        </p:txBody>
      </p:sp>
    </p:spTree>
    <p:extLst>
      <p:ext uri="{BB962C8B-B14F-4D97-AF65-F5344CB8AC3E}">
        <p14:creationId xmlns:p14="http://schemas.microsoft.com/office/powerpoint/2010/main" xmlns="" val="22036913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8366" y="0"/>
            <a:ext cx="821226" cy="6858000"/>
          </a:xfrm>
        </p:spPr>
        <p:txBody>
          <a:bodyPr vert="horz" anchor="t"/>
          <a:lstStyle>
            <a:lvl1pPr algn="l">
              <a:defRPr>
                <a:ln w="11430">
                  <a:solidFill>
                    <a:schemeClr val="tx1"/>
                  </a:solidFill>
                </a:ln>
                <a:solidFill>
                  <a:schemeClr val="tx1"/>
                </a:solidFill>
                <a:effectLst>
                  <a:outerShdw blurRad="50800" dist="38100" dir="13500000" algn="br" rotWithShape="0">
                    <a:schemeClr val="bg1">
                      <a:alpha val="40000"/>
                    </a:schemeClr>
                  </a:outerShdw>
                </a:effectLst>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827584" y="1268760"/>
            <a:ext cx="7992888" cy="540060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76A3056-A448-4337-8DDD-7F7EB07C36CA}" type="datetimeFigureOut">
              <a:rPr lang="zh-CN" altLang="en-US" smtClean="0"/>
              <a:pPr/>
              <a:t>2012/6/26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F63409-EC73-4985-A443-4114EDDE9140}" type="slidenum">
              <a:rPr lang="zh-CN" altLang="en-US" smtClean="0"/>
              <a:pPr/>
              <a:t>‹#›</a:t>
            </a:fld>
            <a:endParaRPr lang="zh-CN" altLang="en-US"/>
          </a:p>
        </p:txBody>
      </p:sp>
      <p:sp>
        <p:nvSpPr>
          <p:cNvPr id="11" name="内容占位符 10"/>
          <p:cNvSpPr>
            <a:spLocks noGrp="1"/>
          </p:cNvSpPr>
          <p:nvPr>
            <p:ph sz="quarter" idx="13"/>
          </p:nvPr>
        </p:nvSpPr>
        <p:spPr>
          <a:xfrm>
            <a:off x="899592" y="115888"/>
            <a:ext cx="7992938" cy="865187"/>
          </a:xfrm>
        </p:spPr>
        <p:txBody>
          <a:bodyPr anchor="ctr">
            <a:normAutofit/>
          </a:bodyPr>
          <a:lstStyle>
            <a:lvl1pPr marL="0" indent="0">
              <a:buNone/>
              <a:defRPr lang="zh-CN" altLang="en-US" sz="40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微软雅黑" pitchFamily="34" charset="-122"/>
                <a:ea typeface="微软雅黑" pitchFamily="34" charset="-122"/>
                <a:cs typeface="+mj-cs"/>
              </a:defRPr>
            </a:lvl1pPr>
          </a:lstStyle>
          <a:p>
            <a:pPr lvl="0"/>
            <a:r>
              <a:rPr lang="zh-CN" altLang="en-US" dirty="0" smtClean="0"/>
              <a:t>单击此处编辑母版文本样式</a:t>
            </a:r>
          </a:p>
        </p:txBody>
      </p:sp>
    </p:spTree>
    <p:extLst>
      <p:ext uri="{BB962C8B-B14F-4D97-AF65-F5344CB8AC3E}">
        <p14:creationId xmlns:p14="http://schemas.microsoft.com/office/powerpoint/2010/main" xmlns="" val="22036913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8366" y="0"/>
            <a:ext cx="821226" cy="6858000"/>
          </a:xfrm>
        </p:spPr>
        <p:txBody>
          <a:bodyPr vert="horz" anchor="t"/>
          <a:lstStyle>
            <a:lvl1pPr algn="l">
              <a:defRPr>
                <a:ln w="11430">
                  <a:solidFill>
                    <a:schemeClr val="tx1"/>
                  </a:solidFill>
                </a:ln>
                <a:solidFill>
                  <a:schemeClr val="tx1"/>
                </a:solidFill>
                <a:effectLst>
                  <a:outerShdw blurRad="50800" dist="38100" dir="13500000" algn="br" rotWithShape="0">
                    <a:schemeClr val="bg1">
                      <a:alpha val="40000"/>
                    </a:schemeClr>
                  </a:outerShdw>
                </a:effectLst>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827584" y="1268760"/>
            <a:ext cx="7992888" cy="540060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76A3056-A448-4337-8DDD-7F7EB07C36CA}" type="datetimeFigureOut">
              <a:rPr lang="zh-CN" altLang="en-US" smtClean="0"/>
              <a:pPr/>
              <a:t>2012/6/26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F63409-EC73-4985-A443-4114EDDE9140}" type="slidenum">
              <a:rPr lang="zh-CN" altLang="en-US" smtClean="0"/>
              <a:pPr/>
              <a:t>‹#›</a:t>
            </a:fld>
            <a:endParaRPr lang="zh-CN" altLang="en-US"/>
          </a:p>
        </p:txBody>
      </p:sp>
      <p:sp>
        <p:nvSpPr>
          <p:cNvPr id="11" name="内容占位符 10"/>
          <p:cNvSpPr>
            <a:spLocks noGrp="1"/>
          </p:cNvSpPr>
          <p:nvPr>
            <p:ph sz="quarter" idx="13"/>
          </p:nvPr>
        </p:nvSpPr>
        <p:spPr>
          <a:xfrm>
            <a:off x="899592" y="115888"/>
            <a:ext cx="7992938" cy="865187"/>
          </a:xfrm>
        </p:spPr>
        <p:txBody>
          <a:bodyPr anchor="ctr">
            <a:normAutofit/>
          </a:bodyPr>
          <a:lstStyle>
            <a:lvl1pPr marL="0" indent="0">
              <a:buNone/>
              <a:defRPr lang="zh-CN" altLang="en-US" sz="4000" b="1" spc="50" dirty="0" smtClean="0">
                <a:ln w="11430">
                  <a:solidFill>
                    <a:schemeClr val="bg1"/>
                  </a:solidFill>
                </a:ln>
                <a:solidFill>
                  <a:srgbClr val="FF0000"/>
                </a:solidFill>
                <a:effectLst>
                  <a:outerShdw blurRad="76200" dist="50800" dir="5400000" algn="tl" rotWithShape="0">
                    <a:srgbClr val="000000">
                      <a:alpha val="65000"/>
                    </a:srgbClr>
                  </a:outerShdw>
                </a:effectLst>
                <a:latin typeface="微软雅黑" pitchFamily="34" charset="-122"/>
                <a:ea typeface="微软雅黑" pitchFamily="34" charset="-122"/>
                <a:cs typeface="+mj-cs"/>
              </a:defRPr>
            </a:lvl1pPr>
          </a:lstStyle>
          <a:p>
            <a:pPr lvl="0"/>
            <a:r>
              <a:rPr lang="zh-CN" altLang="en-US" dirty="0" smtClean="0"/>
              <a:t>单击此处编辑母版文本样式</a:t>
            </a:r>
          </a:p>
        </p:txBody>
      </p:sp>
    </p:spTree>
    <p:extLst>
      <p:ext uri="{BB962C8B-B14F-4D97-AF65-F5344CB8AC3E}">
        <p14:creationId xmlns:p14="http://schemas.microsoft.com/office/powerpoint/2010/main" xmlns="" val="22036913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内容占位符 7"/>
          <p:cNvSpPr>
            <a:spLocks noGrp="1"/>
          </p:cNvSpPr>
          <p:nvPr>
            <p:ph sz="quarter" idx="1"/>
          </p:nvPr>
        </p:nvSpPr>
        <p:spPr>
          <a:xfrm>
            <a:off x="914400" y="1447800"/>
            <a:ext cx="777240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圆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2012/6/26</a:t>
            </a:fld>
            <a:endParaRPr lang="zh-CN" altLang="en-US"/>
          </a:p>
        </p:txBody>
      </p:sp>
      <p:sp>
        <p:nvSpPr>
          <p:cNvPr id="5" name="页脚占位符 4"/>
          <p:cNvSpPr>
            <a:spLocks noGrp="1"/>
          </p:cNvSpPr>
          <p:nvPr>
            <p:ph type="ftr" sz="quarter" idx="11"/>
          </p:nvPr>
        </p:nvSpPr>
        <p:spPr>
          <a:xfrm>
            <a:off x="800100" y="6172200"/>
            <a:ext cx="4000500" cy="457200"/>
          </a:xfrm>
        </p:spPr>
        <p:txBody>
          <a:bodyPr/>
          <a:lstStyle/>
          <a:p>
            <a:endParaRPr lang="zh-CN"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146304" y="6208776"/>
            <a:ext cx="457200" cy="457200"/>
          </a:xfrm>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2012/6/26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9" name="内容占位符 8"/>
          <p:cNvSpPr>
            <a:spLocks noGrp="1"/>
          </p:cNvSpPr>
          <p:nvPr>
            <p:ph sz="quarter" idx="1"/>
          </p:nvPr>
        </p:nvSpPr>
        <p:spPr>
          <a:xfrm>
            <a:off x="91440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93395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0" y="273050"/>
            <a:ext cx="7772400" cy="1143000"/>
          </a:xfrm>
        </p:spPr>
        <p:txBody>
          <a:bodyPr anchor="b" anchorCtr="0"/>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2012/6/26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1" name="内容占位符 10"/>
          <p:cNvSpPr>
            <a:spLocks noGrp="1"/>
          </p:cNvSpPr>
          <p:nvPr>
            <p:ph sz="half" idx="2"/>
          </p:nvPr>
        </p:nvSpPr>
        <p:spPr>
          <a:xfrm>
            <a:off x="9144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4"/>
          </p:nvPr>
        </p:nvSpPr>
        <p:spPr>
          <a:xfrm>
            <a:off x="49530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2012/6/26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2012/6/26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圆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914400" y="273050"/>
            <a:ext cx="7772400" cy="1143000"/>
          </a:xfrm>
        </p:spPr>
        <p:txBody>
          <a:bodyPr anchor="b" anchorCtr="0"/>
          <a:lstStyle>
            <a:lvl1pPr algn="l">
              <a:buNone/>
              <a:defRPr sz="4000" b="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2012/6/26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1" name="内容占位符 10"/>
          <p:cNvSpPr>
            <a:spLocks noGrp="1"/>
          </p:cNvSpPr>
          <p:nvPr>
            <p:ph sz="quarter" idx="1"/>
          </p:nvPr>
        </p:nvSpPr>
        <p:spPr>
          <a:xfrm>
            <a:off x="2971800" y="1600200"/>
            <a:ext cx="5715000" cy="44958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2012/6/26</a:t>
            </a:fld>
            <a:endParaRPr lang="zh-CN" altLang="en-US"/>
          </a:p>
        </p:txBody>
      </p:sp>
      <p:sp>
        <p:nvSpPr>
          <p:cNvPr id="6" name="页脚占位符 5"/>
          <p:cNvSpPr>
            <a:spLocks noGrp="1"/>
          </p:cNvSpPr>
          <p:nvPr>
            <p:ph type="ftr" sz="quarter" idx="11"/>
          </p:nvPr>
        </p:nvSpPr>
        <p:spPr>
          <a:xfrm>
            <a:off x="914400" y="6172200"/>
            <a:ext cx="3886200" cy="457200"/>
          </a:xfrm>
        </p:spPr>
        <p:txBody>
          <a:bodyPr/>
          <a:lstStyle/>
          <a:p>
            <a:endParaRPr lang="zh-CN" altLang="en-US"/>
          </a:p>
        </p:txBody>
      </p:sp>
      <p:sp>
        <p:nvSpPr>
          <p:cNvPr id="7" name="灯片编号占位符 6"/>
          <p:cNvSpPr>
            <a:spLocks noGrp="1"/>
          </p:cNvSpPr>
          <p:nvPr>
            <p:ph type="sldNum" sz="quarter" idx="12"/>
          </p:nvPr>
        </p:nvSpPr>
        <p:spPr>
          <a:xfrm>
            <a:off x="146304" y="6208776"/>
            <a:ext cx="457200" cy="457200"/>
          </a:xfrm>
        </p:spPr>
        <p:txBody>
          <a:bodyPr/>
          <a:lstStyle/>
          <a:p>
            <a:fld id="{0C913308-F349-4B6D-A68A-DD1791B4A57B}" type="slidenum">
              <a:rPr lang="zh-CN" altLang="en-US" smtClean="0"/>
              <a:pPr/>
              <a:t>‹#›</a:t>
            </a:fld>
            <a:endParaRPr lang="zh-CN"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图片占位符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CN" altLang="en-US" smtClean="0"/>
              <a:t>单击图标添加图片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圆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标题占位符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30820CF-B880-4189-942D-D702A7CBA730}" type="datetimeFigureOut">
              <a:rPr lang="zh-CN" altLang="en-US" smtClean="0"/>
              <a:pPr/>
              <a:t>2012/6/26</a:t>
            </a:fld>
            <a:endParaRPr lang="zh-CN" altLang="en-US"/>
          </a:p>
        </p:txBody>
      </p:sp>
      <p:sp>
        <p:nvSpPr>
          <p:cNvPr id="3" name="页脚占位符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CN" altLang="en-US"/>
          </a:p>
        </p:txBody>
      </p:sp>
      <p:sp>
        <p:nvSpPr>
          <p:cNvPr id="23" name="灯片编号占位符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5" r:id="rId12"/>
    <p:sldLayoutId id="2147483746" r:id="rId13"/>
    <p:sldLayoutId id="2147483747" r:id="rId14"/>
    <p:sldLayoutId id="2147483748" r:id="rId15"/>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23433;&#24509;&#32933;&#35199;2011&#24180;5&#26376;&#25945;&#23398;&#35774;&#35745;&#20132;&#27969;&#35828;&#26126;.doc"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23433;&#24509;&#32933;&#35199;2011&#24180;5&#26376;&#25351;&#23548;&#35745;&#21010;.do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cell.bnu.edu.cn/lc/lc_index.jsp?id=1511&amp;courseId=113195" TargetMode="External"/><Relationship Id="rId2" Type="http://schemas.openxmlformats.org/officeDocument/2006/relationships/hyperlink" Target="http://lcell.bnu.edu.cn/lc/lc_index.jsp?id=1510&amp;courseId=113194" TargetMode="External"/><Relationship Id="rId1" Type="http://schemas.openxmlformats.org/officeDocument/2006/relationships/slideLayout" Target="../slideLayouts/slideLayout2.xml"/><Relationship Id="rId4" Type="http://schemas.openxmlformats.org/officeDocument/2006/relationships/hyperlink" Target="http://lcell.bnu.edu.cn/do/lcpage?action=view&amp;koId=846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hyperlink" Target="&#32043;&#34028;&#20029;&#26223;&#25945;&#30740;&#35745;&#21010;&#23433;&#25490;.do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lcell.bnu.edu.cn/do/lcpage?action=view&amp;koId=7898"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lcell.bnu.edu.cn/lc/lc_index.jsp?id=1347&amp;courseId=11303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lcell.bnu.edu.cn/index.jsp"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b="1" dirty="0" smtClean="0"/>
              <a:t>基于学习元的区域网络教研</a:t>
            </a:r>
            <a:endParaRPr lang="zh-CN" altLang="en-US" b="1" dirty="0"/>
          </a:p>
        </p:txBody>
      </p:sp>
      <p:sp>
        <p:nvSpPr>
          <p:cNvPr id="6" name="TextBox 5"/>
          <p:cNvSpPr txBox="1"/>
          <p:nvPr/>
        </p:nvSpPr>
        <p:spPr>
          <a:xfrm>
            <a:off x="1785918" y="4169639"/>
            <a:ext cx="5643602" cy="830997"/>
          </a:xfrm>
          <a:prstGeom prst="rect">
            <a:avLst/>
          </a:prstGeom>
          <a:noFill/>
        </p:spPr>
        <p:txBody>
          <a:bodyPr wrap="square" rtlCol="0">
            <a:spAutoFit/>
          </a:bodyPr>
          <a:lstStyle/>
          <a:p>
            <a:pPr algn="ctr"/>
            <a:r>
              <a:rPr lang="zh-CN" altLang="en-US" sz="2400" dirty="0" smtClean="0"/>
              <a:t>陈玲</a:t>
            </a:r>
            <a:endParaRPr lang="en-US" altLang="zh-CN" sz="2400" dirty="0" smtClean="0"/>
          </a:p>
          <a:p>
            <a:pPr algn="ctr"/>
            <a:r>
              <a:rPr lang="en-US" altLang="zh-CN" sz="2400" dirty="0" smtClean="0"/>
              <a:t>bnukuayue@163.com</a:t>
            </a:r>
            <a:endParaRPr lang="zh-CN"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346" y="1628800"/>
            <a:ext cx="9929882" cy="4449763"/>
          </a:xfrm>
          <a:effectLst>
            <a:glow rad="63500">
              <a:schemeClr val="accent1">
                <a:satMod val="175000"/>
                <a:alpha val="40000"/>
              </a:schemeClr>
            </a:glow>
          </a:effectLst>
        </p:spPr>
        <p:txBody>
          <a:bodyPr>
            <a:normAutofit/>
            <a:scene3d>
              <a:camera prst="perspectiveAbove"/>
              <a:lightRig rig="soft" dir="tl">
                <a:rot lat="0" lon="0" rev="0"/>
              </a:lightRig>
            </a:scene3d>
            <a:sp3d extrusionH="234950" contourW="25400">
              <a:bevelT w="0" h="63500" prst="artDeco"/>
              <a:bevelB w="247650" h="190500" prst="artDeco"/>
              <a:extrusionClr>
                <a:srgbClr val="FF6600"/>
              </a:extrusionClr>
              <a:contourClr>
                <a:schemeClr val="accent2">
                  <a:tint val="20000"/>
                </a:schemeClr>
              </a:contourClr>
            </a:sp3d>
          </a:bodyPr>
          <a:lstStyle/>
          <a:p>
            <a:pPr marL="0" lvl="0" indent="0" algn="ctr">
              <a:buNone/>
            </a:pPr>
            <a:r>
              <a:rPr lang="zh-CN" altLang="en-US" sz="5400" dirty="0" smtClean="0">
                <a:solidFill>
                  <a:srgbClr val="FF0000"/>
                </a:solidFill>
                <a:effectLst>
                  <a:outerShdw blurRad="38100" dir="2700000" algn="tl">
                    <a:srgbClr val="000000">
                      <a:alpha val="43137"/>
                    </a:srgbClr>
                  </a:outerShdw>
                </a:effectLst>
              </a:rPr>
              <a:t>二、基于学习元的协同备课</a:t>
            </a:r>
            <a:endParaRPr lang="zh-CN" altLang="zh-CN" sz="5400" dirty="0">
              <a:solidFill>
                <a:srgbClr val="FF0000"/>
              </a:solidFill>
              <a:effectLst>
                <a:outerShdw blurRad="38100" dir="2700000" algn="tl">
                  <a:srgbClr val="000000">
                    <a:alpha val="43137"/>
                  </a:srgbClr>
                </a:outerShdw>
              </a:effectLst>
            </a:endParaRPr>
          </a:p>
          <a:p>
            <a:pPr marL="0" indent="0" algn="ctr">
              <a:buNone/>
            </a:pPr>
            <a:r>
              <a:rPr lang="zh-CN" altLang="en-US" sz="9600" b="1" spc="50" dirty="0" smtClean="0">
                <a:ln w="11430"/>
                <a:solidFill>
                  <a:srgbClr val="FF0000"/>
                </a:solidFill>
                <a:effectLst>
                  <a:glow rad="63500">
                    <a:srgbClr val="FF0000">
                      <a:alpha val="40000"/>
                    </a:srgbClr>
                  </a:glow>
                  <a:outerShdw blurRad="60007" dist="190500" dir="15000000" sy="30000" kx="-1800000" algn="bl" rotWithShape="0">
                    <a:prstClr val="black">
                      <a:alpha val="32000"/>
                    </a:prstClr>
                  </a:outerShdw>
                  <a:reflection blurRad="6350" stA="55000" endA="50" endPos="85000" dist="60007" dir="5400000" sy="-100000" algn="bl" rotWithShape="0"/>
                </a:effectLst>
                <a:latin typeface="微软雅黑" pitchFamily="34" charset="-122"/>
                <a:ea typeface="微软雅黑" pitchFamily="34" charset="-122"/>
              </a:rPr>
              <a:t> </a:t>
            </a:r>
            <a:endParaRPr lang="zh-CN" altLang="en-US" sz="9600" b="1" spc="50" dirty="0">
              <a:ln w="11430"/>
              <a:solidFill>
                <a:srgbClr val="FF0000"/>
              </a:solidFill>
              <a:effectLst>
                <a:glow rad="63500">
                  <a:srgbClr val="FF0000">
                    <a:alpha val="40000"/>
                  </a:srgbClr>
                </a:glow>
                <a:outerShdw blurRad="60007" dist="190500" dir="15000000" sy="30000" kx="-1800000" algn="bl" rotWithShape="0">
                  <a:prstClr val="black">
                    <a:alpha val="32000"/>
                  </a:prstClr>
                </a:outerShdw>
                <a:reflection blurRad="6350" stA="55000" endA="50" endPos="85000" dist="60007" dir="5400000" sy="-100000" algn="bl" rotWithShape="0"/>
              </a:effectLst>
              <a:latin typeface="微软雅黑" pitchFamily="34" charset="-122"/>
              <a:ea typeface="微软雅黑" pitchFamily="34" charset="-122"/>
            </a:endParaRPr>
          </a:p>
        </p:txBody>
      </p:sp>
      <p:sp>
        <p:nvSpPr>
          <p:cNvPr id="9" name="TextBox 8"/>
          <p:cNvSpPr txBox="1"/>
          <p:nvPr/>
        </p:nvSpPr>
        <p:spPr>
          <a:xfrm>
            <a:off x="0" y="0"/>
            <a:ext cx="9144000" cy="523220"/>
          </a:xfrm>
          <a:prstGeom prst="rect">
            <a:avLst/>
          </a:prstGeom>
          <a:noFill/>
        </p:spPr>
        <p:txBody>
          <a:bodyPr wrap="square" rtlCol="0">
            <a:spAutoFit/>
          </a:bodyPr>
          <a:lstStyle/>
          <a:p>
            <a:pPr algn="r"/>
            <a:r>
              <a:rPr lang="zh-CN" altLang="en-US" sz="2800" b="1" dirty="0">
                <a:ln>
                  <a:solidFill>
                    <a:schemeClr val="tx1"/>
                  </a:solidFill>
                </a:ln>
                <a:effectLst>
                  <a:outerShdw blurRad="50800" dist="38100" dir="18900000" algn="bl" rotWithShape="0">
                    <a:schemeClr val="bg1">
                      <a:alpha val="40000"/>
                    </a:schemeClr>
                  </a:outerShdw>
                </a:effectLst>
                <a:latin typeface="微软雅黑" pitchFamily="34" charset="-122"/>
                <a:ea typeface="微软雅黑" pitchFamily="34" charset="-122"/>
              </a:rPr>
              <a:t>北京师范大</a:t>
            </a:r>
            <a:r>
              <a:rPr lang="zh-CN" altLang="en-US" sz="2800" b="1" dirty="0" smtClean="0">
                <a:ln>
                  <a:solidFill>
                    <a:schemeClr val="tx1"/>
                  </a:solidFill>
                </a:ln>
                <a:effectLst>
                  <a:outerShdw blurRad="50800" dist="38100" dir="18900000" algn="bl" rotWithShape="0">
                    <a:schemeClr val="bg1">
                      <a:alpha val="40000"/>
                    </a:schemeClr>
                  </a:outerShdw>
                </a:effectLst>
                <a:latin typeface="微软雅黑" pitchFamily="34" charset="-122"/>
                <a:ea typeface="微软雅黑" pitchFamily="34" charset="-122"/>
              </a:rPr>
              <a:t>学现代教育技术研究所</a:t>
            </a:r>
            <a:endParaRPr lang="zh-CN" altLang="en-US" sz="2800" b="1" dirty="0">
              <a:ln>
                <a:solidFill>
                  <a:schemeClr val="tx1"/>
                </a:solidFill>
              </a:ln>
              <a:effectLst>
                <a:outerShdw blurRad="50800" dist="38100" dir="18900000" algn="bl" rotWithShape="0">
                  <a:schemeClr val="bg1">
                    <a:alpha val="40000"/>
                  </a:schemeClr>
                </a:outerShdw>
              </a:effectLst>
              <a:latin typeface="微软雅黑" pitchFamily="34" charset="-122"/>
              <a:ea typeface="微软雅黑" pitchFamily="34" charset="-122"/>
            </a:endParaRPr>
          </a:p>
        </p:txBody>
      </p:sp>
      <p:pic>
        <p:nvPicPr>
          <p:cNvPr id="4" name="图片 3" descr="网.jpg"/>
          <p:cNvPicPr>
            <a:picLocks noChangeAspect="1"/>
          </p:cNvPicPr>
          <p:nvPr/>
        </p:nvPicPr>
        <p:blipFill>
          <a:blip r:embed="rId2" cstate="print"/>
          <a:stretch>
            <a:fillRect/>
          </a:stretch>
        </p:blipFill>
        <p:spPr>
          <a:xfrm>
            <a:off x="3214678" y="4071942"/>
            <a:ext cx="3131839" cy="221146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3028194984"/>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6045790" y="3224946"/>
            <a:ext cx="1296144" cy="14689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b="1" smtClean="0">
              <a:solidFill>
                <a:schemeClr val="tx1"/>
              </a:solidFill>
            </a:endParaRPr>
          </a:p>
          <a:p>
            <a:pPr algn="ctr"/>
            <a:endParaRPr lang="en-US" altLang="zh-CN" sz="1400" b="1" smtClean="0">
              <a:solidFill>
                <a:schemeClr val="tx1"/>
              </a:solidFill>
            </a:endParaRPr>
          </a:p>
          <a:p>
            <a:pPr algn="ctr"/>
            <a:endParaRPr lang="en-US" altLang="zh-CN" sz="1400" b="1" smtClean="0">
              <a:solidFill>
                <a:schemeClr val="tx1"/>
              </a:solidFill>
            </a:endParaRPr>
          </a:p>
          <a:p>
            <a:pPr algn="ctr"/>
            <a:endParaRPr lang="en-US" altLang="zh-CN" sz="1400" b="1" smtClean="0">
              <a:solidFill>
                <a:schemeClr val="tx1"/>
              </a:solidFill>
            </a:endParaRPr>
          </a:p>
          <a:p>
            <a:pPr algn="ctr"/>
            <a:endParaRPr lang="en-US" altLang="zh-CN" sz="1400" b="1" smtClean="0">
              <a:solidFill>
                <a:schemeClr val="tx1"/>
              </a:solidFill>
            </a:endParaRPr>
          </a:p>
          <a:p>
            <a:pPr algn="ctr"/>
            <a:r>
              <a:rPr lang="zh-CN" altLang="en-US" sz="1400" b="1" smtClean="0">
                <a:solidFill>
                  <a:schemeClr val="tx1"/>
                </a:solidFill>
              </a:rPr>
              <a:t>知识实践化</a:t>
            </a:r>
            <a:endParaRPr lang="zh-CN" altLang="en-US" sz="1400" b="1">
              <a:solidFill>
                <a:schemeClr val="tx1"/>
              </a:solidFill>
            </a:endParaRPr>
          </a:p>
        </p:txBody>
      </p:sp>
      <p:sp>
        <p:nvSpPr>
          <p:cNvPr id="21" name="矩形 20"/>
          <p:cNvSpPr/>
          <p:nvPr/>
        </p:nvSpPr>
        <p:spPr>
          <a:xfrm>
            <a:off x="7557958" y="3196143"/>
            <a:ext cx="1297876" cy="154097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b="1" smtClean="0">
              <a:solidFill>
                <a:schemeClr val="tx1"/>
              </a:solidFill>
            </a:endParaRPr>
          </a:p>
          <a:p>
            <a:pPr algn="ctr"/>
            <a:endParaRPr lang="en-US" altLang="zh-CN" sz="1400" b="1" smtClean="0">
              <a:solidFill>
                <a:schemeClr val="tx1"/>
              </a:solidFill>
            </a:endParaRPr>
          </a:p>
          <a:p>
            <a:pPr algn="ctr"/>
            <a:endParaRPr lang="en-US" altLang="zh-CN" sz="1400" b="1" smtClean="0">
              <a:solidFill>
                <a:schemeClr val="tx1"/>
              </a:solidFill>
            </a:endParaRPr>
          </a:p>
          <a:p>
            <a:pPr algn="ctr"/>
            <a:endParaRPr lang="en-US" altLang="zh-CN" sz="1400" b="1" smtClean="0">
              <a:solidFill>
                <a:schemeClr val="tx1"/>
              </a:solidFill>
            </a:endParaRPr>
          </a:p>
          <a:p>
            <a:pPr algn="ctr"/>
            <a:endParaRPr lang="en-US" altLang="zh-CN" sz="1400" b="1" smtClean="0">
              <a:solidFill>
                <a:schemeClr val="tx1"/>
              </a:solidFill>
            </a:endParaRPr>
          </a:p>
          <a:p>
            <a:pPr algn="ctr"/>
            <a:r>
              <a:rPr lang="zh-CN" altLang="en-US" sz="1400" b="1" smtClean="0">
                <a:solidFill>
                  <a:schemeClr val="tx1"/>
                </a:solidFill>
              </a:rPr>
              <a:t>知识的内化、组合化</a:t>
            </a:r>
            <a:endParaRPr lang="zh-CN" altLang="en-US" sz="1400" b="1">
              <a:solidFill>
                <a:schemeClr val="tx1"/>
              </a:solidFill>
            </a:endParaRPr>
          </a:p>
        </p:txBody>
      </p:sp>
      <p:sp>
        <p:nvSpPr>
          <p:cNvPr id="20" name="矩形 19"/>
          <p:cNvSpPr/>
          <p:nvPr/>
        </p:nvSpPr>
        <p:spPr>
          <a:xfrm>
            <a:off x="357158" y="3224946"/>
            <a:ext cx="1440160" cy="151216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b="1" smtClean="0">
              <a:solidFill>
                <a:schemeClr val="tx1"/>
              </a:solidFill>
            </a:endParaRPr>
          </a:p>
          <a:p>
            <a:pPr algn="ctr"/>
            <a:endParaRPr lang="en-US" altLang="zh-CN" sz="1400" b="1" smtClean="0">
              <a:solidFill>
                <a:schemeClr val="tx1"/>
              </a:solidFill>
            </a:endParaRPr>
          </a:p>
          <a:p>
            <a:pPr algn="ctr"/>
            <a:endParaRPr lang="en-US" altLang="zh-CN" sz="1400" b="1" smtClean="0">
              <a:solidFill>
                <a:schemeClr val="tx1"/>
              </a:solidFill>
            </a:endParaRPr>
          </a:p>
          <a:p>
            <a:pPr algn="ctr"/>
            <a:endParaRPr lang="en-US" altLang="zh-CN" sz="1400" b="1" smtClean="0">
              <a:solidFill>
                <a:schemeClr val="tx1"/>
              </a:solidFill>
            </a:endParaRPr>
          </a:p>
          <a:p>
            <a:pPr algn="ctr"/>
            <a:r>
              <a:rPr lang="zh-CN" altLang="en-US" sz="1400" b="1" smtClean="0">
                <a:solidFill>
                  <a:schemeClr val="tx1"/>
                </a:solidFill>
              </a:rPr>
              <a:t>知识的外化</a:t>
            </a:r>
            <a:endParaRPr lang="zh-CN" altLang="en-US" sz="1400" b="1">
              <a:solidFill>
                <a:schemeClr val="tx1"/>
              </a:solidFill>
            </a:endParaRPr>
          </a:p>
        </p:txBody>
      </p:sp>
      <p:sp>
        <p:nvSpPr>
          <p:cNvPr id="19" name="矩形 18"/>
          <p:cNvSpPr/>
          <p:nvPr/>
        </p:nvSpPr>
        <p:spPr>
          <a:xfrm>
            <a:off x="2101386" y="3008922"/>
            <a:ext cx="3656372" cy="249627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mtClean="0">
                <a:solidFill>
                  <a:schemeClr val="tx1"/>
                </a:solidFill>
              </a:rPr>
              <a:t>知识的社会化</a:t>
            </a:r>
            <a:endParaRPr lang="zh-CN" altLang="en-US" sz="1400" b="1">
              <a:solidFill>
                <a:schemeClr val="tx1"/>
              </a:solidFill>
            </a:endParaRPr>
          </a:p>
        </p:txBody>
      </p:sp>
      <p:sp>
        <p:nvSpPr>
          <p:cNvPr id="4" name="矩形 3"/>
          <p:cNvSpPr/>
          <p:nvPr/>
        </p:nvSpPr>
        <p:spPr>
          <a:xfrm>
            <a:off x="444757" y="3421768"/>
            <a:ext cx="1208545" cy="811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t>个人知识建构</a:t>
            </a:r>
            <a:endParaRPr lang="zh-CN" altLang="en-US" sz="1400"/>
          </a:p>
        </p:txBody>
      </p:sp>
      <p:sp>
        <p:nvSpPr>
          <p:cNvPr id="5" name="矩形 4"/>
          <p:cNvSpPr/>
          <p:nvPr/>
        </p:nvSpPr>
        <p:spPr>
          <a:xfrm>
            <a:off x="501174" y="1972007"/>
            <a:ext cx="1208545" cy="748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t>编写教学设计方案</a:t>
            </a:r>
            <a:endParaRPr lang="zh-CN" altLang="en-US" sz="1400"/>
          </a:p>
        </p:txBody>
      </p:sp>
      <p:sp>
        <p:nvSpPr>
          <p:cNvPr id="6" name="矩形 5"/>
          <p:cNvSpPr/>
          <p:nvPr/>
        </p:nvSpPr>
        <p:spPr>
          <a:xfrm>
            <a:off x="2287061" y="3277752"/>
            <a:ext cx="1008112" cy="811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t>知识共享</a:t>
            </a:r>
            <a:endParaRPr lang="zh-CN" altLang="en-US" sz="1400"/>
          </a:p>
        </p:txBody>
      </p:sp>
      <p:sp>
        <p:nvSpPr>
          <p:cNvPr id="7" name="矩形 6"/>
          <p:cNvSpPr/>
          <p:nvPr/>
        </p:nvSpPr>
        <p:spPr>
          <a:xfrm>
            <a:off x="2058003" y="1972006"/>
            <a:ext cx="1179475" cy="748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t>教学设计方案分享</a:t>
            </a:r>
            <a:endParaRPr lang="zh-CN" altLang="en-US" sz="1400"/>
          </a:p>
        </p:txBody>
      </p:sp>
      <p:sp>
        <p:nvSpPr>
          <p:cNvPr id="8" name="矩形 7"/>
          <p:cNvSpPr/>
          <p:nvPr/>
        </p:nvSpPr>
        <p:spPr>
          <a:xfrm>
            <a:off x="2287061" y="4501888"/>
            <a:ext cx="1008112" cy="811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知识进化</a:t>
            </a:r>
            <a:endParaRPr lang="zh-CN" altLang="en-US" sz="1400" dirty="0"/>
          </a:p>
        </p:txBody>
      </p:sp>
      <p:sp>
        <p:nvSpPr>
          <p:cNvPr id="9" name="矩形 8"/>
          <p:cNvSpPr/>
          <p:nvPr/>
        </p:nvSpPr>
        <p:spPr>
          <a:xfrm>
            <a:off x="4578283" y="3277752"/>
            <a:ext cx="1061528" cy="811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知识比较</a:t>
            </a:r>
            <a:endParaRPr lang="zh-CN" altLang="en-US" sz="1400" dirty="0"/>
          </a:p>
        </p:txBody>
      </p:sp>
      <p:sp>
        <p:nvSpPr>
          <p:cNvPr id="12" name="矩形 11"/>
          <p:cNvSpPr/>
          <p:nvPr/>
        </p:nvSpPr>
        <p:spPr>
          <a:xfrm>
            <a:off x="3531068" y="1928802"/>
            <a:ext cx="1002554" cy="811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t>教学设计方案比较阅读、点评</a:t>
            </a:r>
            <a:endParaRPr lang="zh-CN" altLang="en-US" sz="1400"/>
          </a:p>
        </p:txBody>
      </p:sp>
      <p:sp>
        <p:nvSpPr>
          <p:cNvPr id="13" name="矩形 12"/>
          <p:cNvSpPr/>
          <p:nvPr/>
        </p:nvSpPr>
        <p:spPr>
          <a:xfrm>
            <a:off x="4821654" y="1928802"/>
            <a:ext cx="115212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t>教学设计方案的协同修改、创建</a:t>
            </a:r>
            <a:endParaRPr lang="zh-CN" altLang="en-US" sz="1400"/>
          </a:p>
        </p:txBody>
      </p:sp>
      <p:sp>
        <p:nvSpPr>
          <p:cNvPr id="14" name="矩形 13"/>
          <p:cNvSpPr/>
          <p:nvPr/>
        </p:nvSpPr>
        <p:spPr>
          <a:xfrm>
            <a:off x="6189806" y="1928803"/>
            <a:ext cx="100811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t>教学设计方案实施</a:t>
            </a:r>
            <a:endParaRPr lang="zh-CN" altLang="en-US" sz="1400"/>
          </a:p>
        </p:txBody>
      </p:sp>
      <p:sp>
        <p:nvSpPr>
          <p:cNvPr id="15" name="矩形 14"/>
          <p:cNvSpPr/>
          <p:nvPr/>
        </p:nvSpPr>
        <p:spPr>
          <a:xfrm>
            <a:off x="6189806" y="3440970"/>
            <a:ext cx="1002554" cy="811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t>知识应用和检验</a:t>
            </a:r>
            <a:endParaRPr lang="zh-CN" altLang="en-US" sz="1400"/>
          </a:p>
        </p:txBody>
      </p:sp>
      <p:sp>
        <p:nvSpPr>
          <p:cNvPr id="16" name="矩形 15"/>
          <p:cNvSpPr/>
          <p:nvPr/>
        </p:nvSpPr>
        <p:spPr>
          <a:xfrm>
            <a:off x="7707532" y="3392965"/>
            <a:ext cx="1002554" cy="811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t>知识提炼、建构</a:t>
            </a:r>
            <a:endParaRPr lang="zh-CN" altLang="en-US" sz="1400"/>
          </a:p>
        </p:txBody>
      </p:sp>
      <p:sp>
        <p:nvSpPr>
          <p:cNvPr id="17" name="矩形 16"/>
          <p:cNvSpPr/>
          <p:nvPr/>
        </p:nvSpPr>
        <p:spPr>
          <a:xfrm>
            <a:off x="7485950" y="1928802"/>
            <a:ext cx="10801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t>反思教学</a:t>
            </a:r>
            <a:endParaRPr lang="zh-CN" altLang="en-US" sz="1400"/>
          </a:p>
        </p:txBody>
      </p:sp>
      <p:sp>
        <p:nvSpPr>
          <p:cNvPr id="18" name="矩形 17"/>
          <p:cNvSpPr/>
          <p:nvPr/>
        </p:nvSpPr>
        <p:spPr>
          <a:xfrm>
            <a:off x="4578283" y="4501888"/>
            <a:ext cx="1061528" cy="811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知识争辩与协商</a:t>
            </a:r>
            <a:endParaRPr lang="zh-CN" altLang="en-US" sz="1400" dirty="0"/>
          </a:p>
        </p:txBody>
      </p:sp>
      <p:cxnSp>
        <p:nvCxnSpPr>
          <p:cNvPr id="37" name="直接箭头连接符 36"/>
          <p:cNvCxnSpPr>
            <a:endCxn id="20" idx="0"/>
          </p:cNvCxnSpPr>
          <p:nvPr/>
        </p:nvCxnSpPr>
        <p:spPr>
          <a:xfrm>
            <a:off x="1077238" y="2720890"/>
            <a:ext cx="0" cy="504056"/>
          </a:xfrm>
          <a:prstGeom prst="straightConnector1">
            <a:avLst/>
          </a:prstGeom>
          <a:ln w="28575">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2719748" y="2720890"/>
            <a:ext cx="11087" cy="288032"/>
          </a:xfrm>
          <a:prstGeom prst="straightConnector1">
            <a:avLst/>
          </a:prstGeom>
          <a:ln w="28575">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14" idx="2"/>
            <a:endCxn id="22" idx="0"/>
          </p:cNvCxnSpPr>
          <p:nvPr/>
        </p:nvCxnSpPr>
        <p:spPr>
          <a:xfrm>
            <a:off x="6693862" y="2720891"/>
            <a:ext cx="0" cy="504055"/>
          </a:xfrm>
          <a:prstGeom prst="straightConnector1">
            <a:avLst/>
          </a:prstGeom>
          <a:ln w="28575">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a:stCxn id="6" idx="3"/>
            <a:endCxn id="9" idx="1"/>
          </p:cNvCxnSpPr>
          <p:nvPr/>
        </p:nvCxnSpPr>
        <p:spPr>
          <a:xfrm>
            <a:off x="3295173" y="3683397"/>
            <a:ext cx="1283110" cy="0"/>
          </a:xfrm>
          <a:prstGeom prst="straightConnector1">
            <a:avLst/>
          </a:prstGeom>
          <a:ln w="28575">
            <a:solidFill>
              <a:schemeClr val="tx1"/>
            </a:solidFill>
            <a:prstDash val="lgDash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6" idx="2"/>
            <a:endCxn id="8" idx="0"/>
          </p:cNvCxnSpPr>
          <p:nvPr/>
        </p:nvCxnSpPr>
        <p:spPr>
          <a:xfrm>
            <a:off x="2791117" y="4089042"/>
            <a:ext cx="0" cy="412846"/>
          </a:xfrm>
          <a:prstGeom prst="straightConnector1">
            <a:avLst/>
          </a:prstGeom>
          <a:ln w="28575">
            <a:solidFill>
              <a:schemeClr val="tx1"/>
            </a:solidFill>
            <a:prstDash val="lgDash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a:stCxn id="8" idx="3"/>
            <a:endCxn id="18" idx="1"/>
          </p:cNvCxnSpPr>
          <p:nvPr/>
        </p:nvCxnSpPr>
        <p:spPr>
          <a:xfrm>
            <a:off x="3295173" y="4907533"/>
            <a:ext cx="1283110" cy="0"/>
          </a:xfrm>
          <a:prstGeom prst="straightConnector1">
            <a:avLst/>
          </a:prstGeom>
          <a:ln w="28575">
            <a:solidFill>
              <a:schemeClr val="tx1"/>
            </a:solidFill>
            <a:prstDash val="lgDash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a:stCxn id="18" idx="0"/>
            <a:endCxn id="9" idx="2"/>
          </p:cNvCxnSpPr>
          <p:nvPr/>
        </p:nvCxnSpPr>
        <p:spPr>
          <a:xfrm flipV="1">
            <a:off x="5109047" y="4089042"/>
            <a:ext cx="0" cy="412846"/>
          </a:xfrm>
          <a:prstGeom prst="straightConnector1">
            <a:avLst/>
          </a:prstGeom>
          <a:ln w="28575">
            <a:solidFill>
              <a:schemeClr val="tx1"/>
            </a:solidFill>
            <a:prstDash val="lgDash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5" idx="3"/>
            <a:endCxn id="7" idx="1"/>
          </p:cNvCxnSpPr>
          <p:nvPr/>
        </p:nvCxnSpPr>
        <p:spPr>
          <a:xfrm flipV="1">
            <a:off x="1709719" y="2346448"/>
            <a:ext cx="348284"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7" idx="3"/>
            <a:endCxn id="12" idx="1"/>
          </p:cNvCxnSpPr>
          <p:nvPr/>
        </p:nvCxnSpPr>
        <p:spPr>
          <a:xfrm flipV="1">
            <a:off x="3237478" y="2334447"/>
            <a:ext cx="293590" cy="120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12" idx="3"/>
            <a:endCxn id="13" idx="1"/>
          </p:cNvCxnSpPr>
          <p:nvPr/>
        </p:nvCxnSpPr>
        <p:spPr>
          <a:xfrm flipV="1">
            <a:off x="4533622" y="2324846"/>
            <a:ext cx="288032" cy="96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13" idx="3"/>
            <a:endCxn id="14" idx="1"/>
          </p:cNvCxnSpPr>
          <p:nvPr/>
        </p:nvCxnSpPr>
        <p:spPr>
          <a:xfrm>
            <a:off x="5973782" y="2324846"/>
            <a:ext cx="216024"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14" idx="3"/>
            <a:endCxn id="17" idx="1"/>
          </p:cNvCxnSpPr>
          <p:nvPr/>
        </p:nvCxnSpPr>
        <p:spPr>
          <a:xfrm flipV="1">
            <a:off x="7197918" y="2324846"/>
            <a:ext cx="288032"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a:stCxn id="20" idx="3"/>
          </p:cNvCxnSpPr>
          <p:nvPr/>
        </p:nvCxnSpPr>
        <p:spPr>
          <a:xfrm flipV="1">
            <a:off x="1797318" y="3969029"/>
            <a:ext cx="304068" cy="120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a:endCxn id="22" idx="1"/>
          </p:cNvCxnSpPr>
          <p:nvPr/>
        </p:nvCxnSpPr>
        <p:spPr>
          <a:xfrm flipV="1">
            <a:off x="5757758" y="3959428"/>
            <a:ext cx="288032" cy="96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a:stCxn id="22" idx="3"/>
            <a:endCxn id="21" idx="1"/>
          </p:cNvCxnSpPr>
          <p:nvPr/>
        </p:nvCxnSpPr>
        <p:spPr>
          <a:xfrm>
            <a:off x="7341934" y="3959428"/>
            <a:ext cx="216024" cy="72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p:nvPr/>
        </p:nvCxnSpPr>
        <p:spPr>
          <a:xfrm>
            <a:off x="4090487" y="2720890"/>
            <a:ext cx="11087" cy="288032"/>
          </a:xfrm>
          <a:prstGeom prst="straightConnector1">
            <a:avLst/>
          </a:prstGeom>
          <a:ln w="28575">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p:nvPr/>
        </p:nvCxnSpPr>
        <p:spPr>
          <a:xfrm>
            <a:off x="5325710" y="2720890"/>
            <a:ext cx="11087" cy="288032"/>
          </a:xfrm>
          <a:prstGeom prst="straightConnector1">
            <a:avLst/>
          </a:prstGeom>
          <a:ln w="28575">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直接箭头连接符 92"/>
          <p:cNvCxnSpPr/>
          <p:nvPr/>
        </p:nvCxnSpPr>
        <p:spPr>
          <a:xfrm>
            <a:off x="8062014" y="2720890"/>
            <a:ext cx="0" cy="504055"/>
          </a:xfrm>
          <a:prstGeom prst="straightConnector1">
            <a:avLst/>
          </a:prstGeom>
          <a:ln w="28575">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标题 1"/>
          <p:cNvSpPr>
            <a:spLocks noGrp="1"/>
          </p:cNvSpPr>
          <p:nvPr>
            <p:ph type="title"/>
          </p:nvPr>
        </p:nvSpPr>
        <p:spPr>
          <a:xfrm>
            <a:off x="428596" y="0"/>
            <a:ext cx="7772400" cy="1143000"/>
          </a:xfrm>
        </p:spPr>
        <p:txBody>
          <a:bodyPr/>
          <a:lstStyle/>
          <a:p>
            <a:r>
              <a:rPr lang="zh-CN" altLang="en-US" dirty="0" smtClean="0"/>
              <a:t>基于学习元的协同备课流程</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0" y="285728"/>
            <a:ext cx="8877672" cy="778098"/>
          </a:xfrm>
        </p:spPr>
        <p:txBody>
          <a:bodyPr>
            <a:normAutofit fontScale="90000"/>
          </a:bodyPr>
          <a:lstStyle/>
          <a:p>
            <a:pPr eaLnBrk="1" fontAlgn="auto" hangingPunct="1">
              <a:spcAft>
                <a:spcPts val="0"/>
              </a:spcAft>
              <a:defRPr/>
            </a:pPr>
            <a:r>
              <a:rPr lang="en-US" sz="3200" dirty="0" smtClean="0"/>
              <a:t>1</a:t>
            </a:r>
            <a:r>
              <a:rPr sz="3200" dirty="0" smtClean="0"/>
              <a:t>、</a:t>
            </a:r>
            <a:r>
              <a:rPr lang="zh-CN" altLang="en-US" sz="3200" dirty="0" smtClean="0"/>
              <a:t>确定协同备课分工，社区发布公告，学习元明确协同备课要求</a:t>
            </a:r>
            <a:endParaRPr sz="3200" dirty="0"/>
          </a:p>
        </p:txBody>
      </p:sp>
      <p:sp>
        <p:nvSpPr>
          <p:cNvPr id="4" name="内容占位符 3"/>
          <p:cNvSpPr>
            <a:spLocks noGrp="1"/>
          </p:cNvSpPr>
          <p:nvPr>
            <p:ph idx="1"/>
          </p:nvPr>
        </p:nvSpPr>
        <p:spPr/>
        <p:txBody>
          <a:bodyPr/>
          <a:lstStyle/>
          <a:p>
            <a:pPr eaLnBrk="1" fontAlgn="auto" hangingPunct="1">
              <a:spcAft>
                <a:spcPts val="0"/>
              </a:spcAft>
              <a:buFont typeface="Arial" pitchFamily="34" charset="0"/>
              <a:buChar char="•"/>
              <a:defRPr/>
            </a:pPr>
            <a:endParaRPr/>
          </a:p>
        </p:txBody>
      </p:sp>
      <p:pic>
        <p:nvPicPr>
          <p:cNvPr id="5" name="Picture 4">
            <a:hlinkClick r:id="rId2" action="ppaction://hlinkfile"/>
          </p:cNvPr>
          <p:cNvPicPr>
            <a:picLocks noChangeAspect="1" noChangeArrowheads="1"/>
          </p:cNvPicPr>
          <p:nvPr/>
        </p:nvPicPr>
        <p:blipFill>
          <a:blip r:embed="rId3"/>
          <a:srcRect/>
          <a:stretch>
            <a:fillRect/>
          </a:stretch>
        </p:blipFill>
        <p:spPr bwMode="auto">
          <a:xfrm>
            <a:off x="642910" y="1214422"/>
            <a:ext cx="7143750" cy="4705350"/>
          </a:xfrm>
          <a:prstGeom prst="rect">
            <a:avLst/>
          </a:prstGeom>
          <a:noFill/>
          <a:ln w="9525">
            <a:noFill/>
            <a:miter lim="800000"/>
            <a:headEnd/>
            <a:tailEnd/>
          </a:ln>
        </p:spPr>
      </p:pic>
      <p:pic>
        <p:nvPicPr>
          <p:cNvPr id="6" name="Picture 6">
            <a:hlinkClick r:id="rId4" action="ppaction://hlinkfile"/>
          </p:cNvPr>
          <p:cNvPicPr>
            <a:picLocks noChangeAspect="1" noChangeArrowheads="1"/>
          </p:cNvPicPr>
          <p:nvPr/>
        </p:nvPicPr>
        <p:blipFill>
          <a:blip r:embed="rId5"/>
          <a:srcRect/>
          <a:stretch>
            <a:fillRect/>
          </a:stretch>
        </p:blipFill>
        <p:spPr bwMode="auto">
          <a:xfrm>
            <a:off x="285720" y="2285992"/>
            <a:ext cx="8220075" cy="3733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116632"/>
            <a:ext cx="8877672" cy="778098"/>
          </a:xfrm>
        </p:spPr>
        <p:txBody>
          <a:bodyPr>
            <a:normAutofit/>
          </a:bodyPr>
          <a:lstStyle/>
          <a:p>
            <a:pPr eaLnBrk="1" fontAlgn="auto" hangingPunct="1">
              <a:spcAft>
                <a:spcPts val="0"/>
              </a:spcAft>
              <a:defRPr/>
            </a:pPr>
            <a:r>
              <a:rPr lang="en-US" altLang="zh-CN" dirty="0" smtClean="0"/>
              <a:t>2</a:t>
            </a:r>
            <a:r>
              <a:rPr dirty="0" smtClean="0">
                <a:latin typeface="微软雅黑" pitchFamily="34" charset="-122"/>
                <a:ea typeface="微软雅黑" pitchFamily="34" charset="-122"/>
              </a:rPr>
              <a:t>、教师知识自主建构、提交方案</a:t>
            </a:r>
            <a:endParaRPr dirty="0">
              <a:latin typeface="微软雅黑" pitchFamily="34" charset="-122"/>
              <a:ea typeface="微软雅黑" pitchFamily="34" charset="-122"/>
            </a:endParaRPr>
          </a:p>
        </p:txBody>
      </p:sp>
      <p:pic>
        <p:nvPicPr>
          <p:cNvPr id="4" name="内容占位符 3" descr="2011-7-13 20-23-25.png"/>
          <p:cNvPicPr>
            <a:picLocks noGrp="1" noChangeAspect="1"/>
          </p:cNvPicPr>
          <p:nvPr>
            <p:ph idx="1"/>
          </p:nvPr>
        </p:nvPicPr>
        <p:blipFill>
          <a:blip r:embed="rId2"/>
          <a:srcRect/>
          <a:stretch>
            <a:fillRect/>
          </a:stretch>
        </p:blipFill>
        <p:spPr bwMode="auto">
          <a:xfrm>
            <a:off x="539750" y="1196975"/>
            <a:ext cx="7491413" cy="5006975"/>
          </a:xfrm>
        </p:spPr>
      </p:pic>
      <p:pic>
        <p:nvPicPr>
          <p:cNvPr id="6146" name="Picture 2"/>
          <p:cNvPicPr>
            <a:picLocks noChangeAspect="1" noChangeArrowheads="1"/>
          </p:cNvPicPr>
          <p:nvPr/>
        </p:nvPicPr>
        <p:blipFill>
          <a:blip r:embed="rId3"/>
          <a:srcRect/>
          <a:stretch>
            <a:fillRect/>
          </a:stretch>
        </p:blipFill>
        <p:spPr bwMode="auto">
          <a:xfrm>
            <a:off x="611188" y="1989138"/>
            <a:ext cx="8305800" cy="4352925"/>
          </a:xfrm>
          <a:prstGeom prst="rect">
            <a:avLst/>
          </a:prstGeom>
          <a:noFill/>
          <a:ln w="9525">
            <a:noFill/>
            <a:miter lim="800000"/>
            <a:headEnd/>
            <a:tailEnd/>
          </a:ln>
        </p:spPr>
      </p:pic>
      <p:sp>
        <p:nvSpPr>
          <p:cNvPr id="9" name="矩形 8"/>
          <p:cNvSpPr/>
          <p:nvPr/>
        </p:nvSpPr>
        <p:spPr>
          <a:xfrm>
            <a:off x="1042988" y="6092825"/>
            <a:ext cx="2160587" cy="2159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left)">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116632"/>
            <a:ext cx="8877672" cy="778098"/>
          </a:xfrm>
        </p:spPr>
        <p:txBody>
          <a:bodyPr/>
          <a:lstStyle/>
          <a:p>
            <a:pPr eaLnBrk="1" fontAlgn="auto" hangingPunct="1">
              <a:spcAft>
                <a:spcPts val="0"/>
              </a:spcAft>
              <a:defRPr/>
            </a:pPr>
            <a:r>
              <a:rPr lang="en-US" altLang="zh-CN" sz="3100" dirty="0" smtClean="0"/>
              <a:t>3</a:t>
            </a:r>
            <a:r>
              <a:rPr sz="3100" dirty="0" smtClean="0"/>
              <a:t>、</a:t>
            </a:r>
            <a:r>
              <a:rPr sz="3100" dirty="0" smtClean="0">
                <a:latin typeface="微软雅黑" pitchFamily="34" charset="-122"/>
                <a:ea typeface="微软雅黑" pitchFamily="34" charset="-122"/>
              </a:rPr>
              <a:t>同组教师方案协同建构、网络交流、修改批注</a:t>
            </a:r>
            <a:endParaRPr dirty="0">
              <a:latin typeface="微软雅黑" pitchFamily="34" charset="-122"/>
              <a:ea typeface="微软雅黑" pitchFamily="34" charset="-122"/>
            </a:endParaRPr>
          </a:p>
        </p:txBody>
      </p:sp>
      <p:pic>
        <p:nvPicPr>
          <p:cNvPr id="4" name="内容占位符 3" descr="2011-7-13 20-21-09.png"/>
          <p:cNvPicPr>
            <a:picLocks noGrp="1" noChangeAspect="1"/>
          </p:cNvPicPr>
          <p:nvPr>
            <p:ph idx="1"/>
          </p:nvPr>
        </p:nvPicPr>
        <p:blipFill>
          <a:blip r:embed="rId2"/>
          <a:srcRect/>
          <a:stretch>
            <a:fillRect/>
          </a:stretch>
        </p:blipFill>
        <p:spPr bwMode="auto">
          <a:xfrm>
            <a:off x="611188" y="1125538"/>
            <a:ext cx="8551862" cy="5256212"/>
          </a:xfrm>
        </p:spPr>
      </p:pic>
      <p:sp>
        <p:nvSpPr>
          <p:cNvPr id="5" name="矩形 4"/>
          <p:cNvSpPr/>
          <p:nvPr/>
        </p:nvSpPr>
        <p:spPr>
          <a:xfrm>
            <a:off x="1619250" y="2060575"/>
            <a:ext cx="1296988" cy="34559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9" name="图片 8" descr="2011-7-13 21-30-25.png"/>
          <p:cNvPicPr>
            <a:picLocks noChangeAspect="1"/>
          </p:cNvPicPr>
          <p:nvPr/>
        </p:nvPicPr>
        <p:blipFill>
          <a:blip r:embed="rId3"/>
          <a:srcRect/>
          <a:stretch>
            <a:fillRect/>
          </a:stretch>
        </p:blipFill>
        <p:spPr bwMode="auto">
          <a:xfrm>
            <a:off x="827088" y="1412875"/>
            <a:ext cx="7978775" cy="4389438"/>
          </a:xfrm>
          <a:prstGeom prst="rect">
            <a:avLst/>
          </a:prstGeom>
          <a:noFill/>
          <a:ln w="9525">
            <a:noFill/>
            <a:miter lim="800000"/>
            <a:headEnd/>
            <a:tailEnd/>
          </a:ln>
        </p:spPr>
      </p:pic>
      <p:pic>
        <p:nvPicPr>
          <p:cNvPr id="10" name="图片 9" descr="2011-7-13 20-24-58.png"/>
          <p:cNvPicPr>
            <a:picLocks noChangeAspect="1"/>
          </p:cNvPicPr>
          <p:nvPr/>
        </p:nvPicPr>
        <p:blipFill>
          <a:blip r:embed="rId4"/>
          <a:srcRect/>
          <a:stretch>
            <a:fillRect/>
          </a:stretch>
        </p:blipFill>
        <p:spPr bwMode="auto">
          <a:xfrm>
            <a:off x="900113" y="1052513"/>
            <a:ext cx="7788275" cy="47863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214290"/>
            <a:ext cx="7772400" cy="1143000"/>
          </a:xfrm>
        </p:spPr>
        <p:txBody>
          <a:bodyPr>
            <a:normAutofit fontScale="90000"/>
          </a:bodyPr>
          <a:lstStyle/>
          <a:p>
            <a:r>
              <a:rPr lang="zh-CN" altLang="en-US" dirty="0" smtClean="0"/>
              <a:t>课题组指导人员跟踪教师的协同备课过程，并提供活动、资源和策略指导</a:t>
            </a:r>
            <a:endParaRPr lang="zh-CN" altLang="en-US" dirty="0"/>
          </a:p>
        </p:txBody>
      </p:sp>
      <p:pic>
        <p:nvPicPr>
          <p:cNvPr id="1026" name="Picture 2"/>
          <p:cNvPicPr>
            <a:picLocks noChangeAspect="1" noChangeArrowheads="1"/>
          </p:cNvPicPr>
          <p:nvPr/>
        </p:nvPicPr>
        <p:blipFill>
          <a:blip r:embed="rId2"/>
          <a:srcRect/>
          <a:stretch>
            <a:fillRect/>
          </a:stretch>
        </p:blipFill>
        <p:spPr bwMode="auto">
          <a:xfrm>
            <a:off x="78583" y="1214422"/>
            <a:ext cx="9065417" cy="4000528"/>
          </a:xfrm>
          <a:prstGeom prst="rect">
            <a:avLst/>
          </a:prstGeom>
          <a:noFill/>
          <a:ln w="9525">
            <a:noFill/>
            <a:miter lim="800000"/>
            <a:headEnd/>
            <a:tailEnd/>
          </a:ln>
          <a:effectLst/>
        </p:spPr>
      </p:pic>
      <p:sp>
        <p:nvSpPr>
          <p:cNvPr id="7" name="矩形 6"/>
          <p:cNvSpPr/>
          <p:nvPr/>
        </p:nvSpPr>
        <p:spPr>
          <a:xfrm>
            <a:off x="285720" y="1643050"/>
            <a:ext cx="1357322" cy="5000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云形 4"/>
          <p:cNvSpPr/>
          <p:nvPr/>
        </p:nvSpPr>
        <p:spPr>
          <a:xfrm>
            <a:off x="3571868" y="2143116"/>
            <a:ext cx="5000660" cy="42862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itchFamily="34" charset="-122"/>
                <a:ea typeface="微软雅黑" pitchFamily="34" charset="-122"/>
              </a:rPr>
              <a:t>课题指导人员参与指导和协同备课，根据教师的问题推送相关学习资源（课题阅读材料、其他老师的优秀方案），对教师协同备课不能解决的问题提供方法和理念指导</a:t>
            </a:r>
            <a:endParaRPr lang="zh-CN" altLang="en-US" sz="2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116632"/>
            <a:ext cx="8877672" cy="778098"/>
          </a:xfrm>
        </p:spPr>
        <p:txBody>
          <a:bodyPr>
            <a:noAutofit/>
          </a:bodyPr>
          <a:lstStyle/>
          <a:p>
            <a:pPr eaLnBrk="1" fontAlgn="auto" hangingPunct="1">
              <a:spcAft>
                <a:spcPts val="0"/>
              </a:spcAft>
              <a:defRPr/>
            </a:pPr>
            <a:r>
              <a:rPr lang="en-US" altLang="zh-CN" sz="3600" dirty="0" smtClean="0"/>
              <a:t>4</a:t>
            </a:r>
            <a:r>
              <a:rPr sz="3600" dirty="0" smtClean="0"/>
              <a:t>、</a:t>
            </a:r>
            <a:r>
              <a:rPr sz="3600" dirty="0" smtClean="0">
                <a:latin typeface="微软雅黑" pitchFamily="34" charset="-122"/>
                <a:ea typeface="微软雅黑" pitchFamily="34" charset="-122"/>
              </a:rPr>
              <a:t>区域研讨课、根据方案开展课堂教学</a:t>
            </a:r>
            <a:endParaRPr sz="3600" dirty="0">
              <a:latin typeface="微软雅黑" pitchFamily="34" charset="-122"/>
              <a:ea typeface="微软雅黑" pitchFamily="34" charset="-122"/>
            </a:endParaRPr>
          </a:p>
        </p:txBody>
      </p:sp>
      <p:pic>
        <p:nvPicPr>
          <p:cNvPr id="4" name="图片 3" descr="2011-7-13 20-12-45.png"/>
          <p:cNvPicPr>
            <a:picLocks noChangeAspect="1"/>
          </p:cNvPicPr>
          <p:nvPr/>
        </p:nvPicPr>
        <p:blipFill>
          <a:blip r:embed="rId2"/>
          <a:srcRect/>
          <a:stretch>
            <a:fillRect/>
          </a:stretch>
        </p:blipFill>
        <p:spPr bwMode="auto">
          <a:xfrm>
            <a:off x="-571536" y="1125560"/>
            <a:ext cx="10618788" cy="5518150"/>
          </a:xfrm>
          <a:prstGeom prst="rect">
            <a:avLst/>
          </a:prstGeom>
          <a:noFill/>
          <a:ln w="9525">
            <a:noFill/>
            <a:miter lim="800000"/>
            <a:headEnd/>
            <a:tailEnd/>
          </a:ln>
        </p:spPr>
      </p:pic>
      <p:sp>
        <p:nvSpPr>
          <p:cNvPr id="5" name="椭圆形标注 4"/>
          <p:cNvSpPr/>
          <p:nvPr/>
        </p:nvSpPr>
        <p:spPr>
          <a:xfrm>
            <a:off x="3635375" y="2133600"/>
            <a:ext cx="3457575" cy="2232025"/>
          </a:xfrm>
          <a:prstGeom prst="wedgeEllipseCallout">
            <a:avLst>
              <a:gd name="adj1" fmla="val -70657"/>
              <a:gd name="adj2" fmla="val 63183"/>
            </a:avLst>
          </a:prstGeom>
          <a:gradFill>
            <a:gsLst>
              <a:gs pos="0">
                <a:srgbClr val="C00000"/>
              </a:gs>
              <a:gs pos="72000">
                <a:schemeClr val="accent6">
                  <a:tint val="90000"/>
                  <a:satMod val="135000"/>
                </a:schemeClr>
              </a:gs>
              <a:gs pos="100000">
                <a:schemeClr val="accent6">
                  <a:tint val="80000"/>
                  <a:satMod val="155000"/>
                </a:schemeClr>
              </a:gs>
            </a:gsLst>
          </a:gradFill>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zh-CN" altLang="en-US" sz="2400" b="1" dirty="0"/>
              <a:t>听完公开观摩课后，教师</a:t>
            </a:r>
            <a:r>
              <a:rPr lang="zh-CN" altLang="en-US" sz="2400" b="1" dirty="0" smtClean="0"/>
              <a:t>在学习元上反馈</a:t>
            </a:r>
            <a:r>
              <a:rPr lang="zh-CN" altLang="en-US" sz="2400" b="1" dirty="0"/>
              <a:t>自己的听课感受</a:t>
            </a:r>
          </a:p>
        </p:txBody>
      </p:sp>
      <p:sp>
        <p:nvSpPr>
          <p:cNvPr id="6" name="内容占位符 5"/>
          <p:cNvSpPr>
            <a:spLocks noGrp="1"/>
          </p:cNvSpPr>
          <p:nvPr>
            <p:ph sz="quarter" idx="1"/>
          </p:nvPr>
        </p:nvSpPr>
        <p:spPr/>
        <p:txBody>
          <a:bodyPr/>
          <a:lstStyle/>
          <a:p>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116632"/>
            <a:ext cx="8877672" cy="778098"/>
          </a:xfrm>
        </p:spPr>
        <p:txBody>
          <a:bodyPr>
            <a:normAutofit/>
          </a:bodyPr>
          <a:lstStyle/>
          <a:p>
            <a:pPr eaLnBrk="1" fontAlgn="auto" hangingPunct="1">
              <a:spcAft>
                <a:spcPts val="0"/>
              </a:spcAft>
              <a:defRPr/>
            </a:pPr>
            <a:r>
              <a:rPr lang="en-US" altLang="zh-CN" dirty="0" smtClean="0"/>
              <a:t>5</a:t>
            </a:r>
            <a:r>
              <a:rPr dirty="0" smtClean="0"/>
              <a:t>、</a:t>
            </a:r>
            <a:r>
              <a:rPr dirty="0" smtClean="0">
                <a:latin typeface="微软雅黑" pitchFamily="34" charset="-122"/>
                <a:ea typeface="微软雅黑" pitchFamily="34" charset="-122"/>
              </a:rPr>
              <a:t>教学反思、完善方案</a:t>
            </a:r>
            <a:endParaRPr dirty="0">
              <a:latin typeface="微软雅黑" pitchFamily="34" charset="-122"/>
              <a:ea typeface="微软雅黑" pitchFamily="34" charset="-122"/>
            </a:endParaRPr>
          </a:p>
        </p:txBody>
      </p:sp>
      <p:sp>
        <p:nvSpPr>
          <p:cNvPr id="3" name="内容占位符 2"/>
          <p:cNvSpPr>
            <a:spLocks noGrp="1"/>
          </p:cNvSpPr>
          <p:nvPr>
            <p:ph idx="1"/>
          </p:nvPr>
        </p:nvSpPr>
        <p:spPr/>
        <p:txBody>
          <a:bodyPr/>
          <a:lstStyle/>
          <a:p>
            <a:pPr eaLnBrk="1" fontAlgn="auto" hangingPunct="1">
              <a:spcAft>
                <a:spcPts val="0"/>
              </a:spcAft>
              <a:buFont typeface="Arial" pitchFamily="34" charset="0"/>
              <a:buChar char="•"/>
              <a:defRPr/>
            </a:pPr>
            <a:endParaRPr/>
          </a:p>
        </p:txBody>
      </p:sp>
      <p:pic>
        <p:nvPicPr>
          <p:cNvPr id="4" name="图片 3" descr="2011-7-13 20-24-06.png"/>
          <p:cNvPicPr>
            <a:picLocks noChangeAspect="1"/>
          </p:cNvPicPr>
          <p:nvPr/>
        </p:nvPicPr>
        <p:blipFill>
          <a:blip r:embed="rId2"/>
          <a:srcRect/>
          <a:stretch>
            <a:fillRect/>
          </a:stretch>
        </p:blipFill>
        <p:spPr bwMode="auto">
          <a:xfrm>
            <a:off x="250825" y="1412875"/>
            <a:ext cx="8823325" cy="4608513"/>
          </a:xfrm>
          <a:prstGeom prst="rect">
            <a:avLst/>
          </a:prstGeom>
          <a:noFill/>
          <a:ln w="9525">
            <a:noFill/>
            <a:miter lim="800000"/>
            <a:headEnd/>
            <a:tailEnd/>
          </a:ln>
        </p:spPr>
      </p:pic>
      <p:sp>
        <p:nvSpPr>
          <p:cNvPr id="5" name="矩形 4"/>
          <p:cNvSpPr/>
          <p:nvPr/>
        </p:nvSpPr>
        <p:spPr>
          <a:xfrm>
            <a:off x="1547813" y="4941888"/>
            <a:ext cx="1079500" cy="503237"/>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6" name="矩形 5"/>
          <p:cNvSpPr/>
          <p:nvPr/>
        </p:nvSpPr>
        <p:spPr>
          <a:xfrm>
            <a:off x="1547813" y="3357563"/>
            <a:ext cx="1079500" cy="15113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7" name="矩形 6"/>
          <p:cNvSpPr/>
          <p:nvPr/>
        </p:nvSpPr>
        <p:spPr>
          <a:xfrm>
            <a:off x="1547813" y="2565400"/>
            <a:ext cx="1079500" cy="8636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8" name="云形 7"/>
          <p:cNvSpPr/>
          <p:nvPr/>
        </p:nvSpPr>
        <p:spPr>
          <a:xfrm>
            <a:off x="3132138" y="2781300"/>
            <a:ext cx="3095625" cy="2376488"/>
          </a:xfrm>
          <a:prstGeom prst="cloud">
            <a:avLst/>
          </a:prstGeom>
          <a:solidFill>
            <a:srgbClr val="C00000"/>
          </a:solidFill>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800" b="1" i="1" dirty="0"/>
              <a:t>不断完善，持续进化</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6328" y="428604"/>
            <a:ext cx="8877672" cy="778098"/>
          </a:xfrm>
        </p:spPr>
        <p:txBody>
          <a:bodyPr>
            <a:noAutofit/>
          </a:bodyPr>
          <a:lstStyle/>
          <a:p>
            <a:pPr eaLnBrk="1" fontAlgn="auto" hangingPunct="1">
              <a:spcAft>
                <a:spcPts val="0"/>
              </a:spcAft>
              <a:defRPr/>
            </a:pPr>
            <a:r>
              <a:rPr lang="en-US" altLang="zh-CN" sz="3600" dirty="0" smtClean="0"/>
              <a:t>6</a:t>
            </a:r>
            <a:r>
              <a:rPr sz="3600" dirty="0" smtClean="0"/>
              <a:t>、</a:t>
            </a:r>
            <a:r>
              <a:rPr sz="3600" dirty="0" smtClean="0">
                <a:latin typeface="微软雅黑" pitchFamily="34" charset="-122"/>
                <a:ea typeface="微软雅黑" pitchFamily="34" charset="-122"/>
              </a:rPr>
              <a:t>区域</a:t>
            </a:r>
            <a:r>
              <a:rPr lang="zh-CN" altLang="en-US" sz="3600" dirty="0" smtClean="0">
                <a:latin typeface="微软雅黑" pitchFamily="34" charset="-122"/>
                <a:ea typeface="微软雅黑" pitchFamily="34" charset="-122"/>
              </a:rPr>
              <a:t>协同备课小结</a:t>
            </a:r>
            <a:r>
              <a:rPr sz="3600" dirty="0" smtClean="0">
                <a:latin typeface="微软雅黑" pitchFamily="34" charset="-122"/>
                <a:ea typeface="微软雅黑" pitchFamily="34" charset="-122"/>
              </a:rPr>
              <a:t>活动总结</a:t>
            </a:r>
            <a:r>
              <a:rPr lang="zh-CN" altLang="en-US" sz="3600" dirty="0" smtClean="0">
                <a:latin typeface="微软雅黑" pitchFamily="34" charset="-122"/>
                <a:ea typeface="微软雅黑" pitchFamily="34" charset="-122"/>
              </a:rPr>
              <a:t>，进一步明确协同备课要求</a:t>
            </a:r>
            <a:endParaRPr sz="3600" dirty="0">
              <a:latin typeface="微软雅黑" pitchFamily="34" charset="-122"/>
              <a:ea typeface="微软雅黑" pitchFamily="34" charset="-122"/>
            </a:endParaRPr>
          </a:p>
        </p:txBody>
      </p:sp>
      <p:pic>
        <p:nvPicPr>
          <p:cNvPr id="2050" name="Picture 2"/>
          <p:cNvPicPr>
            <a:picLocks noGrp="1" noChangeAspect="1" noChangeArrowheads="1"/>
          </p:cNvPicPr>
          <p:nvPr>
            <p:ph sz="quarter" idx="1"/>
          </p:nvPr>
        </p:nvPicPr>
        <p:blipFill>
          <a:blip r:embed="rId2"/>
          <a:srcRect/>
          <a:stretch>
            <a:fillRect/>
          </a:stretch>
        </p:blipFill>
        <p:spPr bwMode="auto">
          <a:xfrm>
            <a:off x="428595" y="1071546"/>
            <a:ext cx="6443627" cy="4857784"/>
          </a:xfrm>
          <a:prstGeom prst="rect">
            <a:avLst/>
          </a:prstGeom>
          <a:noFill/>
          <a:ln w="9525">
            <a:noFill/>
            <a:miter lim="800000"/>
            <a:headEnd/>
            <a:tailEnd/>
          </a:ln>
          <a:effectLst/>
        </p:spPr>
      </p:pic>
      <p:sp>
        <p:nvSpPr>
          <p:cNvPr id="11" name="矩形 10"/>
          <p:cNvSpPr/>
          <p:nvPr/>
        </p:nvSpPr>
        <p:spPr>
          <a:xfrm>
            <a:off x="500034" y="1428736"/>
            <a:ext cx="857256" cy="4286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1" name="Picture 3"/>
          <p:cNvPicPr>
            <a:picLocks noChangeAspect="1" noChangeArrowheads="1"/>
          </p:cNvPicPr>
          <p:nvPr/>
        </p:nvPicPr>
        <p:blipFill>
          <a:blip r:embed="rId3"/>
          <a:srcRect/>
          <a:stretch>
            <a:fillRect/>
          </a:stretch>
        </p:blipFill>
        <p:spPr bwMode="auto">
          <a:xfrm>
            <a:off x="1785917" y="1357298"/>
            <a:ext cx="7396325" cy="5143536"/>
          </a:xfrm>
          <a:prstGeom prst="rect">
            <a:avLst/>
          </a:prstGeom>
          <a:noFill/>
          <a:ln w="9525">
            <a:noFill/>
            <a:miter lim="800000"/>
            <a:headEnd/>
            <a:tailEnd/>
          </a:ln>
          <a:effectLst/>
        </p:spPr>
      </p:pic>
      <p:sp>
        <p:nvSpPr>
          <p:cNvPr id="12" name="矩形 11"/>
          <p:cNvSpPr/>
          <p:nvPr/>
        </p:nvSpPr>
        <p:spPr>
          <a:xfrm>
            <a:off x="1857356" y="1357298"/>
            <a:ext cx="1071570" cy="4286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dissolve">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操作任务二</a:t>
            </a:r>
            <a:endParaRPr lang="zh-CN" altLang="en-US" dirty="0"/>
          </a:p>
        </p:txBody>
      </p:sp>
      <p:sp>
        <p:nvSpPr>
          <p:cNvPr id="3" name="内容占位符 2"/>
          <p:cNvSpPr>
            <a:spLocks noGrp="1"/>
          </p:cNvSpPr>
          <p:nvPr>
            <p:ph sz="quarter" idx="1"/>
          </p:nvPr>
        </p:nvSpPr>
        <p:spPr/>
        <p:txBody>
          <a:bodyPr>
            <a:normAutofit fontScale="70000" lnSpcReduction="20000"/>
          </a:bodyPr>
          <a:lstStyle/>
          <a:p>
            <a:r>
              <a:rPr lang="zh-CN" altLang="en-US" dirty="0" smtClean="0"/>
              <a:t>浏览下列知识群中的学习元：</a:t>
            </a:r>
            <a:endParaRPr lang="en-US" altLang="zh-CN" dirty="0" smtClean="0"/>
          </a:p>
          <a:p>
            <a:pPr lvl="1"/>
            <a:r>
              <a:rPr lang="zh-CN" altLang="en-US" b="1" dirty="0" smtClean="0"/>
              <a:t>安徽肥西协同备课（二年级）</a:t>
            </a:r>
          </a:p>
          <a:p>
            <a:pPr lvl="1"/>
            <a:r>
              <a:rPr lang="en-US" dirty="0" smtClean="0">
                <a:hlinkClick r:id="rId2"/>
              </a:rPr>
              <a:t>http://lcell.bnu.edu.cn/lc/lc_index.jsp?id=1510&amp;courseId=113194 </a:t>
            </a:r>
            <a:r>
              <a:rPr lang="zh-CN" altLang="en-US" dirty="0" smtClean="0"/>
              <a:t/>
            </a:r>
            <a:br>
              <a:rPr lang="zh-CN" altLang="en-US" dirty="0" smtClean="0"/>
            </a:br>
            <a:endParaRPr lang="en-US" altLang="zh-CN" b="1" dirty="0" smtClean="0"/>
          </a:p>
          <a:p>
            <a:pPr lvl="1"/>
            <a:r>
              <a:rPr lang="zh-CN" altLang="en-US" b="1" dirty="0" smtClean="0"/>
              <a:t>安徽肥西模拟协同备课（一年级）：</a:t>
            </a:r>
            <a:r>
              <a:rPr lang="en-US" dirty="0" smtClean="0">
                <a:hlinkClick r:id="rId3"/>
              </a:rPr>
              <a:t> http://lcell.bnu.edu.cn/lc/lc_index.jsp?id=1511&amp;courseId=113195</a:t>
            </a:r>
            <a:endParaRPr lang="en-US" dirty="0" smtClean="0"/>
          </a:p>
          <a:p>
            <a:r>
              <a:rPr lang="zh-CN" altLang="en-US" dirty="0" smtClean="0"/>
              <a:t>个人独立创建一个学习元，并且推荐到指定知识群：注意学习元的命名、图标、分段，插入图片、动画、和视频以及学习资源的添加。</a:t>
            </a:r>
            <a:endParaRPr lang="en-US" altLang="zh-CN" dirty="0" smtClean="0"/>
          </a:p>
          <a:p>
            <a:endParaRPr lang="en-US" altLang="zh-CN" dirty="0" smtClean="0"/>
          </a:p>
          <a:p>
            <a:r>
              <a:rPr lang="zh-CN" altLang="en-US" dirty="0" smtClean="0"/>
              <a:t>相临桌互相申请</a:t>
            </a:r>
            <a:r>
              <a:rPr lang="en-US" altLang="zh-CN" dirty="0" smtClean="0"/>
              <a:t>/</a:t>
            </a:r>
            <a:r>
              <a:rPr lang="zh-CN" altLang="en-US" dirty="0" smtClean="0"/>
              <a:t>添加协作者</a:t>
            </a:r>
            <a:endParaRPr lang="en-US" altLang="zh-CN" dirty="0" smtClean="0"/>
          </a:p>
          <a:p>
            <a:endParaRPr lang="en-US" altLang="zh-CN" dirty="0" smtClean="0"/>
          </a:p>
          <a:p>
            <a:r>
              <a:rPr lang="zh-CN" altLang="en-US" dirty="0" smtClean="0"/>
              <a:t>对学习元进行互相协同编辑、批注和评论</a:t>
            </a:r>
            <a:endParaRPr lang="en-US" altLang="zh-CN" dirty="0" smtClean="0"/>
          </a:p>
          <a:p>
            <a:endParaRPr lang="en-US" altLang="zh-CN" dirty="0" smtClean="0"/>
          </a:p>
          <a:p>
            <a:r>
              <a:rPr lang="zh-CN" altLang="en-US" dirty="0" smtClean="0"/>
              <a:t>拓展阅读：</a:t>
            </a:r>
            <a:endParaRPr lang="en-US" altLang="zh-CN" dirty="0" smtClean="0"/>
          </a:p>
          <a:p>
            <a:pPr lvl="1"/>
            <a:r>
              <a:rPr lang="zh-CN" altLang="en-US" b="1" dirty="0" smtClean="0"/>
              <a:t>学习元功能改进之编辑器优化（插件使用说明） </a:t>
            </a:r>
            <a:r>
              <a:rPr lang="en-US" dirty="0" smtClean="0">
                <a:hlinkClick r:id="rId4"/>
              </a:rPr>
              <a:t> http://lcell.bnu.edu.cn/do/lcpage?action=view&amp;koId=8461</a:t>
            </a:r>
            <a:endParaRPr lang="en-US" altLang="zh-CN" dirty="0" smtClean="0"/>
          </a:p>
          <a:p>
            <a:endParaRPr lang="en-US" altLang="zh-CN"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内容占位符 3"/>
          <p:cNvSpPr>
            <a:spLocks noGrp="1"/>
          </p:cNvSpPr>
          <p:nvPr>
            <p:ph sz="quarter" idx="13"/>
          </p:nvPr>
        </p:nvSpPr>
        <p:spPr/>
        <p:txBody>
          <a:bodyPr/>
          <a:lstStyle/>
          <a:p>
            <a:endParaRPr lang="zh-CN" altLang="en-US"/>
          </a:p>
        </p:txBody>
      </p:sp>
      <p:pic>
        <p:nvPicPr>
          <p:cNvPr id="5" name="图片 4" descr="朋友+团队+信任.jpg"/>
          <p:cNvPicPr>
            <a:picLocks noChangeAspect="1"/>
          </p:cNvPicPr>
          <p:nvPr/>
        </p:nvPicPr>
        <p:blipFill>
          <a:blip r:embed="rId3" cstate="print"/>
          <a:stretch>
            <a:fillRect/>
          </a:stretch>
        </p:blipFill>
        <p:spPr>
          <a:xfrm>
            <a:off x="2339752" y="620688"/>
            <a:ext cx="5005101" cy="6021288"/>
          </a:xfrm>
          <a:prstGeom prst="rect">
            <a:avLst/>
          </a:prstGeom>
        </p:spPr>
      </p:pic>
      <p:sp>
        <p:nvSpPr>
          <p:cNvPr id="6" name="矩形 5"/>
          <p:cNvSpPr/>
          <p:nvPr/>
        </p:nvSpPr>
        <p:spPr>
          <a:xfrm>
            <a:off x="2411760" y="2204864"/>
            <a:ext cx="4896544"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4" presetClass="entr" presetSubtype="16"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61111E-6 3.33333E-6 L -3.61111E-6 0.18379 " pathEditMode="relative" rAng="0" ptsTypes="AA">
                                      <p:cBhvr>
                                        <p:cTn id="14" dur="500" fill="hold"/>
                                        <p:tgtEl>
                                          <p:spTgt spid="6"/>
                                        </p:tgtEl>
                                        <p:attrNameLst>
                                          <p:attrName>ppt_x</p:attrName>
                                          <p:attrName>ppt_y</p:attrName>
                                        </p:attrNameLst>
                                      </p:cBhvr>
                                      <p:rCtr x="0" y="92"/>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2" nodeType="clickEffect">
                                  <p:stCondLst>
                                    <p:cond delay="0"/>
                                  </p:stCondLst>
                                  <p:childTnLst>
                                    <p:animEffect transition="out" filter="fade">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346" y="1628800"/>
            <a:ext cx="9929882" cy="4449763"/>
          </a:xfrm>
          <a:effectLst>
            <a:glow rad="63500">
              <a:schemeClr val="accent1">
                <a:satMod val="175000"/>
                <a:alpha val="40000"/>
              </a:schemeClr>
            </a:glow>
          </a:effectLst>
        </p:spPr>
        <p:txBody>
          <a:bodyPr>
            <a:normAutofit/>
            <a:scene3d>
              <a:camera prst="perspectiveAbove"/>
              <a:lightRig rig="soft" dir="tl">
                <a:rot lat="0" lon="0" rev="0"/>
              </a:lightRig>
            </a:scene3d>
            <a:sp3d extrusionH="234950" contourW="25400">
              <a:bevelT w="0" h="63500" prst="artDeco"/>
              <a:bevelB w="247650" h="190500" prst="artDeco"/>
              <a:extrusionClr>
                <a:srgbClr val="FF6600"/>
              </a:extrusionClr>
              <a:contourClr>
                <a:schemeClr val="accent2">
                  <a:tint val="20000"/>
                </a:schemeClr>
              </a:contourClr>
            </a:sp3d>
          </a:bodyPr>
          <a:lstStyle/>
          <a:p>
            <a:pPr marL="0" lvl="0" indent="0" algn="ctr">
              <a:buNone/>
            </a:pPr>
            <a:r>
              <a:rPr lang="zh-CN" altLang="en-US" sz="4400" dirty="0" smtClean="0">
                <a:solidFill>
                  <a:srgbClr val="FF0000"/>
                </a:solidFill>
                <a:effectLst>
                  <a:outerShdw blurRad="38100" dir="2700000" algn="tl">
                    <a:srgbClr val="000000">
                      <a:alpha val="43137"/>
                    </a:srgbClr>
                  </a:outerShdw>
                </a:effectLst>
              </a:rPr>
              <a:t>三、基于学习元的校本、校际教研</a:t>
            </a:r>
            <a:endParaRPr lang="zh-CN" altLang="zh-CN" sz="4400" dirty="0">
              <a:solidFill>
                <a:srgbClr val="FF0000"/>
              </a:solidFill>
              <a:effectLst>
                <a:outerShdw blurRad="38100" dir="2700000" algn="tl">
                  <a:srgbClr val="000000">
                    <a:alpha val="43137"/>
                  </a:srgbClr>
                </a:outerShdw>
              </a:effectLst>
            </a:endParaRPr>
          </a:p>
          <a:p>
            <a:pPr marL="0" indent="0" algn="ctr">
              <a:buNone/>
            </a:pPr>
            <a:r>
              <a:rPr lang="zh-CN" altLang="en-US" sz="8000" b="1" spc="50" dirty="0" smtClean="0">
                <a:ln w="11430"/>
                <a:solidFill>
                  <a:srgbClr val="FF0000"/>
                </a:solidFill>
                <a:effectLst>
                  <a:glow rad="63500">
                    <a:srgbClr val="FF0000">
                      <a:alpha val="40000"/>
                    </a:srgbClr>
                  </a:glow>
                  <a:outerShdw blurRad="60007" dist="190500" dir="15000000" sy="30000" kx="-1800000" algn="bl" rotWithShape="0">
                    <a:prstClr val="black">
                      <a:alpha val="32000"/>
                    </a:prstClr>
                  </a:outerShdw>
                  <a:reflection blurRad="6350" stA="55000" endA="50" endPos="85000" dist="60007" dir="5400000" sy="-100000" algn="bl" rotWithShape="0"/>
                </a:effectLst>
                <a:latin typeface="微软雅黑" pitchFamily="34" charset="-122"/>
                <a:ea typeface="微软雅黑" pitchFamily="34" charset="-122"/>
              </a:rPr>
              <a:t> </a:t>
            </a:r>
            <a:endParaRPr lang="zh-CN" altLang="en-US" sz="8000" b="1" spc="50" dirty="0">
              <a:ln w="11430"/>
              <a:solidFill>
                <a:srgbClr val="FF0000"/>
              </a:solidFill>
              <a:effectLst>
                <a:glow rad="63500">
                  <a:srgbClr val="FF0000">
                    <a:alpha val="40000"/>
                  </a:srgbClr>
                </a:glow>
                <a:outerShdw blurRad="60007" dist="190500" dir="15000000" sy="30000" kx="-1800000" algn="bl" rotWithShape="0">
                  <a:prstClr val="black">
                    <a:alpha val="32000"/>
                  </a:prstClr>
                </a:outerShdw>
                <a:reflection blurRad="6350" stA="55000" endA="50" endPos="85000" dist="60007" dir="5400000" sy="-100000" algn="bl" rotWithShape="0"/>
              </a:effectLst>
              <a:latin typeface="微软雅黑" pitchFamily="34" charset="-122"/>
              <a:ea typeface="微软雅黑" pitchFamily="34" charset="-122"/>
            </a:endParaRPr>
          </a:p>
        </p:txBody>
      </p:sp>
      <p:sp>
        <p:nvSpPr>
          <p:cNvPr id="9" name="TextBox 8"/>
          <p:cNvSpPr txBox="1"/>
          <p:nvPr/>
        </p:nvSpPr>
        <p:spPr>
          <a:xfrm>
            <a:off x="0" y="0"/>
            <a:ext cx="9144000" cy="523220"/>
          </a:xfrm>
          <a:prstGeom prst="rect">
            <a:avLst/>
          </a:prstGeom>
          <a:noFill/>
        </p:spPr>
        <p:txBody>
          <a:bodyPr wrap="square" rtlCol="0">
            <a:spAutoFit/>
          </a:bodyPr>
          <a:lstStyle/>
          <a:p>
            <a:pPr algn="r"/>
            <a:r>
              <a:rPr lang="zh-CN" altLang="en-US" sz="2800" b="1" dirty="0">
                <a:ln>
                  <a:solidFill>
                    <a:schemeClr val="tx1"/>
                  </a:solidFill>
                </a:ln>
                <a:effectLst>
                  <a:outerShdw blurRad="50800" dist="38100" dir="18900000" algn="bl" rotWithShape="0">
                    <a:schemeClr val="bg1">
                      <a:alpha val="40000"/>
                    </a:schemeClr>
                  </a:outerShdw>
                </a:effectLst>
                <a:latin typeface="微软雅黑" pitchFamily="34" charset="-122"/>
                <a:ea typeface="微软雅黑" pitchFamily="34" charset="-122"/>
              </a:rPr>
              <a:t>北京师范大</a:t>
            </a:r>
            <a:r>
              <a:rPr lang="zh-CN" altLang="en-US" sz="2800" b="1" dirty="0" smtClean="0">
                <a:ln>
                  <a:solidFill>
                    <a:schemeClr val="tx1"/>
                  </a:solidFill>
                </a:ln>
                <a:effectLst>
                  <a:outerShdw blurRad="50800" dist="38100" dir="18900000" algn="bl" rotWithShape="0">
                    <a:schemeClr val="bg1">
                      <a:alpha val="40000"/>
                    </a:schemeClr>
                  </a:outerShdw>
                </a:effectLst>
                <a:latin typeface="微软雅黑" pitchFamily="34" charset="-122"/>
                <a:ea typeface="微软雅黑" pitchFamily="34" charset="-122"/>
              </a:rPr>
              <a:t>学现代教育技术研究所</a:t>
            </a:r>
            <a:endParaRPr lang="zh-CN" altLang="en-US" sz="2800" b="1" dirty="0">
              <a:ln>
                <a:solidFill>
                  <a:schemeClr val="tx1"/>
                </a:solidFill>
              </a:ln>
              <a:effectLst>
                <a:outerShdw blurRad="50800" dist="38100" dir="18900000" algn="bl" rotWithShape="0">
                  <a:schemeClr val="bg1">
                    <a:alpha val="40000"/>
                  </a:schemeClr>
                </a:outerShdw>
              </a:effectLst>
              <a:latin typeface="微软雅黑" pitchFamily="34" charset="-122"/>
              <a:ea typeface="微软雅黑" pitchFamily="34" charset="-122"/>
            </a:endParaRPr>
          </a:p>
        </p:txBody>
      </p:sp>
      <p:pic>
        <p:nvPicPr>
          <p:cNvPr id="4" name="图片 3" descr="网.jpg"/>
          <p:cNvPicPr>
            <a:picLocks noChangeAspect="1"/>
          </p:cNvPicPr>
          <p:nvPr/>
        </p:nvPicPr>
        <p:blipFill>
          <a:blip r:embed="rId2" cstate="print"/>
          <a:stretch>
            <a:fillRect/>
          </a:stretch>
        </p:blipFill>
        <p:spPr>
          <a:xfrm>
            <a:off x="3214678" y="4071942"/>
            <a:ext cx="3131839" cy="221146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3028194984"/>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204788" y="0"/>
            <a:ext cx="8939212" cy="1143000"/>
          </a:xfrm>
        </p:spPr>
        <p:txBody>
          <a:bodyPr/>
          <a:lstStyle/>
          <a:p>
            <a:pPr fontAlgn="auto">
              <a:spcAft>
                <a:spcPts val="0"/>
              </a:spcAft>
              <a:defRPr/>
            </a:pPr>
            <a:r>
              <a:rPr lang="zh-CN" altLang="en-US" dirty="0" smtClean="0"/>
              <a:t>肥西基于学习元的校本</a:t>
            </a:r>
            <a:r>
              <a:rPr lang="en-US" altLang="zh-CN" dirty="0" smtClean="0"/>
              <a:t>-</a:t>
            </a:r>
            <a:r>
              <a:rPr lang="zh-CN" altLang="en-US" dirty="0" smtClean="0"/>
              <a:t>校际教研</a:t>
            </a:r>
          </a:p>
        </p:txBody>
      </p:sp>
      <p:pic>
        <p:nvPicPr>
          <p:cNvPr id="21507" name="图片 34"/>
          <p:cNvPicPr>
            <a:picLocks noChangeAspect="1" noChangeArrowheads="1"/>
          </p:cNvPicPr>
          <p:nvPr/>
        </p:nvPicPr>
        <p:blipFill>
          <a:blip r:embed="rId3" cstate="print"/>
          <a:srcRect/>
          <a:stretch>
            <a:fillRect/>
          </a:stretch>
        </p:blipFill>
        <p:spPr bwMode="auto">
          <a:xfrm>
            <a:off x="-22225" y="1301750"/>
            <a:ext cx="2362200" cy="1743075"/>
          </a:xfrm>
          <a:prstGeom prst="rect">
            <a:avLst/>
          </a:prstGeom>
          <a:noFill/>
          <a:ln w="9525">
            <a:noFill/>
            <a:miter lim="800000"/>
            <a:headEnd/>
            <a:tailEnd/>
          </a:ln>
        </p:spPr>
      </p:pic>
      <p:pic>
        <p:nvPicPr>
          <p:cNvPr id="21508" name="图片 26"/>
          <p:cNvPicPr>
            <a:picLocks noChangeAspect="1" noChangeArrowheads="1"/>
          </p:cNvPicPr>
          <p:nvPr/>
        </p:nvPicPr>
        <p:blipFill>
          <a:blip r:embed="rId4" cstate="print"/>
          <a:srcRect/>
          <a:stretch>
            <a:fillRect/>
          </a:stretch>
        </p:blipFill>
        <p:spPr bwMode="auto">
          <a:xfrm>
            <a:off x="2268538" y="1309688"/>
            <a:ext cx="2278062" cy="1687512"/>
          </a:xfrm>
          <a:prstGeom prst="rect">
            <a:avLst/>
          </a:prstGeom>
          <a:noFill/>
          <a:ln w="9525">
            <a:noFill/>
            <a:miter lim="800000"/>
            <a:headEnd/>
            <a:tailEnd/>
          </a:ln>
        </p:spPr>
      </p:pic>
      <p:pic>
        <p:nvPicPr>
          <p:cNvPr id="21509" name="图片 35"/>
          <p:cNvPicPr>
            <a:picLocks noChangeAspect="1" noChangeArrowheads="1"/>
          </p:cNvPicPr>
          <p:nvPr/>
        </p:nvPicPr>
        <p:blipFill>
          <a:blip r:embed="rId5" cstate="print"/>
          <a:srcRect/>
          <a:stretch>
            <a:fillRect/>
          </a:stretch>
        </p:blipFill>
        <p:spPr bwMode="auto">
          <a:xfrm>
            <a:off x="4522788" y="1301750"/>
            <a:ext cx="2352675" cy="1647825"/>
          </a:xfrm>
          <a:prstGeom prst="rect">
            <a:avLst/>
          </a:prstGeom>
          <a:noFill/>
          <a:ln w="9525">
            <a:noFill/>
            <a:miter lim="800000"/>
            <a:headEnd/>
            <a:tailEnd/>
          </a:ln>
        </p:spPr>
      </p:pic>
      <p:pic>
        <p:nvPicPr>
          <p:cNvPr id="21510" name="图片 36"/>
          <p:cNvPicPr>
            <a:picLocks noChangeAspect="1" noChangeArrowheads="1"/>
          </p:cNvPicPr>
          <p:nvPr/>
        </p:nvPicPr>
        <p:blipFill>
          <a:blip r:embed="rId6" cstate="print"/>
          <a:srcRect/>
          <a:stretch>
            <a:fillRect/>
          </a:stretch>
        </p:blipFill>
        <p:spPr bwMode="auto">
          <a:xfrm>
            <a:off x="6875463" y="1290638"/>
            <a:ext cx="2198687" cy="1633537"/>
          </a:xfrm>
          <a:prstGeom prst="rect">
            <a:avLst/>
          </a:prstGeom>
          <a:noFill/>
          <a:ln w="9525">
            <a:noFill/>
            <a:miter lim="800000"/>
            <a:headEnd/>
            <a:tailEnd/>
          </a:ln>
        </p:spPr>
      </p:pic>
      <p:pic>
        <p:nvPicPr>
          <p:cNvPr id="21511" name="图片 37"/>
          <p:cNvPicPr>
            <a:picLocks noChangeAspect="1" noChangeArrowheads="1"/>
          </p:cNvPicPr>
          <p:nvPr/>
        </p:nvPicPr>
        <p:blipFill>
          <a:blip r:embed="rId7" cstate="print"/>
          <a:srcRect/>
          <a:stretch>
            <a:fillRect/>
          </a:stretch>
        </p:blipFill>
        <p:spPr bwMode="auto">
          <a:xfrm>
            <a:off x="0" y="3141663"/>
            <a:ext cx="2325688" cy="1771650"/>
          </a:xfrm>
          <a:prstGeom prst="rect">
            <a:avLst/>
          </a:prstGeom>
          <a:noFill/>
          <a:ln w="9525">
            <a:noFill/>
            <a:miter lim="800000"/>
            <a:headEnd/>
            <a:tailEnd/>
          </a:ln>
        </p:spPr>
      </p:pic>
      <p:pic>
        <p:nvPicPr>
          <p:cNvPr id="21512" name="图片 38"/>
          <p:cNvPicPr>
            <a:picLocks noChangeAspect="1" noChangeArrowheads="1"/>
          </p:cNvPicPr>
          <p:nvPr/>
        </p:nvPicPr>
        <p:blipFill>
          <a:blip r:embed="rId8" cstate="print"/>
          <a:srcRect/>
          <a:stretch>
            <a:fillRect/>
          </a:stretch>
        </p:blipFill>
        <p:spPr bwMode="auto">
          <a:xfrm>
            <a:off x="2292350" y="3141663"/>
            <a:ext cx="2390775" cy="1809750"/>
          </a:xfrm>
          <a:prstGeom prst="rect">
            <a:avLst/>
          </a:prstGeom>
          <a:noFill/>
          <a:ln w="9525">
            <a:noFill/>
            <a:miter lim="800000"/>
            <a:headEnd/>
            <a:tailEnd/>
          </a:ln>
        </p:spPr>
      </p:pic>
      <p:pic>
        <p:nvPicPr>
          <p:cNvPr id="21513" name="图片 39"/>
          <p:cNvPicPr>
            <a:picLocks noChangeAspect="1" noChangeArrowheads="1"/>
          </p:cNvPicPr>
          <p:nvPr/>
        </p:nvPicPr>
        <p:blipFill>
          <a:blip r:embed="rId9" cstate="print"/>
          <a:srcRect/>
          <a:stretch>
            <a:fillRect/>
          </a:stretch>
        </p:blipFill>
        <p:spPr bwMode="auto">
          <a:xfrm>
            <a:off x="4689475" y="3154363"/>
            <a:ext cx="2259013" cy="1714500"/>
          </a:xfrm>
          <a:prstGeom prst="rect">
            <a:avLst/>
          </a:prstGeom>
          <a:noFill/>
          <a:ln w="9525">
            <a:noFill/>
            <a:miter lim="800000"/>
            <a:headEnd/>
            <a:tailEnd/>
          </a:ln>
        </p:spPr>
      </p:pic>
      <p:pic>
        <p:nvPicPr>
          <p:cNvPr id="21514" name="图片 40"/>
          <p:cNvPicPr>
            <a:picLocks noChangeAspect="1" noChangeArrowheads="1"/>
          </p:cNvPicPr>
          <p:nvPr/>
        </p:nvPicPr>
        <p:blipFill>
          <a:blip r:embed="rId10" cstate="print"/>
          <a:srcRect/>
          <a:stretch>
            <a:fillRect/>
          </a:stretch>
        </p:blipFill>
        <p:spPr bwMode="auto">
          <a:xfrm>
            <a:off x="6875463" y="3152775"/>
            <a:ext cx="2257425" cy="1716088"/>
          </a:xfrm>
          <a:prstGeom prst="rect">
            <a:avLst/>
          </a:prstGeom>
          <a:noFill/>
          <a:ln w="9525">
            <a:noFill/>
            <a:miter lim="800000"/>
            <a:headEnd/>
            <a:tailEnd/>
          </a:ln>
        </p:spPr>
      </p:pic>
      <p:pic>
        <p:nvPicPr>
          <p:cNvPr id="21515" name="图片 25" descr="说明: G:\研 现代教育技术研究所\肥西\2011年10月肥西课题指导\肥西照片\IMG_0145.JPG"/>
          <p:cNvPicPr>
            <a:picLocks noChangeAspect="1" noChangeArrowheads="1"/>
          </p:cNvPicPr>
          <p:nvPr/>
        </p:nvPicPr>
        <p:blipFill>
          <a:blip r:embed="rId11" cstate="print"/>
          <a:srcRect/>
          <a:stretch>
            <a:fillRect/>
          </a:stretch>
        </p:blipFill>
        <p:spPr bwMode="auto">
          <a:xfrm>
            <a:off x="2309813" y="5084763"/>
            <a:ext cx="2193925" cy="1641475"/>
          </a:xfrm>
          <a:prstGeom prst="rect">
            <a:avLst/>
          </a:prstGeom>
          <a:noFill/>
          <a:ln w="9525">
            <a:noFill/>
            <a:miter lim="800000"/>
            <a:headEnd/>
            <a:tailEnd/>
          </a:ln>
        </p:spPr>
      </p:pic>
      <p:pic>
        <p:nvPicPr>
          <p:cNvPr id="21516" name="图片 24" descr="说明: G:\研 现代教育技术研究所\肥西\2011年10月肥西课题指导\肥西照片\IMG_0153.JPG"/>
          <p:cNvPicPr>
            <a:picLocks noChangeAspect="1" noChangeArrowheads="1"/>
          </p:cNvPicPr>
          <p:nvPr/>
        </p:nvPicPr>
        <p:blipFill>
          <a:blip r:embed="rId12" cstate="print"/>
          <a:srcRect/>
          <a:stretch>
            <a:fillRect/>
          </a:stretch>
        </p:blipFill>
        <p:spPr bwMode="auto">
          <a:xfrm>
            <a:off x="90488" y="5118100"/>
            <a:ext cx="2178050" cy="1630363"/>
          </a:xfrm>
          <a:prstGeom prst="rect">
            <a:avLst/>
          </a:prstGeom>
          <a:noFill/>
          <a:ln w="9525">
            <a:noFill/>
            <a:miter lim="800000"/>
            <a:headEnd/>
            <a:tailEnd/>
          </a:ln>
        </p:spPr>
      </p:pic>
      <p:pic>
        <p:nvPicPr>
          <p:cNvPr id="21517" name="图片 23" descr="说明: G:\研 现代教育技术研究所\肥西\2011年10月肥西课题指导\肥西照片\IMG_0161.JPG"/>
          <p:cNvPicPr>
            <a:picLocks noChangeAspect="1" noChangeArrowheads="1"/>
          </p:cNvPicPr>
          <p:nvPr/>
        </p:nvPicPr>
        <p:blipFill>
          <a:blip r:embed="rId13" cstate="print"/>
          <a:srcRect/>
          <a:stretch>
            <a:fillRect/>
          </a:stretch>
        </p:blipFill>
        <p:spPr bwMode="auto">
          <a:xfrm>
            <a:off x="6875463" y="5043488"/>
            <a:ext cx="2257425" cy="1689100"/>
          </a:xfrm>
          <a:prstGeom prst="rect">
            <a:avLst/>
          </a:prstGeom>
          <a:noFill/>
          <a:ln w="9525">
            <a:noFill/>
            <a:miter lim="800000"/>
            <a:headEnd/>
            <a:tailEnd/>
          </a:ln>
        </p:spPr>
      </p:pic>
      <p:pic>
        <p:nvPicPr>
          <p:cNvPr id="21518" name="图片 22" descr="说明: G:\研 现代教育技术研究所\肥西\2011年10月肥西课题指导\肥西照片\IMG_0176.JPG"/>
          <p:cNvPicPr>
            <a:picLocks noChangeAspect="1" noChangeArrowheads="1"/>
          </p:cNvPicPr>
          <p:nvPr/>
        </p:nvPicPr>
        <p:blipFill>
          <a:blip r:embed="rId14" cstate="print"/>
          <a:srcRect/>
          <a:stretch>
            <a:fillRect/>
          </a:stretch>
        </p:blipFill>
        <p:spPr bwMode="auto">
          <a:xfrm>
            <a:off x="4538663" y="5049838"/>
            <a:ext cx="2265362" cy="1698625"/>
          </a:xfrm>
          <a:prstGeom prst="rect">
            <a:avLst/>
          </a:prstGeom>
          <a:noFill/>
          <a:ln w="9525">
            <a:noFill/>
            <a:miter lim="800000"/>
            <a:headEnd/>
            <a:tailEnd/>
          </a:ln>
        </p:spPr>
      </p:pic>
      <p:sp>
        <p:nvSpPr>
          <p:cNvPr id="21519" name="矩形 14"/>
          <p:cNvSpPr>
            <a:spLocks noChangeArrowheads="1"/>
          </p:cNvSpPr>
          <p:nvPr/>
        </p:nvSpPr>
        <p:spPr bwMode="auto">
          <a:xfrm>
            <a:off x="7451725" y="0"/>
            <a:ext cx="1687513" cy="508000"/>
          </a:xfrm>
          <a:prstGeom prst="rect">
            <a:avLst/>
          </a:prstGeom>
          <a:noFill/>
          <a:ln w="9525">
            <a:noFill/>
            <a:miter lim="800000"/>
            <a:headEnd/>
            <a:tailEnd/>
          </a:ln>
        </p:spPr>
        <p:txBody>
          <a:bodyPr wrap="none">
            <a:spAutoFit/>
          </a:bodyPr>
          <a:lstStyle/>
          <a:p>
            <a:pPr marL="365125" lvl="1" indent="-255588">
              <a:spcBef>
                <a:spcPts val="400"/>
              </a:spcBef>
              <a:buSzPct val="68000"/>
            </a:pPr>
            <a:r>
              <a:rPr lang="zh-CN" altLang="en-US" sz="2700" b="1">
                <a:solidFill>
                  <a:srgbClr val="FF0000"/>
                </a:solidFill>
                <a:latin typeface="Lucida Sans Unicode" pitchFamily="34" charset="0"/>
                <a:ea typeface="黑体" pitchFamily="49" charset="-122"/>
              </a:rPr>
              <a:t>协同教研</a:t>
            </a:r>
            <a:endParaRPr lang="en-US" altLang="zh-CN" sz="2700" b="1">
              <a:solidFill>
                <a:srgbClr val="FF0000"/>
              </a:solidFill>
              <a:latin typeface="Lucida Sans Unicode" pitchFamily="34" charset="0"/>
              <a:ea typeface="黑体" pitchFamily="49"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案例： “高效课堂教学</a:t>
            </a:r>
            <a:r>
              <a:rPr lang="en-US" altLang="zh-CN" dirty="0" smtClean="0"/>
              <a:t>——</a:t>
            </a:r>
            <a:r>
              <a:rPr lang="zh-CN" altLang="en-US" dirty="0" smtClean="0"/>
              <a:t>有效情境创设”校际教研</a:t>
            </a:r>
            <a:endParaRPr lang="zh-CN" altLang="en-US" dirty="0"/>
          </a:p>
        </p:txBody>
      </p:sp>
      <p:sp>
        <p:nvSpPr>
          <p:cNvPr id="3" name="内容占位符 2"/>
          <p:cNvSpPr>
            <a:spLocks noGrp="1"/>
          </p:cNvSpPr>
          <p:nvPr>
            <p:ph sz="quarter" idx="1"/>
          </p:nvPr>
        </p:nvSpPr>
        <p:spPr>
          <a:xfrm>
            <a:off x="857224" y="1928802"/>
            <a:ext cx="7772400" cy="4572000"/>
          </a:xfrm>
        </p:spPr>
        <p:txBody>
          <a:bodyPr/>
          <a:lstStyle/>
          <a:p>
            <a:r>
              <a:rPr lang="zh-CN" altLang="en-US" dirty="0" smtClean="0"/>
              <a:t>参与学校：</a:t>
            </a:r>
            <a:r>
              <a:rPr lang="en-US" dirty="0" smtClean="0"/>
              <a:t> “</a:t>
            </a:r>
            <a:r>
              <a:rPr lang="zh-CN" altLang="en-US" dirty="0" smtClean="0"/>
              <a:t>紫蓬</a:t>
            </a:r>
            <a:r>
              <a:rPr lang="en-US" dirty="0" smtClean="0"/>
              <a:t>-</a:t>
            </a:r>
            <a:r>
              <a:rPr lang="zh-CN" altLang="en-US" dirty="0" smtClean="0"/>
              <a:t>丽景</a:t>
            </a:r>
            <a:r>
              <a:rPr lang="en-US" dirty="0" smtClean="0"/>
              <a:t>”</a:t>
            </a:r>
            <a:r>
              <a:rPr lang="zh-CN" altLang="en-US" dirty="0" smtClean="0"/>
              <a:t>教研组</a:t>
            </a:r>
            <a:endParaRPr lang="en-US" altLang="zh-CN" dirty="0" smtClean="0"/>
          </a:p>
          <a:p>
            <a:endParaRPr lang="en-US" altLang="zh-CN" dirty="0" smtClean="0"/>
          </a:p>
          <a:p>
            <a:r>
              <a:rPr lang="zh-CN" altLang="en-US" dirty="0" smtClean="0"/>
              <a:t>具体计划：</a:t>
            </a:r>
            <a:r>
              <a:rPr lang="x-none" b="1" dirty="0" smtClean="0"/>
              <a:t> </a:t>
            </a:r>
            <a:r>
              <a:rPr lang="x-none" b="1" dirty="0" smtClean="0">
                <a:hlinkClick r:id="rId2" action="ppaction://hlinkfile"/>
              </a:rPr>
              <a:t>“高效课堂教学——有效情境创设”</a:t>
            </a:r>
            <a:r>
              <a:rPr lang="zh-CN" altLang="en-US" b="1" dirty="0" smtClean="0">
                <a:hlinkClick r:id="rId2" action="ppaction://hlinkfile"/>
              </a:rPr>
              <a:t>教研</a:t>
            </a:r>
            <a:r>
              <a:rPr lang="x-none" b="1" dirty="0" smtClean="0">
                <a:hlinkClick r:id="rId2" action="ppaction://hlinkfile"/>
              </a:rPr>
              <a:t>计划表</a:t>
            </a:r>
            <a:endParaRPr lang="en-US" b="1" dirty="0" smtClean="0"/>
          </a:p>
          <a:p>
            <a:endParaRPr lang="en-US" altLang="zh-CN" b="1" dirty="0" smtClean="0"/>
          </a:p>
          <a:p>
            <a:endParaRPr lang="zh-CN" altLang="en-US" b="1" dirty="0" smtClean="0"/>
          </a:p>
          <a:p>
            <a:endParaRPr lang="zh-CN" altLang="en-US" dirty="0" smtClean="0"/>
          </a:p>
          <a:p>
            <a:endParaRPr lang="zh-CN" altLang="en-US" dirty="0"/>
          </a:p>
        </p:txBody>
      </p:sp>
      <p:cxnSp>
        <p:nvCxnSpPr>
          <p:cNvPr id="5" name="直接连接符 4"/>
          <p:cNvCxnSpPr/>
          <p:nvPr/>
        </p:nvCxnSpPr>
        <p:spPr>
          <a:xfrm>
            <a:off x="0" y="1500174"/>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142892"/>
            <a:ext cx="7772400" cy="1143000"/>
          </a:xfrm>
        </p:spPr>
        <p:txBody>
          <a:bodyPr/>
          <a:lstStyle/>
          <a:p>
            <a:r>
              <a:rPr lang="en-US" altLang="zh-CN" dirty="0" smtClean="0"/>
              <a:t>1.</a:t>
            </a:r>
            <a:r>
              <a:rPr lang="zh-CN" altLang="en-US" dirty="0" smtClean="0"/>
              <a:t>教师在线协同阅读教研文献</a:t>
            </a:r>
            <a:endParaRPr lang="zh-CN" altLang="en-US" dirty="0"/>
          </a:p>
        </p:txBody>
      </p:sp>
      <p:pic>
        <p:nvPicPr>
          <p:cNvPr id="4" name="内容占位符 3" descr="文献阅读.png"/>
          <p:cNvPicPr>
            <a:picLocks noGrp="1" noChangeAspect="1"/>
          </p:cNvPicPr>
          <p:nvPr>
            <p:ph sz="quarter" idx="1"/>
          </p:nvPr>
        </p:nvPicPr>
        <p:blipFill>
          <a:blip r:embed="rId2"/>
          <a:stretch>
            <a:fillRect/>
          </a:stretch>
        </p:blipFill>
        <p:spPr>
          <a:xfrm>
            <a:off x="285720" y="1071546"/>
            <a:ext cx="6572296" cy="5209747"/>
          </a:xfrm>
        </p:spPr>
      </p:pic>
      <p:pic>
        <p:nvPicPr>
          <p:cNvPr id="1026" name="Picture 2"/>
          <p:cNvPicPr>
            <a:picLocks noChangeAspect="1" noChangeArrowheads="1"/>
          </p:cNvPicPr>
          <p:nvPr/>
        </p:nvPicPr>
        <p:blipFill>
          <a:blip r:embed="rId3"/>
          <a:srcRect/>
          <a:stretch>
            <a:fillRect/>
          </a:stretch>
        </p:blipFill>
        <p:spPr bwMode="auto">
          <a:xfrm>
            <a:off x="571472" y="1142984"/>
            <a:ext cx="7754250" cy="5157804"/>
          </a:xfrm>
          <a:prstGeom prst="rect">
            <a:avLst/>
          </a:prstGeom>
          <a:noFill/>
          <a:ln w="9525">
            <a:noFill/>
            <a:miter lim="800000"/>
            <a:headEnd/>
            <a:tailEnd/>
          </a:ln>
          <a:effectLst/>
        </p:spPr>
      </p:pic>
      <p:pic>
        <p:nvPicPr>
          <p:cNvPr id="7" name="内容占位符 3" descr="基于学习元的教研.PNG"/>
          <p:cNvPicPr>
            <a:picLocks noChangeAspect="1"/>
          </p:cNvPicPr>
          <p:nvPr/>
        </p:nvPicPr>
        <p:blipFill>
          <a:blip r:embed="rId4"/>
          <a:stretch>
            <a:fillRect/>
          </a:stretch>
        </p:blipFill>
        <p:spPr>
          <a:xfrm>
            <a:off x="571472" y="1142984"/>
            <a:ext cx="6143668" cy="52832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786" y="-142900"/>
            <a:ext cx="7772400" cy="1143000"/>
          </a:xfrm>
        </p:spPr>
        <p:txBody>
          <a:bodyPr/>
          <a:lstStyle/>
          <a:p>
            <a:r>
              <a:rPr lang="en-US" altLang="zh-CN" dirty="0" smtClean="0"/>
              <a:t>2.</a:t>
            </a:r>
            <a:r>
              <a:rPr lang="zh-CN" altLang="en-US" dirty="0" smtClean="0"/>
              <a:t>教师在线提交教研笔记和分享</a:t>
            </a:r>
            <a:endParaRPr lang="zh-CN" altLang="en-US" dirty="0"/>
          </a:p>
        </p:txBody>
      </p:sp>
      <p:pic>
        <p:nvPicPr>
          <p:cNvPr id="2050" name="Picture 2">
            <a:hlinkClick r:id="rId2"/>
          </p:cNvPr>
          <p:cNvPicPr>
            <a:picLocks noGrp="1" noChangeAspect="1" noChangeArrowheads="1"/>
          </p:cNvPicPr>
          <p:nvPr>
            <p:ph sz="quarter" idx="1"/>
          </p:nvPr>
        </p:nvPicPr>
        <p:blipFill>
          <a:blip r:embed="rId3"/>
          <a:srcRect/>
          <a:stretch>
            <a:fillRect/>
          </a:stretch>
        </p:blipFill>
        <p:spPr bwMode="auto">
          <a:xfrm>
            <a:off x="642910" y="1571612"/>
            <a:ext cx="7185046" cy="464347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571472" y="928670"/>
            <a:ext cx="7534194" cy="5343545"/>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0" y="1500174"/>
            <a:ext cx="8827789" cy="4929222"/>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714348" y="1357298"/>
            <a:ext cx="8065446" cy="550070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142900"/>
            <a:ext cx="7772400" cy="1143000"/>
          </a:xfrm>
        </p:spPr>
        <p:txBody>
          <a:bodyPr/>
          <a:lstStyle/>
          <a:p>
            <a:r>
              <a:rPr lang="en-US" altLang="zh-CN" dirty="0" smtClean="0"/>
              <a:t>3.</a:t>
            </a:r>
            <a:r>
              <a:rPr lang="zh-CN" altLang="en-US" dirty="0" smtClean="0"/>
              <a:t>理论应用实践，提交教学设计</a:t>
            </a:r>
            <a:endParaRPr lang="zh-CN" altLang="en-US" dirty="0"/>
          </a:p>
        </p:txBody>
      </p:sp>
      <p:pic>
        <p:nvPicPr>
          <p:cNvPr id="3076" name="Picture 4"/>
          <p:cNvPicPr>
            <a:picLocks noChangeAspect="1" noChangeArrowheads="1"/>
          </p:cNvPicPr>
          <p:nvPr/>
        </p:nvPicPr>
        <p:blipFill>
          <a:blip r:embed="rId2"/>
          <a:srcRect/>
          <a:stretch>
            <a:fillRect/>
          </a:stretch>
        </p:blipFill>
        <p:spPr bwMode="auto">
          <a:xfrm>
            <a:off x="857224" y="1285860"/>
            <a:ext cx="6715125" cy="5029200"/>
          </a:xfrm>
          <a:prstGeom prst="rect">
            <a:avLst/>
          </a:prstGeom>
          <a:noFill/>
          <a:ln w="9525">
            <a:noFill/>
            <a:miter lim="800000"/>
            <a:headEnd/>
            <a:tailEnd/>
          </a:ln>
          <a:effectLst/>
        </p:spPr>
      </p:pic>
      <p:pic>
        <p:nvPicPr>
          <p:cNvPr id="3078" name="Picture 6"/>
          <p:cNvPicPr>
            <a:picLocks noChangeAspect="1" noChangeArrowheads="1"/>
          </p:cNvPicPr>
          <p:nvPr/>
        </p:nvPicPr>
        <p:blipFill>
          <a:blip r:embed="rId3"/>
          <a:srcRect/>
          <a:stretch>
            <a:fillRect/>
          </a:stretch>
        </p:blipFill>
        <p:spPr bwMode="auto">
          <a:xfrm>
            <a:off x="714348" y="1571612"/>
            <a:ext cx="8096930" cy="5029220"/>
          </a:xfrm>
          <a:prstGeom prst="rect">
            <a:avLst/>
          </a:prstGeom>
          <a:noFill/>
          <a:ln w="9525">
            <a:noFill/>
            <a:miter lim="800000"/>
            <a:headEnd/>
            <a:tailEnd/>
          </a:ln>
          <a:effectLst/>
        </p:spPr>
      </p:pic>
      <p:pic>
        <p:nvPicPr>
          <p:cNvPr id="3077" name="Picture 5"/>
          <p:cNvPicPr>
            <a:picLocks noGrp="1" noChangeAspect="1" noChangeArrowheads="1"/>
          </p:cNvPicPr>
          <p:nvPr>
            <p:ph sz="quarter" idx="1"/>
          </p:nvPr>
        </p:nvPicPr>
        <p:blipFill>
          <a:blip r:embed="rId4"/>
          <a:srcRect/>
          <a:stretch>
            <a:fillRect/>
          </a:stretch>
        </p:blipFill>
        <p:spPr bwMode="auto">
          <a:xfrm>
            <a:off x="642910" y="2071678"/>
            <a:ext cx="7429552" cy="5435473"/>
          </a:xfrm>
          <a:prstGeom prst="rect">
            <a:avLst/>
          </a:prstGeom>
          <a:noFill/>
          <a:ln w="9525">
            <a:noFill/>
            <a:miter lim="800000"/>
            <a:headEnd/>
            <a:tailEnd/>
          </a:ln>
          <a:effectLst/>
        </p:spPr>
      </p:pic>
      <p:pic>
        <p:nvPicPr>
          <p:cNvPr id="3080" name="Picture 8"/>
          <p:cNvPicPr>
            <a:picLocks noChangeAspect="1" noChangeArrowheads="1"/>
          </p:cNvPicPr>
          <p:nvPr/>
        </p:nvPicPr>
        <p:blipFill>
          <a:blip r:embed="rId5"/>
          <a:srcRect/>
          <a:stretch>
            <a:fillRect/>
          </a:stretch>
        </p:blipFill>
        <p:spPr bwMode="auto">
          <a:xfrm>
            <a:off x="571472" y="2643182"/>
            <a:ext cx="6629400" cy="38290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4.</a:t>
            </a:r>
            <a:r>
              <a:rPr lang="zh-CN" altLang="en-US" dirty="0" smtClean="0"/>
              <a:t>现场集体研讨</a:t>
            </a:r>
            <a:r>
              <a:rPr lang="en-US" altLang="zh-CN" dirty="0" smtClean="0"/>
              <a:t>+</a:t>
            </a:r>
            <a:r>
              <a:rPr lang="zh-CN" altLang="en-US" dirty="0" smtClean="0"/>
              <a:t>成果区内分享</a:t>
            </a:r>
            <a:r>
              <a:rPr lang="en-US" altLang="zh-CN" dirty="0" smtClean="0"/>
              <a:t/>
            </a:r>
            <a:br>
              <a:rPr lang="en-US" altLang="zh-CN" dirty="0" smtClean="0"/>
            </a:br>
            <a:endParaRPr lang="zh-CN" altLang="en-US" dirty="0"/>
          </a:p>
        </p:txBody>
      </p:sp>
      <p:pic>
        <p:nvPicPr>
          <p:cNvPr id="5" name="Picture 2" descr="E:\Pictures\安徽肥西\Day2-卡片\紫蓬\DSCN0101.JPG"/>
          <p:cNvPicPr>
            <a:picLocks noChangeAspect="1" noChangeArrowheads="1"/>
          </p:cNvPicPr>
          <p:nvPr/>
        </p:nvPicPr>
        <p:blipFill>
          <a:blip r:embed="rId2"/>
          <a:srcRect/>
          <a:stretch>
            <a:fillRect/>
          </a:stretch>
        </p:blipFill>
        <p:spPr bwMode="auto">
          <a:xfrm>
            <a:off x="285720" y="857232"/>
            <a:ext cx="6215075" cy="4660758"/>
          </a:xfrm>
          <a:prstGeom prst="rect">
            <a:avLst/>
          </a:prstGeom>
          <a:noFill/>
          <a:ln w="9525">
            <a:noFill/>
            <a:miter lim="800000"/>
            <a:headEnd/>
            <a:tailEnd/>
          </a:ln>
        </p:spPr>
      </p:pic>
      <p:pic>
        <p:nvPicPr>
          <p:cNvPr id="8" name="Picture 2" descr="E:\Pictures\安徽肥西\Day2\紫蓬\DSCN0180.JPG"/>
          <p:cNvPicPr>
            <a:picLocks noChangeAspect="1" noChangeArrowheads="1"/>
          </p:cNvPicPr>
          <p:nvPr/>
        </p:nvPicPr>
        <p:blipFill>
          <a:blip r:embed="rId3" cstate="print"/>
          <a:srcRect/>
          <a:stretch>
            <a:fillRect/>
          </a:stretch>
        </p:blipFill>
        <p:spPr bwMode="auto">
          <a:xfrm>
            <a:off x="642910" y="1142984"/>
            <a:ext cx="7215238" cy="5410792"/>
          </a:xfrm>
          <a:prstGeom prst="rect">
            <a:avLst/>
          </a:prstGeom>
          <a:noFill/>
          <a:ln w="9525">
            <a:noFill/>
            <a:miter lim="800000"/>
            <a:headEnd/>
            <a:tailEnd/>
          </a:ln>
        </p:spPr>
      </p:pic>
      <p:pic>
        <p:nvPicPr>
          <p:cNvPr id="5122" name="Picture 2"/>
          <p:cNvPicPr>
            <a:picLocks noGrp="1" noChangeAspect="1" noChangeArrowheads="1"/>
          </p:cNvPicPr>
          <p:nvPr>
            <p:ph sz="quarter" idx="1"/>
          </p:nvPr>
        </p:nvPicPr>
        <p:blipFill>
          <a:blip r:embed="rId4"/>
          <a:srcRect/>
          <a:stretch>
            <a:fillRect/>
          </a:stretch>
        </p:blipFill>
        <p:spPr bwMode="auto">
          <a:xfrm>
            <a:off x="1643042" y="1428736"/>
            <a:ext cx="7187416" cy="54292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7224" y="0"/>
            <a:ext cx="7772400" cy="1143000"/>
          </a:xfrm>
        </p:spPr>
        <p:txBody>
          <a:bodyPr/>
          <a:lstStyle/>
          <a:p>
            <a:r>
              <a:rPr lang="en-US" altLang="zh-CN" dirty="0" smtClean="0"/>
              <a:t>5.</a:t>
            </a:r>
            <a:r>
              <a:rPr lang="zh-CN" altLang="en-US" dirty="0" smtClean="0"/>
              <a:t>在线点评与总结反思</a:t>
            </a:r>
            <a:endParaRPr lang="zh-CN" altLang="en-US" dirty="0"/>
          </a:p>
        </p:txBody>
      </p:sp>
      <p:pic>
        <p:nvPicPr>
          <p:cNvPr id="4099" name="Picture 3"/>
          <p:cNvPicPr>
            <a:picLocks noGrp="1" noChangeAspect="1" noChangeArrowheads="1"/>
          </p:cNvPicPr>
          <p:nvPr>
            <p:ph sz="quarter" idx="1"/>
          </p:nvPr>
        </p:nvPicPr>
        <p:blipFill>
          <a:blip r:embed="rId2"/>
          <a:srcRect/>
          <a:stretch>
            <a:fillRect/>
          </a:stretch>
        </p:blipFill>
        <p:spPr bwMode="auto">
          <a:xfrm>
            <a:off x="571472" y="1271488"/>
            <a:ext cx="6215106" cy="5586512"/>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a:srcRect/>
          <a:stretch>
            <a:fillRect/>
          </a:stretch>
        </p:blipFill>
        <p:spPr bwMode="auto">
          <a:xfrm>
            <a:off x="214282" y="1285860"/>
            <a:ext cx="8979586" cy="47149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操作任务三</a:t>
            </a:r>
            <a:endParaRPr lang="zh-CN" altLang="en-US" dirty="0"/>
          </a:p>
        </p:txBody>
      </p:sp>
      <p:sp>
        <p:nvSpPr>
          <p:cNvPr id="3" name="内容占位符 2"/>
          <p:cNvSpPr>
            <a:spLocks noGrp="1"/>
          </p:cNvSpPr>
          <p:nvPr>
            <p:ph sz="quarter" idx="1"/>
          </p:nvPr>
        </p:nvSpPr>
        <p:spPr/>
        <p:txBody>
          <a:bodyPr/>
          <a:lstStyle/>
          <a:p>
            <a:r>
              <a:rPr lang="zh-CN" altLang="en-US" dirty="0" smtClean="0"/>
              <a:t>浏览下列知识群</a:t>
            </a:r>
            <a:endParaRPr lang="en-US" altLang="zh-CN" dirty="0" smtClean="0"/>
          </a:p>
          <a:p>
            <a:pPr lvl="1"/>
            <a:r>
              <a:rPr lang="zh-CN" altLang="en-US" dirty="0" smtClean="0"/>
              <a:t>肥西丽景小学和紫蓬中心校教研知识群</a:t>
            </a:r>
            <a:endParaRPr lang="en-US" altLang="zh-CN" dirty="0" smtClean="0"/>
          </a:p>
          <a:p>
            <a:pPr lvl="1"/>
            <a:r>
              <a:rPr lang="en-US" dirty="0" smtClean="0">
                <a:hlinkClick r:id="rId2"/>
              </a:rPr>
              <a:t>http://lcell.bnu.edu.cn/lc/lc_index.jsp?id=1347&amp;courseId=113031 </a:t>
            </a:r>
            <a:endParaRPr lang="en-US" altLang="zh-CN" dirty="0" smtClean="0"/>
          </a:p>
          <a:p>
            <a:r>
              <a:rPr lang="zh-CN" altLang="en-US" dirty="0" smtClean="0"/>
              <a:t>在自己创建的已有学习元上添加讨论、投票活动</a:t>
            </a:r>
            <a:endParaRPr lang="en-US" altLang="zh-CN" dirty="0" smtClean="0"/>
          </a:p>
          <a:p>
            <a:r>
              <a:rPr lang="zh-CN" altLang="en-US" dirty="0" smtClean="0"/>
              <a:t>了解如何对知识群中的学习元的浏览、组织和管理</a:t>
            </a:r>
            <a:endParaRPr lang="en-US" altLang="zh-CN" dirty="0" smtClean="0"/>
          </a:p>
          <a:p>
            <a:r>
              <a:rPr lang="zh-CN" altLang="en-US" dirty="0" smtClean="0"/>
              <a:t>了解学习（教研）社区的作用和功能</a:t>
            </a:r>
            <a:endParaRPr lang="en-US" altLang="zh-CN" dirty="0" smtClean="0"/>
          </a:p>
          <a:p>
            <a:endParaRPr lang="en-US" altLang="zh-CN" dirty="0" smtClean="0"/>
          </a:p>
          <a:p>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a:buNone/>
            </a:pPr>
            <a:endParaRPr lang="en-US" altLang="zh-CN" dirty="0" smtClean="0"/>
          </a:p>
          <a:p>
            <a:pPr>
              <a:buNone/>
            </a:pPr>
            <a:endParaRPr lang="en-US" altLang="zh-CN" dirty="0" smtClean="0"/>
          </a:p>
          <a:p>
            <a:pPr>
              <a:buNone/>
            </a:pPr>
            <a:r>
              <a:rPr lang="zh-CN" altLang="en-US" sz="4000" dirty="0" smtClean="0"/>
              <a:t>谢谢倾听</a:t>
            </a:r>
            <a:r>
              <a:rPr lang="en-US" altLang="zh-CN" sz="4000" dirty="0" smtClean="0"/>
              <a:t>~~</a:t>
            </a:r>
            <a:endParaRPr lang="zh-CN" altLang="en-US" sz="4000" dirty="0"/>
          </a:p>
        </p:txBody>
      </p:sp>
      <p:sp>
        <p:nvSpPr>
          <p:cNvPr id="4" name="标题 3"/>
          <p:cNvSpPr>
            <a:spLocks noGrp="1"/>
          </p:cNvSpPr>
          <p:nvPr>
            <p:ph type="title"/>
          </p:nvPr>
        </p:nvSpPr>
        <p:spPr/>
        <p:txBody>
          <a:bodyPr/>
          <a:lstStyle/>
          <a:p>
            <a:endParaRPr lang="zh-CN" altLang="en-US"/>
          </a:p>
        </p:txBody>
      </p:sp>
      <p:pic>
        <p:nvPicPr>
          <p:cNvPr id="5" name="内容占位符 4" descr="想象力让我们怕得更高.jpg"/>
          <p:cNvPicPr>
            <a:picLocks noChangeAspect="1"/>
          </p:cNvPicPr>
          <p:nvPr/>
        </p:nvPicPr>
        <p:blipFill>
          <a:blip r:embed="rId2" cstate="print"/>
          <a:stretch>
            <a:fillRect/>
          </a:stretch>
        </p:blipFill>
        <p:spPr>
          <a:xfrm>
            <a:off x="4429124" y="1643050"/>
            <a:ext cx="3378834" cy="4392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48680" y="1484784"/>
            <a:ext cx="9289033" cy="3180030"/>
          </a:xfrm>
          <a:scene3d>
            <a:camera prst="perspectiveHeroicExtremeLeftFacing"/>
            <a:lightRig rig="threePt" dir="t"/>
          </a:scene3d>
          <a:sp3d extrusionH="107950">
            <a:bevelT w="171450" h="215900"/>
            <a:bevelB w="171450" h="88900"/>
          </a:sp3d>
        </p:spPr>
        <p:txBody>
          <a:bodyPr>
            <a:noAutofit/>
            <a:sp3d extrusionH="57150">
              <a:bevelT w="57150" h="38100" prst="artDeco"/>
            </a:sp3d>
          </a:bodyPr>
          <a:lstStyle/>
          <a:p>
            <a:pPr marL="0" indent="0" algn="ctr">
              <a:buNone/>
            </a:pPr>
            <a:r>
              <a:rPr lang="zh-CN" altLang="en-US" sz="21600" dirty="0" smtClean="0">
                <a:effectLst>
                  <a:outerShdw blurRad="50800" dist="38100" dir="2700000" algn="tl" rotWithShape="0">
                    <a:prstClr val="black">
                      <a:alpha val="40000"/>
                    </a:prstClr>
                  </a:outerShdw>
                  <a:reflection blurRad="6350" stA="60000" endA="900" endPos="60000" dist="29997" dir="5400000" sy="-100000" algn="bl" rotWithShape="0"/>
                </a:effectLst>
              </a:rPr>
              <a:t>？</a:t>
            </a:r>
          </a:p>
        </p:txBody>
      </p:sp>
      <p:graphicFrame>
        <p:nvGraphicFramePr>
          <p:cNvPr id="5" name="内容占位符 4"/>
          <p:cNvGraphicFramePr>
            <a:graphicFrameLocks noGrp="1"/>
          </p:cNvGraphicFramePr>
          <p:nvPr>
            <p:ph sz="quarter" idx="13"/>
            <p:extLst>
              <p:ext uri="{D42A27DB-BD31-4B8C-83A1-F6EECF244321}">
                <p14:modId xmlns:p14="http://schemas.microsoft.com/office/powerpoint/2010/main" xmlns="" val="2568504984"/>
              </p:ext>
            </p:extLst>
          </p:nvPr>
        </p:nvGraphicFramePr>
        <p:xfrm>
          <a:off x="-1224135" y="1555701"/>
          <a:ext cx="8532439" cy="3097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内容占位符 10"/>
          <p:cNvSpPr txBox="1">
            <a:spLocks/>
          </p:cNvSpPr>
          <p:nvPr/>
        </p:nvSpPr>
        <p:spPr>
          <a:xfrm>
            <a:off x="251520" y="188640"/>
            <a:ext cx="7992938" cy="86518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6600" b="1" i="0" u="none" strike="noStrike" kern="1200" cap="all" spc="50" normalizeH="0" baseline="0" noProof="0" dirty="0" smtClean="0">
                <a:ln w="11430">
                  <a:solidFill>
                    <a:schemeClr val="bg1"/>
                  </a:solidFill>
                </a:ln>
                <a:solidFill>
                  <a:srgbClr val="FF0000"/>
                </a:solidFill>
                <a:effectLst>
                  <a:outerShdw blurRad="76200" dist="50800" dir="5400000" algn="tl" rotWithShape="0">
                    <a:srgbClr val="000000">
                      <a:alpha val="65000"/>
                    </a:srgbClr>
                  </a:outerShdw>
                </a:effectLst>
                <a:uLnTx/>
                <a:uFillTx/>
                <a:latin typeface="微软雅黑" pitchFamily="34" charset="-122"/>
                <a:ea typeface="微软雅黑" pitchFamily="34" charset="-122"/>
                <a:cs typeface="+mj-cs"/>
              </a:rPr>
              <a:t>新的挑战</a:t>
            </a:r>
          </a:p>
        </p:txBody>
      </p:sp>
    </p:spTree>
    <p:extLst>
      <p:ext uri="{BB962C8B-B14F-4D97-AF65-F5344CB8AC3E}">
        <p14:creationId xmlns:p14="http://schemas.microsoft.com/office/powerpoint/2010/main" xmlns="" val="365823315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346" y="1628800"/>
            <a:ext cx="9929882" cy="4449763"/>
          </a:xfrm>
          <a:effectLst>
            <a:glow rad="63500">
              <a:schemeClr val="accent1">
                <a:satMod val="175000"/>
                <a:alpha val="40000"/>
              </a:schemeClr>
            </a:glow>
          </a:effectLst>
        </p:spPr>
        <p:txBody>
          <a:bodyPr>
            <a:normAutofit/>
            <a:scene3d>
              <a:camera prst="perspectiveAbove"/>
              <a:lightRig rig="soft" dir="tl">
                <a:rot lat="0" lon="0" rev="0"/>
              </a:lightRig>
            </a:scene3d>
            <a:sp3d extrusionH="234950" contourW="25400">
              <a:bevelT w="0" h="63500" prst="artDeco"/>
              <a:bevelB w="247650" h="190500" prst="artDeco"/>
              <a:extrusionClr>
                <a:srgbClr val="FF6600"/>
              </a:extrusionClr>
              <a:contourClr>
                <a:schemeClr val="accent2">
                  <a:tint val="20000"/>
                </a:schemeClr>
              </a:contourClr>
            </a:sp3d>
          </a:bodyPr>
          <a:lstStyle/>
          <a:p>
            <a:pPr marL="0" lvl="0" indent="0" algn="ctr">
              <a:buNone/>
            </a:pPr>
            <a:r>
              <a:rPr lang="zh-CN" altLang="en-US" sz="6000" dirty="0" smtClean="0">
                <a:solidFill>
                  <a:srgbClr val="FF0000"/>
                </a:solidFill>
                <a:effectLst>
                  <a:outerShdw blurRad="38100" dir="2700000" algn="tl">
                    <a:srgbClr val="000000">
                      <a:alpha val="43137"/>
                    </a:srgbClr>
                  </a:outerShdw>
                </a:effectLst>
              </a:rPr>
              <a:t>一、走近学习元</a:t>
            </a:r>
            <a:endParaRPr lang="zh-CN" altLang="zh-CN" sz="6000" dirty="0">
              <a:solidFill>
                <a:srgbClr val="FF0000"/>
              </a:solidFill>
              <a:effectLst>
                <a:outerShdw blurRad="38100" dir="2700000" algn="tl">
                  <a:srgbClr val="000000">
                    <a:alpha val="43137"/>
                  </a:srgbClr>
                </a:outerShdw>
              </a:effectLst>
            </a:endParaRPr>
          </a:p>
          <a:p>
            <a:pPr marL="0" indent="0" algn="ctr">
              <a:buNone/>
            </a:pPr>
            <a:r>
              <a:rPr lang="zh-CN" altLang="en-US" sz="9600" b="1" spc="50" dirty="0" smtClean="0">
                <a:ln w="11430"/>
                <a:solidFill>
                  <a:srgbClr val="FF0000"/>
                </a:solidFill>
                <a:effectLst>
                  <a:glow rad="63500">
                    <a:srgbClr val="FF0000">
                      <a:alpha val="40000"/>
                    </a:srgbClr>
                  </a:glow>
                  <a:outerShdw blurRad="60007" dist="190500" dir="15000000" sy="30000" kx="-1800000" algn="bl" rotWithShape="0">
                    <a:prstClr val="black">
                      <a:alpha val="32000"/>
                    </a:prstClr>
                  </a:outerShdw>
                  <a:reflection blurRad="6350" stA="55000" endA="50" endPos="85000" dist="60007" dir="5400000" sy="-100000" algn="bl" rotWithShape="0"/>
                </a:effectLst>
                <a:latin typeface="微软雅黑" pitchFamily="34" charset="-122"/>
                <a:ea typeface="微软雅黑" pitchFamily="34" charset="-122"/>
              </a:rPr>
              <a:t> </a:t>
            </a:r>
            <a:endParaRPr lang="zh-CN" altLang="en-US" sz="9600" b="1" spc="50" dirty="0">
              <a:ln w="11430"/>
              <a:solidFill>
                <a:srgbClr val="FF0000"/>
              </a:solidFill>
              <a:effectLst>
                <a:glow rad="63500">
                  <a:srgbClr val="FF0000">
                    <a:alpha val="40000"/>
                  </a:srgbClr>
                </a:glow>
                <a:outerShdw blurRad="60007" dist="190500" dir="15000000" sy="30000" kx="-1800000" algn="bl" rotWithShape="0">
                  <a:prstClr val="black">
                    <a:alpha val="32000"/>
                  </a:prstClr>
                </a:outerShdw>
                <a:reflection blurRad="6350" stA="55000" endA="50" endPos="85000" dist="60007" dir="5400000" sy="-100000" algn="bl" rotWithShape="0"/>
              </a:effectLst>
              <a:latin typeface="微软雅黑" pitchFamily="34" charset="-122"/>
              <a:ea typeface="微软雅黑" pitchFamily="34" charset="-122"/>
            </a:endParaRPr>
          </a:p>
        </p:txBody>
      </p:sp>
      <p:sp>
        <p:nvSpPr>
          <p:cNvPr id="9" name="TextBox 8"/>
          <p:cNvSpPr txBox="1"/>
          <p:nvPr/>
        </p:nvSpPr>
        <p:spPr>
          <a:xfrm>
            <a:off x="0" y="0"/>
            <a:ext cx="9144000" cy="523220"/>
          </a:xfrm>
          <a:prstGeom prst="rect">
            <a:avLst/>
          </a:prstGeom>
          <a:noFill/>
        </p:spPr>
        <p:txBody>
          <a:bodyPr wrap="square" rtlCol="0">
            <a:spAutoFit/>
          </a:bodyPr>
          <a:lstStyle/>
          <a:p>
            <a:pPr algn="r"/>
            <a:r>
              <a:rPr lang="zh-CN" altLang="en-US" sz="2800" b="1" dirty="0">
                <a:ln>
                  <a:solidFill>
                    <a:schemeClr val="tx1"/>
                  </a:solidFill>
                </a:ln>
                <a:effectLst>
                  <a:outerShdw blurRad="50800" dist="38100" dir="18900000" algn="bl" rotWithShape="0">
                    <a:schemeClr val="bg1">
                      <a:alpha val="40000"/>
                    </a:schemeClr>
                  </a:outerShdw>
                </a:effectLst>
                <a:latin typeface="微软雅黑" pitchFamily="34" charset="-122"/>
                <a:ea typeface="微软雅黑" pitchFamily="34" charset="-122"/>
              </a:rPr>
              <a:t>北京师范大</a:t>
            </a:r>
            <a:r>
              <a:rPr lang="zh-CN" altLang="en-US" sz="2800" b="1" dirty="0" smtClean="0">
                <a:ln>
                  <a:solidFill>
                    <a:schemeClr val="tx1"/>
                  </a:solidFill>
                </a:ln>
                <a:effectLst>
                  <a:outerShdw blurRad="50800" dist="38100" dir="18900000" algn="bl" rotWithShape="0">
                    <a:schemeClr val="bg1">
                      <a:alpha val="40000"/>
                    </a:schemeClr>
                  </a:outerShdw>
                </a:effectLst>
                <a:latin typeface="微软雅黑" pitchFamily="34" charset="-122"/>
                <a:ea typeface="微软雅黑" pitchFamily="34" charset="-122"/>
              </a:rPr>
              <a:t>学现代教育技术研究所</a:t>
            </a:r>
            <a:endParaRPr lang="zh-CN" altLang="en-US" sz="2800" b="1" dirty="0">
              <a:ln>
                <a:solidFill>
                  <a:schemeClr val="tx1"/>
                </a:solidFill>
              </a:ln>
              <a:effectLst>
                <a:outerShdw blurRad="50800" dist="38100" dir="18900000" algn="bl" rotWithShape="0">
                  <a:schemeClr val="bg1">
                    <a:alpha val="40000"/>
                  </a:schemeClr>
                </a:outerShdw>
              </a:effectLst>
              <a:latin typeface="微软雅黑" pitchFamily="34" charset="-122"/>
              <a:ea typeface="微软雅黑" pitchFamily="34" charset="-122"/>
            </a:endParaRPr>
          </a:p>
        </p:txBody>
      </p:sp>
      <p:pic>
        <p:nvPicPr>
          <p:cNvPr id="4" name="图片 3" descr="网.jpg"/>
          <p:cNvPicPr>
            <a:picLocks noChangeAspect="1"/>
          </p:cNvPicPr>
          <p:nvPr/>
        </p:nvPicPr>
        <p:blipFill>
          <a:blip r:embed="rId2" cstate="print"/>
          <a:stretch>
            <a:fillRect/>
          </a:stretch>
        </p:blipFill>
        <p:spPr>
          <a:xfrm>
            <a:off x="3214678" y="4071942"/>
            <a:ext cx="3131839" cy="221146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3028194984"/>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827584" y="1196752"/>
            <a:ext cx="7992888" cy="5400600"/>
          </a:xfrm>
        </p:spPr>
        <p:txBody>
          <a:bodyPr/>
          <a:lstStyle/>
          <a:p>
            <a:r>
              <a:rPr lang="en-US" altLang="zh-CN" cap="none" dirty="0" smtClean="0">
                <a:solidFill>
                  <a:srgbClr val="0070C0"/>
                </a:solidFill>
                <a:hlinkClick r:id="rId2"/>
              </a:rPr>
              <a:t>http://lcell.bnu.edu.cn/index.jsp</a:t>
            </a:r>
            <a:endParaRPr lang="en-US" altLang="zh-CN" cap="none" dirty="0" smtClean="0">
              <a:solidFill>
                <a:srgbClr val="0070C0"/>
              </a:solidFill>
            </a:endParaRPr>
          </a:p>
          <a:p>
            <a:endParaRPr lang="zh-CN" altLang="en-US" dirty="0"/>
          </a:p>
        </p:txBody>
      </p:sp>
      <p:sp>
        <p:nvSpPr>
          <p:cNvPr id="4" name="内容占位符 3"/>
          <p:cNvSpPr>
            <a:spLocks noGrp="1"/>
          </p:cNvSpPr>
          <p:nvPr>
            <p:ph sz="quarter" idx="13"/>
          </p:nvPr>
        </p:nvSpPr>
        <p:spPr/>
        <p:txBody>
          <a:bodyPr>
            <a:normAutofit fontScale="85000" lnSpcReduction="10000"/>
          </a:bodyPr>
          <a:lstStyle/>
          <a:p>
            <a:r>
              <a:rPr lang="zh-CN" altLang="en-US" dirty="0" smtClean="0"/>
              <a:t>区域协同教研网络环境</a:t>
            </a:r>
            <a:r>
              <a:rPr lang="en-US" altLang="zh-CN" dirty="0" smtClean="0"/>
              <a:t>——</a:t>
            </a:r>
            <a:r>
              <a:rPr lang="zh-CN" altLang="en-US" dirty="0" smtClean="0"/>
              <a:t>学习元平台</a:t>
            </a:r>
            <a:endParaRPr lang="zh-CN" altLang="en-US" dirty="0"/>
          </a:p>
        </p:txBody>
      </p:sp>
      <p:pic>
        <p:nvPicPr>
          <p:cNvPr id="3074" name="Picture 2"/>
          <p:cNvPicPr>
            <a:picLocks noChangeAspect="1" noChangeArrowheads="1"/>
          </p:cNvPicPr>
          <p:nvPr/>
        </p:nvPicPr>
        <p:blipFill>
          <a:blip r:embed="rId3"/>
          <a:srcRect/>
          <a:stretch>
            <a:fillRect/>
          </a:stretch>
        </p:blipFill>
        <p:spPr bwMode="auto">
          <a:xfrm>
            <a:off x="642910" y="1928802"/>
            <a:ext cx="8153400" cy="4572008"/>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1" name="直接连接符 120"/>
          <p:cNvCxnSpPr/>
          <p:nvPr/>
        </p:nvCxnSpPr>
        <p:spPr>
          <a:xfrm flipV="1">
            <a:off x="4205265" y="3429000"/>
            <a:ext cx="550776" cy="182976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77268" y="1445384"/>
            <a:ext cx="3938748" cy="198361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872930" y="836712"/>
            <a:ext cx="2843086" cy="259228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2270204" y="2550229"/>
            <a:ext cx="2384109" cy="87877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475656" y="2834009"/>
            <a:ext cx="3240360" cy="59499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848610" y="3429000"/>
            <a:ext cx="3805703" cy="21679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1872930" y="3429000"/>
            <a:ext cx="2843086" cy="50826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1643158" y="3429000"/>
            <a:ext cx="3072858" cy="154993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2699792" y="3429000"/>
            <a:ext cx="1954521" cy="149129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2413989" y="3429000"/>
            <a:ext cx="2302027" cy="264836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3313577" y="3429000"/>
            <a:ext cx="1340736" cy="225154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flipV="1">
            <a:off x="4685164" y="3429000"/>
            <a:ext cx="141754" cy="304518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flipV="1">
            <a:off x="4716016" y="3429000"/>
            <a:ext cx="826950" cy="15987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4716016" y="3429000"/>
            <a:ext cx="1927972" cy="259228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flipV="1">
            <a:off x="4716016" y="3429000"/>
            <a:ext cx="1338742" cy="5594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3022651" y="916014"/>
            <a:ext cx="1693365" cy="251298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4005876" y="509885"/>
            <a:ext cx="710140" cy="291911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654313" y="2443216"/>
            <a:ext cx="61703" cy="98578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4716016" y="519197"/>
            <a:ext cx="413476" cy="290980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4685164" y="1800813"/>
            <a:ext cx="996876" cy="162818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4685164" y="873323"/>
            <a:ext cx="2479124" cy="255567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4685164" y="2172507"/>
            <a:ext cx="2876398" cy="12564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4716016" y="3339139"/>
            <a:ext cx="2631348" cy="8986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flipV="1">
            <a:off x="4716016" y="3429000"/>
            <a:ext cx="3311896" cy="90507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flipV="1">
            <a:off x="4716016" y="3429000"/>
            <a:ext cx="3516864" cy="249596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twincle\Desktop\图片1.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a:off x="1475656" y="439895"/>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15" name="Picture 2" descr="C:\Users\♂twincle\Desktop\图片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10195" y="476506"/>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16" name="Picture 2" descr="C:\Users\♂twincle\Desktop\图片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48418" y="188640"/>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17" name="Picture 2" descr="C:\Users\♂twincle\Desktop\图片1.pn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5145692" y="4630882"/>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18" name="Picture 2" descr="C:\Users\♂twincle\Desktop\图片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916303" y="5258762"/>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19" name="Picture 2" descr="C:\Users\♂twincle\Desktop\图片1.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a:off x="1078382" y="2437192"/>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20" name="Picture 2" descr="C:\Users\♂twincle\Desktop\图片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4288" y="1822774"/>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21" name="Picture 2" descr="C:\Users\♂twincle\Desktop\图片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60209" y="1359778"/>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22" name="Picture 2" descr="C:\Users\♂twincle\Desktop\图片1.pn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6950090" y="2942322"/>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23" name="Picture 2" descr="C:\Users\♂twincle\Desktop\图片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480662" y="3581393"/>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24" name="Picture 2" descr="C:\Users\♂twincle\Desktop\图片1.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a:off x="2625377" y="509885"/>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25" name="Picture 2" descr="C:\Users\♂twincle\Desktop\图片1.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a:off x="451336" y="3248974"/>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26" name="Picture 2" descr="C:\Users\♂twincle\Desktop\图片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245884" y="4582114"/>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27" name="Picture 2" descr="C:\Users\♂twincle\Desktop\图片1.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a:off x="1905244" y="2153412"/>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28" name="Picture 2" descr="C:\Users\♂twincle\Desktop\图片1.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a:off x="379994" y="1048567"/>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29" name="Picture 2" descr="C:\Users\♂twincle\Desktop\图片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016715" y="5680548"/>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30" name="Picture 2" descr="C:\Users\♂twincle\Desktop\图片1.pn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5669090" y="3591662"/>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31" name="Picture 2" descr="C:\Users\♂twincle\Desktop\图片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57039" y="2000892"/>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32" name="Picture 2" descr="C:\Users\♂twincle\Desktop\图片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807991" y="4861945"/>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33" name="Picture 2" descr="C:\Users\♂twincle\Desktop\图片1.pn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7835605" y="5528148"/>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34" name="Picture 2" descr="C:\Users\♂twincle\Desktop\图片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302518" y="4523473"/>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35" name="Picture 2" descr="C:\Users\♂twincle\Desktop\图片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06962" y="122380"/>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36" name="Picture 2" descr="C:\Users\♂twincle\Desktop\图片1.pn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7630637" y="3937260"/>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37" name="Picture 2" descr="C:\Users\♂twincle\Desktop\图片1.pn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4429643" y="6021288"/>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38" name="Picture 2" descr="C:\Users\♂twincle\Desktop\图片1.pn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6246713" y="5675085"/>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sp>
        <p:nvSpPr>
          <p:cNvPr id="6" name="椭圆 5"/>
          <p:cNvSpPr/>
          <p:nvPr/>
        </p:nvSpPr>
        <p:spPr>
          <a:xfrm>
            <a:off x="2123728" y="836712"/>
            <a:ext cx="5184576" cy="5184576"/>
          </a:xfrm>
          <a:prstGeom prst="ellipse">
            <a:avLst/>
          </a:prstGeom>
          <a:ln w="9525">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8000" b="1" dirty="0" smtClean="0">
                <a:effectLst>
                  <a:outerShdw blurRad="38100" dist="38100" dir="2700000" algn="tl">
                    <a:srgbClr val="000000">
                      <a:alpha val="43137"/>
                    </a:srgbClr>
                  </a:outerShdw>
                </a:effectLst>
                <a:latin typeface="微软雅黑" pitchFamily="34" charset="-122"/>
                <a:ea typeface="微软雅黑" pitchFamily="34" charset="-122"/>
              </a:rPr>
              <a:t>学习元</a:t>
            </a:r>
            <a:endParaRPr lang="zh-CN" altLang="en-US" sz="8000"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7" name="圆角矩形 6"/>
          <p:cNvSpPr/>
          <p:nvPr/>
        </p:nvSpPr>
        <p:spPr>
          <a:xfrm>
            <a:off x="3107282" y="1800813"/>
            <a:ext cx="1547031" cy="642403"/>
          </a:xfrm>
          <a:prstGeom prst="roundRect">
            <a:avLst/>
          </a:prstGeom>
          <a:ln w="9525">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dirty="0">
                <a:effectLst>
                  <a:outerShdw blurRad="38100" dist="38100" dir="2700000" algn="tl">
                    <a:srgbClr val="000000">
                      <a:alpha val="43137"/>
                    </a:srgbClr>
                  </a:outerShdw>
                </a:effectLst>
                <a:latin typeface="微软雅黑" pitchFamily="34" charset="-122"/>
                <a:ea typeface="微软雅黑" pitchFamily="34" charset="-122"/>
              </a:rPr>
              <a:t>学习资源</a:t>
            </a:r>
          </a:p>
        </p:txBody>
      </p:sp>
      <p:sp>
        <p:nvSpPr>
          <p:cNvPr id="8" name="圆角矩形 7"/>
          <p:cNvSpPr/>
          <p:nvPr/>
        </p:nvSpPr>
        <p:spPr>
          <a:xfrm>
            <a:off x="2699792" y="4088491"/>
            <a:ext cx="1227570" cy="642403"/>
          </a:xfrm>
          <a:prstGeom prst="roundRect">
            <a:avLst/>
          </a:prstGeom>
          <a:ln w="9525">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dirty="0" smtClean="0">
                <a:effectLst>
                  <a:outerShdw blurRad="38100" dist="38100" dir="2700000" algn="tl">
                    <a:srgbClr val="000000">
                      <a:alpha val="43137"/>
                    </a:srgbClr>
                  </a:outerShdw>
                </a:effectLst>
                <a:latin typeface="微软雅黑" pitchFamily="34" charset="-122"/>
                <a:ea typeface="微软雅黑" pitchFamily="34" charset="-122"/>
              </a:rPr>
              <a:t>方案</a:t>
            </a:r>
            <a:endParaRPr lang="zh-CN" altLang="en-US"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9" name="圆角矩形 8"/>
          <p:cNvSpPr/>
          <p:nvPr/>
        </p:nvSpPr>
        <p:spPr>
          <a:xfrm>
            <a:off x="5682039" y="3988479"/>
            <a:ext cx="1239843" cy="642403"/>
          </a:xfrm>
          <a:prstGeom prst="roundRect">
            <a:avLst/>
          </a:prstGeom>
          <a:ln w="9525">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dirty="0" smtClean="0">
                <a:effectLst>
                  <a:outerShdw blurRad="38100" dist="38100" dir="2700000" algn="tl">
                    <a:srgbClr val="000000">
                      <a:alpha val="43137"/>
                    </a:srgbClr>
                  </a:outerShdw>
                </a:effectLst>
                <a:latin typeface="微软雅黑" pitchFamily="34" charset="-122"/>
                <a:ea typeface="微软雅黑" pitchFamily="34" charset="-122"/>
              </a:rPr>
              <a:t>论文</a:t>
            </a:r>
            <a:endParaRPr lang="zh-CN" altLang="en-US"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0" name="圆角矩形 9"/>
          <p:cNvSpPr/>
          <p:nvPr/>
        </p:nvSpPr>
        <p:spPr>
          <a:xfrm>
            <a:off x="4340837" y="5013176"/>
            <a:ext cx="1202129" cy="642403"/>
          </a:xfrm>
          <a:prstGeom prst="roundRect">
            <a:avLst/>
          </a:prstGeom>
          <a:ln w="9525">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dirty="0" smtClean="0">
                <a:effectLst>
                  <a:outerShdw blurRad="38100" dist="38100" dir="2700000" algn="tl">
                    <a:srgbClr val="000000">
                      <a:alpha val="43137"/>
                    </a:srgbClr>
                  </a:outerShdw>
                </a:effectLst>
                <a:latin typeface="微软雅黑" pitchFamily="34" charset="-122"/>
                <a:ea typeface="微软雅黑" pitchFamily="34" charset="-122"/>
              </a:rPr>
              <a:t>反思</a:t>
            </a:r>
            <a:endParaRPr lang="zh-CN" altLang="en-US"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 name="圆角矩形 10"/>
          <p:cNvSpPr/>
          <p:nvPr/>
        </p:nvSpPr>
        <p:spPr>
          <a:xfrm>
            <a:off x="5657483" y="2153412"/>
            <a:ext cx="1152712" cy="642403"/>
          </a:xfrm>
          <a:prstGeom prst="roundRect">
            <a:avLst/>
          </a:prstGeom>
          <a:ln w="9525">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dirty="0" smtClean="0">
                <a:effectLst>
                  <a:outerShdw blurRad="38100" dist="38100" dir="2700000" algn="tl">
                    <a:srgbClr val="000000">
                      <a:alpha val="43137"/>
                    </a:srgbClr>
                  </a:outerShdw>
                </a:effectLst>
                <a:latin typeface="微软雅黑" pitchFamily="34" charset="-122"/>
                <a:ea typeface="微软雅黑" pitchFamily="34" charset="-122"/>
              </a:rPr>
              <a:t>PPT</a:t>
            </a:r>
            <a:endParaRPr lang="zh-CN" altLang="en-US"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5" name="任意多边形 124"/>
          <p:cNvSpPr/>
          <p:nvPr/>
        </p:nvSpPr>
        <p:spPr>
          <a:xfrm>
            <a:off x="3655043" y="1532731"/>
            <a:ext cx="5175878" cy="5308865"/>
          </a:xfrm>
          <a:custGeom>
            <a:avLst/>
            <a:gdLst>
              <a:gd name="connsiteX0" fmla="*/ 4231657 w 5175878"/>
              <a:gd name="connsiteY0" fmla="*/ 1767682 h 5308865"/>
              <a:gd name="connsiteX1" fmla="*/ 4417395 w 5175878"/>
              <a:gd name="connsiteY1" fmla="*/ 853282 h 5308865"/>
              <a:gd name="connsiteX2" fmla="*/ 4360245 w 5175878"/>
              <a:gd name="connsiteY2" fmla="*/ 10319 h 5308865"/>
              <a:gd name="connsiteX3" fmla="*/ 3117232 w 5175878"/>
              <a:gd name="connsiteY3" fmla="*/ 453232 h 5308865"/>
              <a:gd name="connsiteX4" fmla="*/ 2860057 w 5175878"/>
              <a:gd name="connsiteY4" fmla="*/ 1453357 h 5308865"/>
              <a:gd name="connsiteX5" fmla="*/ 1788495 w 5175878"/>
              <a:gd name="connsiteY5" fmla="*/ 2196307 h 5308865"/>
              <a:gd name="connsiteX6" fmla="*/ 1331295 w 5175878"/>
              <a:gd name="connsiteY6" fmla="*/ 3124994 h 5308865"/>
              <a:gd name="connsiteX7" fmla="*/ 431182 w 5175878"/>
              <a:gd name="connsiteY7" fmla="*/ 3210719 h 5308865"/>
              <a:gd name="connsiteX8" fmla="*/ 2557 w 5175878"/>
              <a:gd name="connsiteY8" fmla="*/ 3510757 h 5308865"/>
              <a:gd name="connsiteX9" fmla="*/ 274020 w 5175878"/>
              <a:gd name="connsiteY9" fmla="*/ 4368007 h 5308865"/>
              <a:gd name="connsiteX10" fmla="*/ 702645 w 5175878"/>
              <a:gd name="connsiteY10" fmla="*/ 5168107 h 5308865"/>
              <a:gd name="connsiteX11" fmla="*/ 1502745 w 5175878"/>
              <a:gd name="connsiteY11" fmla="*/ 5282407 h 5308865"/>
              <a:gd name="connsiteX12" fmla="*/ 3760170 w 5175878"/>
              <a:gd name="connsiteY12" fmla="*/ 4868069 h 5308865"/>
              <a:gd name="connsiteX13" fmla="*/ 5117482 w 5175878"/>
              <a:gd name="connsiteY13" fmla="*/ 4896644 h 5308865"/>
              <a:gd name="connsiteX14" fmla="*/ 4931745 w 5175878"/>
              <a:gd name="connsiteY14" fmla="*/ 3553619 h 5308865"/>
              <a:gd name="connsiteX15" fmla="*/ 4960320 w 5175878"/>
              <a:gd name="connsiteY15" fmla="*/ 2353469 h 5308865"/>
              <a:gd name="connsiteX16" fmla="*/ 4231657 w 5175878"/>
              <a:gd name="connsiteY16" fmla="*/ 1767682 h 530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75878" h="5308865">
                <a:moveTo>
                  <a:pt x="4231657" y="1767682"/>
                </a:moveTo>
                <a:cubicBezTo>
                  <a:pt x="4141170" y="1517651"/>
                  <a:pt x="4395964" y="1146176"/>
                  <a:pt x="4417395" y="853282"/>
                </a:cubicBezTo>
                <a:cubicBezTo>
                  <a:pt x="4438826" y="560388"/>
                  <a:pt x="4576939" y="76994"/>
                  <a:pt x="4360245" y="10319"/>
                </a:cubicBezTo>
                <a:cubicBezTo>
                  <a:pt x="4143551" y="-56356"/>
                  <a:pt x="3367263" y="212726"/>
                  <a:pt x="3117232" y="453232"/>
                </a:cubicBezTo>
                <a:cubicBezTo>
                  <a:pt x="2867201" y="693738"/>
                  <a:pt x="3081513" y="1162844"/>
                  <a:pt x="2860057" y="1453357"/>
                </a:cubicBezTo>
                <a:cubicBezTo>
                  <a:pt x="2638601" y="1743869"/>
                  <a:pt x="2043289" y="1917701"/>
                  <a:pt x="1788495" y="2196307"/>
                </a:cubicBezTo>
                <a:cubicBezTo>
                  <a:pt x="1533701" y="2474913"/>
                  <a:pt x="1557514" y="2955925"/>
                  <a:pt x="1331295" y="3124994"/>
                </a:cubicBezTo>
                <a:cubicBezTo>
                  <a:pt x="1105076" y="3294063"/>
                  <a:pt x="652638" y="3146425"/>
                  <a:pt x="431182" y="3210719"/>
                </a:cubicBezTo>
                <a:cubicBezTo>
                  <a:pt x="209726" y="3275013"/>
                  <a:pt x="28751" y="3317876"/>
                  <a:pt x="2557" y="3510757"/>
                </a:cubicBezTo>
                <a:cubicBezTo>
                  <a:pt x="-23637" y="3703638"/>
                  <a:pt x="157339" y="4091782"/>
                  <a:pt x="274020" y="4368007"/>
                </a:cubicBezTo>
                <a:cubicBezTo>
                  <a:pt x="390701" y="4644232"/>
                  <a:pt x="497857" y="5015707"/>
                  <a:pt x="702645" y="5168107"/>
                </a:cubicBezTo>
                <a:cubicBezTo>
                  <a:pt x="907433" y="5320507"/>
                  <a:pt x="993157" y="5332413"/>
                  <a:pt x="1502745" y="5282407"/>
                </a:cubicBezTo>
                <a:cubicBezTo>
                  <a:pt x="2012332" y="5232401"/>
                  <a:pt x="3157714" y="4932363"/>
                  <a:pt x="3760170" y="4868069"/>
                </a:cubicBezTo>
                <a:cubicBezTo>
                  <a:pt x="4362626" y="4803775"/>
                  <a:pt x="4922220" y="5115719"/>
                  <a:pt x="5117482" y="4896644"/>
                </a:cubicBezTo>
                <a:cubicBezTo>
                  <a:pt x="5312744" y="4677569"/>
                  <a:pt x="4957939" y="3977482"/>
                  <a:pt x="4931745" y="3553619"/>
                </a:cubicBezTo>
                <a:cubicBezTo>
                  <a:pt x="4905551" y="3129757"/>
                  <a:pt x="5074620" y="2646363"/>
                  <a:pt x="4960320" y="2353469"/>
                </a:cubicBezTo>
                <a:cubicBezTo>
                  <a:pt x="4846020" y="2060575"/>
                  <a:pt x="4322144" y="2017713"/>
                  <a:pt x="4231657" y="1767682"/>
                </a:cubicBezTo>
                <a:close/>
              </a:path>
            </a:pathLst>
          </a:custGeom>
          <a:solidFill>
            <a:srgbClr val="6600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zh-CN" sz="3200" dirty="0" smtClean="0">
              <a:solidFill>
                <a:prstClr val="white"/>
              </a:solidFill>
              <a:latin typeface="微软雅黑" pitchFamily="34" charset="-122"/>
              <a:ea typeface="微软雅黑" pitchFamily="34" charset="-122"/>
            </a:endParaRPr>
          </a:p>
          <a:p>
            <a:pPr lvl="0" algn="ctr"/>
            <a:r>
              <a:rPr lang="zh-CN" altLang="en-US" sz="3200" dirty="0" smtClean="0">
                <a:solidFill>
                  <a:prstClr val="white"/>
                </a:solidFill>
                <a:latin typeface="微软雅黑" pitchFamily="34" charset="-122"/>
                <a:ea typeface="微软雅黑" pitchFamily="34" charset="-122"/>
              </a:rPr>
              <a:t>知</a:t>
            </a:r>
            <a:r>
              <a:rPr lang="zh-CN" altLang="en-US" sz="3200" dirty="0">
                <a:solidFill>
                  <a:prstClr val="white"/>
                </a:solidFill>
                <a:latin typeface="微软雅黑" pitchFamily="34" charset="-122"/>
                <a:ea typeface="微软雅黑" pitchFamily="34" charset="-122"/>
              </a:rPr>
              <a:t>识群</a:t>
            </a:r>
            <a:endParaRPr lang="en-US" altLang="zh-CN" sz="3200" dirty="0">
              <a:solidFill>
                <a:prstClr val="white"/>
              </a:solidFill>
              <a:latin typeface="微软雅黑" pitchFamily="34" charset="-122"/>
              <a:ea typeface="微软雅黑" pitchFamily="34" charset="-122"/>
            </a:endParaRPr>
          </a:p>
        </p:txBody>
      </p:sp>
      <p:sp>
        <p:nvSpPr>
          <p:cNvPr id="126" name="任意多边形 125"/>
          <p:cNvSpPr/>
          <p:nvPr/>
        </p:nvSpPr>
        <p:spPr>
          <a:xfrm>
            <a:off x="2370621" y="77672"/>
            <a:ext cx="5978522" cy="4001925"/>
          </a:xfrm>
          <a:custGeom>
            <a:avLst/>
            <a:gdLst>
              <a:gd name="connsiteX0" fmla="*/ 1044092 w 5978522"/>
              <a:gd name="connsiteY0" fmla="*/ 36628 h 4001925"/>
              <a:gd name="connsiteX1" fmla="*/ 258279 w 5978522"/>
              <a:gd name="connsiteY1" fmla="*/ 422391 h 4001925"/>
              <a:gd name="connsiteX2" fmla="*/ 58254 w 5978522"/>
              <a:gd name="connsiteY2" fmla="*/ 1165341 h 4001925"/>
              <a:gd name="connsiteX3" fmla="*/ 1201254 w 5978522"/>
              <a:gd name="connsiteY3" fmla="*/ 1779703 h 4001925"/>
              <a:gd name="connsiteX4" fmla="*/ 1772754 w 5978522"/>
              <a:gd name="connsiteY4" fmla="*/ 3079866 h 4001925"/>
              <a:gd name="connsiteX5" fmla="*/ 2272817 w 5978522"/>
              <a:gd name="connsiteY5" fmla="*/ 3994266 h 4001925"/>
              <a:gd name="connsiteX6" fmla="*/ 2915754 w 5978522"/>
              <a:gd name="connsiteY6" fmla="*/ 3465628 h 4001925"/>
              <a:gd name="connsiteX7" fmla="*/ 3501542 w 5978522"/>
              <a:gd name="connsiteY7" fmla="*/ 2565516 h 4001925"/>
              <a:gd name="connsiteX8" fmla="*/ 5058879 w 5978522"/>
              <a:gd name="connsiteY8" fmla="*/ 2665528 h 4001925"/>
              <a:gd name="connsiteX9" fmla="*/ 5973279 w 5978522"/>
              <a:gd name="connsiteY9" fmla="*/ 2451216 h 4001925"/>
              <a:gd name="connsiteX10" fmla="*/ 5430354 w 5978522"/>
              <a:gd name="connsiteY10" fmla="*/ 1393941 h 4001925"/>
              <a:gd name="connsiteX11" fmla="*/ 5373204 w 5978522"/>
              <a:gd name="connsiteY11" fmla="*/ 279516 h 4001925"/>
              <a:gd name="connsiteX12" fmla="*/ 3844442 w 5978522"/>
              <a:gd name="connsiteY12" fmla="*/ 350953 h 4001925"/>
              <a:gd name="connsiteX13" fmla="*/ 3087204 w 5978522"/>
              <a:gd name="connsiteY13" fmla="*/ 65203 h 4001925"/>
              <a:gd name="connsiteX14" fmla="*/ 2258529 w 5978522"/>
              <a:gd name="connsiteY14" fmla="*/ 22341 h 4001925"/>
              <a:gd name="connsiteX15" fmla="*/ 1044092 w 5978522"/>
              <a:gd name="connsiteY15" fmla="*/ 36628 h 40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78522" h="4001925">
                <a:moveTo>
                  <a:pt x="1044092" y="36628"/>
                </a:moveTo>
                <a:cubicBezTo>
                  <a:pt x="710717" y="103303"/>
                  <a:pt x="422585" y="234272"/>
                  <a:pt x="258279" y="422391"/>
                </a:cubicBezTo>
                <a:cubicBezTo>
                  <a:pt x="93973" y="610510"/>
                  <a:pt x="-98909" y="939122"/>
                  <a:pt x="58254" y="1165341"/>
                </a:cubicBezTo>
                <a:cubicBezTo>
                  <a:pt x="215417" y="1391560"/>
                  <a:pt x="915504" y="1460616"/>
                  <a:pt x="1201254" y="1779703"/>
                </a:cubicBezTo>
                <a:cubicBezTo>
                  <a:pt x="1487004" y="2098791"/>
                  <a:pt x="1594160" y="2710772"/>
                  <a:pt x="1772754" y="3079866"/>
                </a:cubicBezTo>
                <a:cubicBezTo>
                  <a:pt x="1951348" y="3448960"/>
                  <a:pt x="2082317" y="3929972"/>
                  <a:pt x="2272817" y="3994266"/>
                </a:cubicBezTo>
                <a:cubicBezTo>
                  <a:pt x="2463317" y="4058560"/>
                  <a:pt x="2710967" y="3703753"/>
                  <a:pt x="2915754" y="3465628"/>
                </a:cubicBezTo>
                <a:cubicBezTo>
                  <a:pt x="3120541" y="3227503"/>
                  <a:pt x="3144355" y="2698866"/>
                  <a:pt x="3501542" y="2565516"/>
                </a:cubicBezTo>
                <a:cubicBezTo>
                  <a:pt x="3858730" y="2432166"/>
                  <a:pt x="4646923" y="2684578"/>
                  <a:pt x="5058879" y="2665528"/>
                </a:cubicBezTo>
                <a:cubicBezTo>
                  <a:pt x="5470835" y="2646478"/>
                  <a:pt x="5911366" y="2663147"/>
                  <a:pt x="5973279" y="2451216"/>
                </a:cubicBezTo>
                <a:cubicBezTo>
                  <a:pt x="6035192" y="2239285"/>
                  <a:pt x="5530366" y="1755891"/>
                  <a:pt x="5430354" y="1393941"/>
                </a:cubicBezTo>
                <a:cubicBezTo>
                  <a:pt x="5330342" y="1031991"/>
                  <a:pt x="5637523" y="453347"/>
                  <a:pt x="5373204" y="279516"/>
                </a:cubicBezTo>
                <a:cubicBezTo>
                  <a:pt x="5108885" y="105685"/>
                  <a:pt x="4225442" y="386672"/>
                  <a:pt x="3844442" y="350953"/>
                </a:cubicBezTo>
                <a:cubicBezTo>
                  <a:pt x="3463442" y="315234"/>
                  <a:pt x="3351523" y="119972"/>
                  <a:pt x="3087204" y="65203"/>
                </a:cubicBezTo>
                <a:cubicBezTo>
                  <a:pt x="2822885" y="10434"/>
                  <a:pt x="2599048" y="31866"/>
                  <a:pt x="2258529" y="22341"/>
                </a:cubicBezTo>
                <a:cubicBezTo>
                  <a:pt x="1918010" y="12816"/>
                  <a:pt x="1377467" y="-30047"/>
                  <a:pt x="1044092" y="36628"/>
                </a:cubicBezTo>
                <a:close/>
              </a:path>
            </a:pathLst>
          </a:custGeom>
          <a:solidFill>
            <a:srgbClr val="A5002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3200" dirty="0">
                <a:solidFill>
                  <a:prstClr val="white"/>
                </a:solidFill>
                <a:latin typeface="微软雅黑" pitchFamily="34" charset="-122"/>
                <a:ea typeface="微软雅黑" pitchFamily="34" charset="-122"/>
              </a:rPr>
              <a:t>知识</a:t>
            </a:r>
            <a:r>
              <a:rPr lang="zh-CN" altLang="en-US" sz="3200" dirty="0" smtClean="0">
                <a:solidFill>
                  <a:prstClr val="white"/>
                </a:solidFill>
                <a:latin typeface="微软雅黑" pitchFamily="34" charset="-122"/>
                <a:ea typeface="微软雅黑" pitchFamily="34" charset="-122"/>
              </a:rPr>
              <a:t>群</a:t>
            </a:r>
            <a:endParaRPr lang="en-US" altLang="zh-CN" sz="3200" dirty="0" smtClean="0">
              <a:solidFill>
                <a:prstClr val="white"/>
              </a:solidFill>
              <a:latin typeface="微软雅黑" pitchFamily="34" charset="-122"/>
              <a:ea typeface="微软雅黑" pitchFamily="34" charset="-122"/>
            </a:endParaRPr>
          </a:p>
          <a:p>
            <a:pPr lvl="0" algn="ctr"/>
            <a:endParaRPr lang="en-US" altLang="zh-CN" sz="3200" dirty="0">
              <a:solidFill>
                <a:prstClr val="white"/>
              </a:solidFill>
              <a:latin typeface="微软雅黑" pitchFamily="34" charset="-122"/>
              <a:ea typeface="微软雅黑" pitchFamily="34" charset="-122"/>
            </a:endParaRPr>
          </a:p>
        </p:txBody>
      </p:sp>
      <p:sp>
        <p:nvSpPr>
          <p:cNvPr id="127" name="任意多边形 126"/>
          <p:cNvSpPr/>
          <p:nvPr/>
        </p:nvSpPr>
        <p:spPr>
          <a:xfrm>
            <a:off x="254153" y="2780605"/>
            <a:ext cx="5048410" cy="3937207"/>
          </a:xfrm>
          <a:custGeom>
            <a:avLst/>
            <a:gdLst>
              <a:gd name="connsiteX0" fmla="*/ 1831822 w 5048410"/>
              <a:gd name="connsiteY0" fmla="*/ 619820 h 3937207"/>
              <a:gd name="connsiteX1" fmla="*/ 1274610 w 5048410"/>
              <a:gd name="connsiteY1" fmla="*/ 691258 h 3937207"/>
              <a:gd name="connsiteX2" fmla="*/ 517372 w 5048410"/>
              <a:gd name="connsiteY2" fmla="*/ 262633 h 3937207"/>
              <a:gd name="connsiteX3" fmla="*/ 3022 w 5048410"/>
              <a:gd name="connsiteY3" fmla="*/ 862708 h 3937207"/>
              <a:gd name="connsiteX4" fmla="*/ 345922 w 5048410"/>
              <a:gd name="connsiteY4" fmla="*/ 1762820 h 3937207"/>
              <a:gd name="connsiteX5" fmla="*/ 1160310 w 5048410"/>
              <a:gd name="connsiteY5" fmla="*/ 2977258 h 3937207"/>
              <a:gd name="connsiteX6" fmla="*/ 1817535 w 5048410"/>
              <a:gd name="connsiteY6" fmla="*/ 3905945 h 3937207"/>
              <a:gd name="connsiteX7" fmla="*/ 3089122 w 5048410"/>
              <a:gd name="connsiteY7" fmla="*/ 3663058 h 3937207"/>
              <a:gd name="connsiteX8" fmla="*/ 4160685 w 5048410"/>
              <a:gd name="connsiteY8" fmla="*/ 3120133 h 3937207"/>
              <a:gd name="connsiteX9" fmla="*/ 4675035 w 5048410"/>
              <a:gd name="connsiteY9" fmla="*/ 2262883 h 3937207"/>
              <a:gd name="connsiteX10" fmla="*/ 4917922 w 5048410"/>
              <a:gd name="connsiteY10" fmla="*/ 1162745 h 3937207"/>
              <a:gd name="connsiteX11" fmla="*/ 5003647 w 5048410"/>
              <a:gd name="connsiteY11" fmla="*/ 134045 h 3937207"/>
              <a:gd name="connsiteX12" fmla="*/ 4203547 w 5048410"/>
              <a:gd name="connsiteY12" fmla="*/ 119758 h 3937207"/>
              <a:gd name="connsiteX13" fmla="*/ 3074835 w 5048410"/>
              <a:gd name="connsiteY13" fmla="*/ 1119883 h 3937207"/>
              <a:gd name="connsiteX14" fmla="*/ 1831822 w 5048410"/>
              <a:gd name="connsiteY14" fmla="*/ 619820 h 393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8410" h="3937207">
                <a:moveTo>
                  <a:pt x="1831822" y="619820"/>
                </a:moveTo>
                <a:cubicBezTo>
                  <a:pt x="1531785" y="548383"/>
                  <a:pt x="1493685" y="750789"/>
                  <a:pt x="1274610" y="691258"/>
                </a:cubicBezTo>
                <a:cubicBezTo>
                  <a:pt x="1055535" y="631727"/>
                  <a:pt x="729303" y="234058"/>
                  <a:pt x="517372" y="262633"/>
                </a:cubicBezTo>
                <a:cubicBezTo>
                  <a:pt x="305441" y="291208"/>
                  <a:pt x="31597" y="612677"/>
                  <a:pt x="3022" y="862708"/>
                </a:cubicBezTo>
                <a:cubicBezTo>
                  <a:pt x="-25553" y="1112739"/>
                  <a:pt x="153041" y="1410395"/>
                  <a:pt x="345922" y="1762820"/>
                </a:cubicBezTo>
                <a:cubicBezTo>
                  <a:pt x="538803" y="2115245"/>
                  <a:pt x="915041" y="2620071"/>
                  <a:pt x="1160310" y="2977258"/>
                </a:cubicBezTo>
                <a:cubicBezTo>
                  <a:pt x="1405579" y="3334445"/>
                  <a:pt x="1496066" y="3791645"/>
                  <a:pt x="1817535" y="3905945"/>
                </a:cubicBezTo>
                <a:cubicBezTo>
                  <a:pt x="2139004" y="4020245"/>
                  <a:pt x="2698597" y="3794027"/>
                  <a:pt x="3089122" y="3663058"/>
                </a:cubicBezTo>
                <a:cubicBezTo>
                  <a:pt x="3479647" y="3532089"/>
                  <a:pt x="3896366" y="3353496"/>
                  <a:pt x="4160685" y="3120133"/>
                </a:cubicBezTo>
                <a:cubicBezTo>
                  <a:pt x="4425004" y="2886771"/>
                  <a:pt x="4548829" y="2589114"/>
                  <a:pt x="4675035" y="2262883"/>
                </a:cubicBezTo>
                <a:cubicBezTo>
                  <a:pt x="4801241" y="1936652"/>
                  <a:pt x="4863153" y="1517551"/>
                  <a:pt x="4917922" y="1162745"/>
                </a:cubicBezTo>
                <a:cubicBezTo>
                  <a:pt x="4972691" y="807939"/>
                  <a:pt x="5122709" y="307876"/>
                  <a:pt x="5003647" y="134045"/>
                </a:cubicBezTo>
                <a:cubicBezTo>
                  <a:pt x="4884585" y="-39786"/>
                  <a:pt x="4525016" y="-44548"/>
                  <a:pt x="4203547" y="119758"/>
                </a:cubicBezTo>
                <a:cubicBezTo>
                  <a:pt x="3882078" y="284064"/>
                  <a:pt x="3470123" y="1031777"/>
                  <a:pt x="3074835" y="1119883"/>
                </a:cubicBezTo>
                <a:cubicBezTo>
                  <a:pt x="2679548" y="1207989"/>
                  <a:pt x="2131859" y="691257"/>
                  <a:pt x="1831822" y="619820"/>
                </a:cubicBezTo>
                <a:close/>
              </a:path>
            </a:pathLst>
          </a:cu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3200" dirty="0">
                <a:solidFill>
                  <a:prstClr val="white"/>
                </a:solidFill>
                <a:latin typeface="微软雅黑" pitchFamily="34" charset="-122"/>
                <a:ea typeface="微软雅黑" pitchFamily="34" charset="-122"/>
              </a:rPr>
              <a:t>知识</a:t>
            </a:r>
            <a:r>
              <a:rPr lang="zh-CN" altLang="en-US" sz="3200" dirty="0" smtClean="0">
                <a:solidFill>
                  <a:prstClr val="white"/>
                </a:solidFill>
                <a:latin typeface="微软雅黑" pitchFamily="34" charset="-122"/>
                <a:ea typeface="微软雅黑" pitchFamily="34" charset="-122"/>
              </a:rPr>
              <a:t>群</a:t>
            </a:r>
            <a:endParaRPr lang="en-US" altLang="zh-CN" sz="3200" dirty="0" smtClean="0">
              <a:solidFill>
                <a:prstClr val="white"/>
              </a:solidFill>
              <a:latin typeface="微软雅黑" pitchFamily="34" charset="-122"/>
              <a:ea typeface="微软雅黑" pitchFamily="34" charset="-122"/>
            </a:endParaRPr>
          </a:p>
          <a:p>
            <a:pPr lvl="0" algn="ctr"/>
            <a:endParaRPr lang="en-US" altLang="zh-CN" sz="3200" dirty="0">
              <a:solidFill>
                <a:prstClr val="white"/>
              </a:solidFill>
              <a:latin typeface="微软雅黑" pitchFamily="34" charset="-122"/>
              <a:ea typeface="微软雅黑" pitchFamily="34" charset="-122"/>
            </a:endParaRPr>
          </a:p>
        </p:txBody>
      </p:sp>
      <p:sp>
        <p:nvSpPr>
          <p:cNvPr id="128" name="任意多边形 127"/>
          <p:cNvSpPr/>
          <p:nvPr/>
        </p:nvSpPr>
        <p:spPr>
          <a:xfrm>
            <a:off x="176364" y="194565"/>
            <a:ext cx="3426812" cy="3965784"/>
          </a:xfrm>
          <a:custGeom>
            <a:avLst/>
            <a:gdLst>
              <a:gd name="connsiteX0" fmla="*/ 3409799 w 3426812"/>
              <a:gd name="connsiteY0" fmla="*/ 876998 h 3965784"/>
              <a:gd name="connsiteX1" fmla="*/ 3366936 w 3426812"/>
              <a:gd name="connsiteY1" fmla="*/ 748410 h 3965784"/>
              <a:gd name="connsiteX2" fmla="*/ 3109761 w 3426812"/>
              <a:gd name="connsiteY2" fmla="*/ 76898 h 3965784"/>
              <a:gd name="connsiteX3" fmla="*/ 1781024 w 3426812"/>
              <a:gd name="connsiteY3" fmla="*/ 62610 h 3965784"/>
              <a:gd name="connsiteX4" fmla="*/ 752324 w 3426812"/>
              <a:gd name="connsiteY4" fmla="*/ 505523 h 3965784"/>
              <a:gd name="connsiteX5" fmla="*/ 23661 w 3426812"/>
              <a:gd name="connsiteY5" fmla="*/ 1062735 h 3965784"/>
              <a:gd name="connsiteX6" fmla="*/ 166536 w 3426812"/>
              <a:gd name="connsiteY6" fmla="*/ 2334323 h 3965784"/>
              <a:gd name="connsiteX7" fmla="*/ 52236 w 3426812"/>
              <a:gd name="connsiteY7" fmla="*/ 3777360 h 3965784"/>
              <a:gd name="connsiteX8" fmla="*/ 1109511 w 3426812"/>
              <a:gd name="connsiteY8" fmla="*/ 3891660 h 3965784"/>
              <a:gd name="connsiteX9" fmla="*/ 1195236 w 3426812"/>
              <a:gd name="connsiteY9" fmla="*/ 3248723 h 3965784"/>
              <a:gd name="connsiteX10" fmla="*/ 1766736 w 3426812"/>
              <a:gd name="connsiteY10" fmla="*/ 3062985 h 3965784"/>
              <a:gd name="connsiteX11" fmla="*/ 3138336 w 3426812"/>
              <a:gd name="connsiteY11" fmla="*/ 2377185 h 3965784"/>
              <a:gd name="connsiteX12" fmla="*/ 3409799 w 3426812"/>
              <a:gd name="connsiteY12" fmla="*/ 876998 h 396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6812" h="3965784">
                <a:moveTo>
                  <a:pt x="3409799" y="876998"/>
                </a:moveTo>
                <a:cubicBezTo>
                  <a:pt x="3447899" y="605536"/>
                  <a:pt x="3416942" y="881760"/>
                  <a:pt x="3366936" y="748410"/>
                </a:cubicBezTo>
                <a:cubicBezTo>
                  <a:pt x="3316930" y="615060"/>
                  <a:pt x="3374080" y="191198"/>
                  <a:pt x="3109761" y="76898"/>
                </a:cubicBezTo>
                <a:cubicBezTo>
                  <a:pt x="2845442" y="-37402"/>
                  <a:pt x="2173930" y="-8828"/>
                  <a:pt x="1781024" y="62610"/>
                </a:cubicBezTo>
                <a:cubicBezTo>
                  <a:pt x="1388118" y="134048"/>
                  <a:pt x="1045218" y="338836"/>
                  <a:pt x="752324" y="505523"/>
                </a:cubicBezTo>
                <a:cubicBezTo>
                  <a:pt x="459430" y="672210"/>
                  <a:pt x="121292" y="757935"/>
                  <a:pt x="23661" y="1062735"/>
                </a:cubicBezTo>
                <a:cubicBezTo>
                  <a:pt x="-73970" y="1367535"/>
                  <a:pt x="161774" y="1881886"/>
                  <a:pt x="166536" y="2334323"/>
                </a:cubicBezTo>
                <a:cubicBezTo>
                  <a:pt x="171298" y="2786760"/>
                  <a:pt x="-104926" y="3517804"/>
                  <a:pt x="52236" y="3777360"/>
                </a:cubicBezTo>
                <a:cubicBezTo>
                  <a:pt x="209398" y="4036916"/>
                  <a:pt x="919011" y="3979766"/>
                  <a:pt x="1109511" y="3891660"/>
                </a:cubicBezTo>
                <a:cubicBezTo>
                  <a:pt x="1300011" y="3803554"/>
                  <a:pt x="1085699" y="3386835"/>
                  <a:pt x="1195236" y="3248723"/>
                </a:cubicBezTo>
                <a:cubicBezTo>
                  <a:pt x="1304773" y="3110611"/>
                  <a:pt x="1442886" y="3208241"/>
                  <a:pt x="1766736" y="3062985"/>
                </a:cubicBezTo>
                <a:cubicBezTo>
                  <a:pt x="2090586" y="2917729"/>
                  <a:pt x="2864492" y="2739135"/>
                  <a:pt x="3138336" y="2377185"/>
                </a:cubicBezTo>
                <a:cubicBezTo>
                  <a:pt x="3412180" y="2015235"/>
                  <a:pt x="3371699" y="1148460"/>
                  <a:pt x="3409799" y="876998"/>
                </a:cubicBezTo>
                <a:close/>
              </a:path>
            </a:pathLst>
          </a:custGeom>
          <a:solidFill>
            <a:srgbClr val="00206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latin typeface="微软雅黑" pitchFamily="34" charset="-122"/>
                <a:ea typeface="微软雅黑" pitchFamily="34" charset="-122"/>
              </a:rPr>
              <a:t>知识群</a:t>
            </a:r>
            <a:endParaRPr lang="en-US" altLang="zh-CN" sz="3200" dirty="0" smtClean="0">
              <a:latin typeface="微软雅黑" pitchFamily="34" charset="-122"/>
              <a:ea typeface="微软雅黑" pitchFamily="34" charset="-122"/>
            </a:endParaRPr>
          </a:p>
          <a:p>
            <a:pPr algn="ctr"/>
            <a:endParaRPr lang="zh-CN" altLang="en-US" sz="3200" dirty="0">
              <a:latin typeface="微软雅黑" pitchFamily="34" charset="-122"/>
              <a:ea typeface="微软雅黑" pitchFamily="34" charset="-122"/>
            </a:endParaRPr>
          </a:p>
        </p:txBody>
      </p:sp>
    </p:spTree>
    <p:extLst>
      <p:ext uri="{BB962C8B-B14F-4D97-AF65-F5344CB8AC3E}">
        <p14:creationId xmlns:p14="http://schemas.microsoft.com/office/powerpoint/2010/main" xmlns="" val="416721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childTnLst>
                          </p:cTn>
                        </p:par>
                        <p:par>
                          <p:cTn id="46" fill="hold">
                            <p:stCondLst>
                              <p:cond delay="500"/>
                            </p:stCondLst>
                            <p:childTnLst>
                              <p:par>
                                <p:cTn id="47" presetID="6" presetClass="emph" presetSubtype="0" fill="hold" grpId="1" nodeType="afterEffect">
                                  <p:stCondLst>
                                    <p:cond delay="0"/>
                                  </p:stCondLst>
                                  <p:childTnLst>
                                    <p:animScale>
                                      <p:cBhvr>
                                        <p:cTn id="48" dur="500" fill="hold"/>
                                        <p:tgtEl>
                                          <p:spTgt spid="6"/>
                                        </p:tgtEl>
                                      </p:cBhvr>
                                      <p:by x="15000" y="15000"/>
                                    </p:animScale>
                                  </p:childTnLst>
                                </p:cTn>
                              </p:par>
                              <p:par>
                                <p:cTn id="49" presetID="10" presetClass="entr" presetSubtype="0" fill="hold" nodeType="with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fade">
                                      <p:cBhvr>
                                        <p:cTn id="51" dur="500"/>
                                        <p:tgtEl>
                                          <p:spTgt spid="1026"/>
                                        </p:tgtEl>
                                      </p:cBhvr>
                                    </p:animEffect>
                                  </p:childTnLst>
                                </p:cTn>
                              </p:par>
                              <p:par>
                                <p:cTn id="52" presetID="10"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par>
                                <p:cTn id="73" presetID="10"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par>
                                <p:cTn id="76" presetID="10" presetClass="entr" presetSubtype="0"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par>
                                <p:cTn id="82" presetID="10" presetClass="entr" presetSubtype="0" fill="hold"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par>
                                <p:cTn id="85" presetID="10" presetClass="entr" presetSubtype="0" fill="hold"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10" presetClass="entr" presetSubtype="0" fill="hold"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par>
                                <p:cTn id="91" presetID="10" presetClass="entr" presetSubtype="0" fill="hold"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par>
                                <p:cTn id="94" presetID="10" presetClass="entr" presetSubtype="0" fill="hold"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par>
                                <p:cTn id="100" presetID="10" presetClass="entr" presetSubtype="0" fill="hold"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500"/>
                                        <p:tgtEl>
                                          <p:spTgt spid="17"/>
                                        </p:tgtEl>
                                      </p:cBhvr>
                                    </p:animEffect>
                                  </p:childTnLst>
                                </p:cTn>
                              </p:par>
                              <p:par>
                                <p:cTn id="106" presetID="10" presetClass="entr" presetSubtype="0" fill="hold" nodeType="with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500"/>
                                        <p:tgtEl>
                                          <p:spTgt spid="38"/>
                                        </p:tgtEl>
                                      </p:cBhvr>
                                    </p:animEffect>
                                  </p:childTnLst>
                                </p:cTn>
                              </p:par>
                              <p:par>
                                <p:cTn id="109" presetID="10" presetClass="entr" presetSubtype="0" fill="hold"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par>
                                <p:cTn id="112" presetID="10" presetClass="entr" presetSubtype="0"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fade">
                                      <p:cBhvr>
                                        <p:cTn id="114" dur="500"/>
                                        <p:tgtEl>
                                          <p:spTgt spid="18"/>
                                        </p:tgtEl>
                                      </p:cBhvr>
                                    </p:animEffect>
                                  </p:childTnLst>
                                </p:cTn>
                              </p:par>
                              <p:par>
                                <p:cTn id="115" presetID="10" presetClass="entr" presetSubtype="0" fill="hold" nodeType="with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fade">
                                      <p:cBhvr>
                                        <p:cTn id="117" dur="500"/>
                                        <p:tgtEl>
                                          <p:spTgt spid="34"/>
                                        </p:tgtEl>
                                      </p:cBhvr>
                                    </p:animEffect>
                                  </p:childTnLst>
                                </p:cTn>
                              </p:par>
                              <p:par>
                                <p:cTn id="118" presetID="10" presetClass="entr" presetSubtype="0" fill="hold" nodeType="with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500"/>
                                        <p:tgtEl>
                                          <p:spTgt spid="26"/>
                                        </p:tgtEl>
                                      </p:cBhvr>
                                    </p:animEffect>
                                  </p:childTnLst>
                                </p:cTn>
                              </p:par>
                              <p:par>
                                <p:cTn id="121" presetID="10" presetClass="entr" presetSubtype="0" fill="hold" nodeType="with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500"/>
                                        <p:tgtEl>
                                          <p:spTgt spid="29"/>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fade">
                                      <p:cBhvr>
                                        <p:cTn id="128" dur="500"/>
                                        <p:tgtEl>
                                          <p:spTgt spid="41"/>
                                        </p:tgtEl>
                                      </p:cBhvr>
                                    </p:animEffect>
                                  </p:childTnLst>
                                </p:cTn>
                              </p:par>
                              <p:par>
                                <p:cTn id="129" presetID="10" presetClass="entr" presetSubtype="0" fill="hold" nodeType="with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fade">
                                      <p:cBhvr>
                                        <p:cTn id="131" dur="500"/>
                                        <p:tgtEl>
                                          <p:spTgt spid="54"/>
                                        </p:tgtEl>
                                      </p:cBhvr>
                                    </p:animEffect>
                                  </p:childTnLst>
                                </p:cTn>
                              </p:par>
                              <p:par>
                                <p:cTn id="132" presetID="10" presetClass="entr" presetSubtype="0" fill="hold" nodeType="with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500"/>
                                        <p:tgtEl>
                                          <p:spTgt spid="50"/>
                                        </p:tgtEl>
                                      </p:cBhvr>
                                    </p:animEffect>
                                  </p:childTnLst>
                                </p:cTn>
                              </p:par>
                              <p:par>
                                <p:cTn id="135" presetID="10" presetClass="entr" presetSubtype="0" fill="hold" nodeType="with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fade">
                                      <p:cBhvr>
                                        <p:cTn id="137" dur="500"/>
                                        <p:tgtEl>
                                          <p:spTgt spid="57"/>
                                        </p:tgtEl>
                                      </p:cBhvr>
                                    </p:animEffect>
                                  </p:childTnLst>
                                </p:cTn>
                              </p:par>
                              <p:par>
                                <p:cTn id="138" presetID="10" presetClass="entr" presetSubtype="0" fill="hold" nodeType="withEffect">
                                  <p:stCondLst>
                                    <p:cond delay="0"/>
                                  </p:stCondLst>
                                  <p:childTnLst>
                                    <p:set>
                                      <p:cBhvr>
                                        <p:cTn id="139" dur="1" fill="hold">
                                          <p:stCondLst>
                                            <p:cond delay="0"/>
                                          </p:stCondLst>
                                        </p:cTn>
                                        <p:tgtEl>
                                          <p:spTgt spid="60"/>
                                        </p:tgtEl>
                                        <p:attrNameLst>
                                          <p:attrName>style.visibility</p:attrName>
                                        </p:attrNameLst>
                                      </p:cBhvr>
                                      <p:to>
                                        <p:strVal val="visible"/>
                                      </p:to>
                                    </p:set>
                                    <p:animEffect transition="in" filter="fade">
                                      <p:cBhvr>
                                        <p:cTn id="140" dur="500"/>
                                        <p:tgtEl>
                                          <p:spTgt spid="60"/>
                                        </p:tgtEl>
                                      </p:cBhvr>
                                    </p:animEffect>
                                  </p:childTnLst>
                                </p:cTn>
                              </p:par>
                              <p:par>
                                <p:cTn id="141" presetID="10" presetClass="entr" presetSubtype="0" fill="hold" nodeType="with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500"/>
                                        <p:tgtEl>
                                          <p:spTgt spid="63"/>
                                        </p:tgtEl>
                                      </p:cBhvr>
                                    </p:animEffect>
                                  </p:childTnLst>
                                </p:cTn>
                              </p:par>
                              <p:par>
                                <p:cTn id="144" presetID="10" presetClass="entr" presetSubtype="0" fill="hold" nodeType="withEffect">
                                  <p:stCondLst>
                                    <p:cond delay="0"/>
                                  </p:stCondLst>
                                  <p:childTnLst>
                                    <p:set>
                                      <p:cBhvr>
                                        <p:cTn id="145" dur="1" fill="hold">
                                          <p:stCondLst>
                                            <p:cond delay="0"/>
                                          </p:stCondLst>
                                        </p:cTn>
                                        <p:tgtEl>
                                          <p:spTgt spid="66"/>
                                        </p:tgtEl>
                                        <p:attrNameLst>
                                          <p:attrName>style.visibility</p:attrName>
                                        </p:attrNameLst>
                                      </p:cBhvr>
                                      <p:to>
                                        <p:strVal val="visible"/>
                                      </p:to>
                                    </p:set>
                                    <p:animEffect transition="in" filter="fade">
                                      <p:cBhvr>
                                        <p:cTn id="146" dur="500"/>
                                        <p:tgtEl>
                                          <p:spTgt spid="66"/>
                                        </p:tgtEl>
                                      </p:cBhvr>
                                    </p:animEffect>
                                  </p:childTnLst>
                                </p:cTn>
                              </p:par>
                              <p:par>
                                <p:cTn id="147" presetID="10" presetClass="entr" presetSubtype="0" fill="hold" nodeType="withEffect">
                                  <p:stCondLst>
                                    <p:cond delay="0"/>
                                  </p:stCondLst>
                                  <p:childTnLst>
                                    <p:set>
                                      <p:cBhvr>
                                        <p:cTn id="148" dur="1" fill="hold">
                                          <p:stCondLst>
                                            <p:cond delay="0"/>
                                          </p:stCondLst>
                                        </p:cTn>
                                        <p:tgtEl>
                                          <p:spTgt spid="69"/>
                                        </p:tgtEl>
                                        <p:attrNameLst>
                                          <p:attrName>style.visibility</p:attrName>
                                        </p:attrNameLst>
                                      </p:cBhvr>
                                      <p:to>
                                        <p:strVal val="visible"/>
                                      </p:to>
                                    </p:set>
                                    <p:animEffect transition="in" filter="fade">
                                      <p:cBhvr>
                                        <p:cTn id="149" dur="500"/>
                                        <p:tgtEl>
                                          <p:spTgt spid="69"/>
                                        </p:tgtEl>
                                      </p:cBhvr>
                                    </p:animEffect>
                                  </p:childTnLst>
                                </p:cTn>
                              </p:par>
                              <p:par>
                                <p:cTn id="150" presetID="10" presetClass="entr" presetSubtype="0" fill="hold" nodeType="withEffect">
                                  <p:stCondLst>
                                    <p:cond delay="0"/>
                                  </p:stCondLst>
                                  <p:childTnLst>
                                    <p:set>
                                      <p:cBhvr>
                                        <p:cTn id="151" dur="1" fill="hold">
                                          <p:stCondLst>
                                            <p:cond delay="0"/>
                                          </p:stCondLst>
                                        </p:cTn>
                                        <p:tgtEl>
                                          <p:spTgt spid="72"/>
                                        </p:tgtEl>
                                        <p:attrNameLst>
                                          <p:attrName>style.visibility</p:attrName>
                                        </p:attrNameLst>
                                      </p:cBhvr>
                                      <p:to>
                                        <p:strVal val="visible"/>
                                      </p:to>
                                    </p:set>
                                    <p:animEffect transition="in" filter="fade">
                                      <p:cBhvr>
                                        <p:cTn id="152" dur="500"/>
                                        <p:tgtEl>
                                          <p:spTgt spid="72"/>
                                        </p:tgtEl>
                                      </p:cBhvr>
                                    </p:animEffect>
                                  </p:childTnLst>
                                </p:cTn>
                              </p:par>
                              <p:par>
                                <p:cTn id="153" presetID="10" presetClass="entr" presetSubtype="0" fill="hold" nodeType="withEffect">
                                  <p:stCondLst>
                                    <p:cond delay="0"/>
                                  </p:stCondLst>
                                  <p:childTnLst>
                                    <p:set>
                                      <p:cBhvr>
                                        <p:cTn id="154" dur="1" fill="hold">
                                          <p:stCondLst>
                                            <p:cond delay="0"/>
                                          </p:stCondLst>
                                        </p:cTn>
                                        <p:tgtEl>
                                          <p:spTgt spid="121"/>
                                        </p:tgtEl>
                                        <p:attrNameLst>
                                          <p:attrName>style.visibility</p:attrName>
                                        </p:attrNameLst>
                                      </p:cBhvr>
                                      <p:to>
                                        <p:strVal val="visible"/>
                                      </p:to>
                                    </p:set>
                                    <p:animEffect transition="in" filter="fade">
                                      <p:cBhvr>
                                        <p:cTn id="155" dur="500"/>
                                        <p:tgtEl>
                                          <p:spTgt spid="121"/>
                                        </p:tgtEl>
                                      </p:cBhvr>
                                    </p:animEffect>
                                  </p:childTnLst>
                                </p:cTn>
                              </p:par>
                              <p:par>
                                <p:cTn id="156" presetID="10" presetClass="entr" presetSubtype="0" fill="hold" nodeType="withEffect">
                                  <p:stCondLst>
                                    <p:cond delay="0"/>
                                  </p:stCondLst>
                                  <p:childTnLst>
                                    <p:set>
                                      <p:cBhvr>
                                        <p:cTn id="157" dur="1" fill="hold">
                                          <p:stCondLst>
                                            <p:cond delay="0"/>
                                          </p:stCondLst>
                                        </p:cTn>
                                        <p:tgtEl>
                                          <p:spTgt spid="76"/>
                                        </p:tgtEl>
                                        <p:attrNameLst>
                                          <p:attrName>style.visibility</p:attrName>
                                        </p:attrNameLst>
                                      </p:cBhvr>
                                      <p:to>
                                        <p:strVal val="visible"/>
                                      </p:to>
                                    </p:set>
                                    <p:animEffect transition="in" filter="fade">
                                      <p:cBhvr>
                                        <p:cTn id="158" dur="500"/>
                                        <p:tgtEl>
                                          <p:spTgt spid="76"/>
                                        </p:tgtEl>
                                      </p:cBhvr>
                                    </p:animEffect>
                                  </p:childTnLst>
                                </p:cTn>
                              </p:par>
                              <p:par>
                                <p:cTn id="159" presetID="10" presetClass="entr" presetSubtype="0" fill="hold" nodeType="withEffect">
                                  <p:stCondLst>
                                    <p:cond delay="0"/>
                                  </p:stCondLst>
                                  <p:childTnLst>
                                    <p:set>
                                      <p:cBhvr>
                                        <p:cTn id="160" dur="1" fill="hold">
                                          <p:stCondLst>
                                            <p:cond delay="0"/>
                                          </p:stCondLst>
                                        </p:cTn>
                                        <p:tgtEl>
                                          <p:spTgt spid="79"/>
                                        </p:tgtEl>
                                        <p:attrNameLst>
                                          <p:attrName>style.visibility</p:attrName>
                                        </p:attrNameLst>
                                      </p:cBhvr>
                                      <p:to>
                                        <p:strVal val="visible"/>
                                      </p:to>
                                    </p:set>
                                    <p:animEffect transition="in" filter="fade">
                                      <p:cBhvr>
                                        <p:cTn id="161" dur="500"/>
                                        <p:tgtEl>
                                          <p:spTgt spid="79"/>
                                        </p:tgtEl>
                                      </p:cBhvr>
                                    </p:animEffect>
                                  </p:childTnLst>
                                </p:cTn>
                              </p:par>
                              <p:par>
                                <p:cTn id="162" presetID="10" presetClass="entr" presetSubtype="0" fill="hold" nodeType="withEffect">
                                  <p:stCondLst>
                                    <p:cond delay="0"/>
                                  </p:stCondLst>
                                  <p:childTnLst>
                                    <p:set>
                                      <p:cBhvr>
                                        <p:cTn id="163" dur="1" fill="hold">
                                          <p:stCondLst>
                                            <p:cond delay="0"/>
                                          </p:stCondLst>
                                        </p:cTn>
                                        <p:tgtEl>
                                          <p:spTgt spid="82"/>
                                        </p:tgtEl>
                                        <p:attrNameLst>
                                          <p:attrName>style.visibility</p:attrName>
                                        </p:attrNameLst>
                                      </p:cBhvr>
                                      <p:to>
                                        <p:strVal val="visible"/>
                                      </p:to>
                                    </p:set>
                                    <p:animEffect transition="in" filter="fade">
                                      <p:cBhvr>
                                        <p:cTn id="164" dur="500"/>
                                        <p:tgtEl>
                                          <p:spTgt spid="82"/>
                                        </p:tgtEl>
                                      </p:cBhvr>
                                    </p:animEffect>
                                  </p:childTnLst>
                                </p:cTn>
                              </p:par>
                              <p:par>
                                <p:cTn id="165" presetID="10" presetClass="entr" presetSubtype="0" fill="hold" nodeType="withEffect">
                                  <p:stCondLst>
                                    <p:cond delay="0"/>
                                  </p:stCondLst>
                                  <p:childTnLst>
                                    <p:set>
                                      <p:cBhvr>
                                        <p:cTn id="166" dur="1" fill="hold">
                                          <p:stCondLst>
                                            <p:cond delay="0"/>
                                          </p:stCondLst>
                                        </p:cTn>
                                        <p:tgtEl>
                                          <p:spTgt spid="118"/>
                                        </p:tgtEl>
                                        <p:attrNameLst>
                                          <p:attrName>style.visibility</p:attrName>
                                        </p:attrNameLst>
                                      </p:cBhvr>
                                      <p:to>
                                        <p:strVal val="visible"/>
                                      </p:to>
                                    </p:set>
                                    <p:animEffect transition="in" filter="fade">
                                      <p:cBhvr>
                                        <p:cTn id="167" dur="500"/>
                                        <p:tgtEl>
                                          <p:spTgt spid="118"/>
                                        </p:tgtEl>
                                      </p:cBhvr>
                                    </p:animEffect>
                                  </p:childTnLst>
                                </p:cTn>
                              </p:par>
                              <p:par>
                                <p:cTn id="168" presetID="10" presetClass="entr" presetSubtype="0" fill="hold" nodeType="withEffect">
                                  <p:stCondLst>
                                    <p:cond delay="0"/>
                                  </p:stCondLst>
                                  <p:childTnLst>
                                    <p:set>
                                      <p:cBhvr>
                                        <p:cTn id="169" dur="1" fill="hold">
                                          <p:stCondLst>
                                            <p:cond delay="0"/>
                                          </p:stCondLst>
                                        </p:cTn>
                                        <p:tgtEl>
                                          <p:spTgt spid="85"/>
                                        </p:tgtEl>
                                        <p:attrNameLst>
                                          <p:attrName>style.visibility</p:attrName>
                                        </p:attrNameLst>
                                      </p:cBhvr>
                                      <p:to>
                                        <p:strVal val="visible"/>
                                      </p:to>
                                    </p:set>
                                    <p:animEffect transition="in" filter="fade">
                                      <p:cBhvr>
                                        <p:cTn id="170" dur="500"/>
                                        <p:tgtEl>
                                          <p:spTgt spid="85"/>
                                        </p:tgtEl>
                                      </p:cBhvr>
                                    </p:animEffect>
                                  </p:childTnLst>
                                </p:cTn>
                              </p:par>
                              <p:par>
                                <p:cTn id="171" presetID="10" presetClass="entr" presetSubtype="0" fill="hold" nodeType="withEffect">
                                  <p:stCondLst>
                                    <p:cond delay="0"/>
                                  </p:stCondLst>
                                  <p:childTnLst>
                                    <p:set>
                                      <p:cBhvr>
                                        <p:cTn id="172" dur="1" fill="hold">
                                          <p:stCondLst>
                                            <p:cond delay="0"/>
                                          </p:stCondLst>
                                        </p:cTn>
                                        <p:tgtEl>
                                          <p:spTgt spid="115"/>
                                        </p:tgtEl>
                                        <p:attrNameLst>
                                          <p:attrName>style.visibility</p:attrName>
                                        </p:attrNameLst>
                                      </p:cBhvr>
                                      <p:to>
                                        <p:strVal val="visible"/>
                                      </p:to>
                                    </p:set>
                                    <p:animEffect transition="in" filter="fade">
                                      <p:cBhvr>
                                        <p:cTn id="173" dur="500"/>
                                        <p:tgtEl>
                                          <p:spTgt spid="115"/>
                                        </p:tgtEl>
                                      </p:cBhvr>
                                    </p:animEffect>
                                  </p:childTnLst>
                                </p:cTn>
                              </p:par>
                              <p:par>
                                <p:cTn id="174" presetID="10" presetClass="entr" presetSubtype="0" fill="hold" nodeType="withEffect">
                                  <p:stCondLst>
                                    <p:cond delay="0"/>
                                  </p:stCondLst>
                                  <p:childTnLst>
                                    <p:set>
                                      <p:cBhvr>
                                        <p:cTn id="175" dur="1" fill="hold">
                                          <p:stCondLst>
                                            <p:cond delay="0"/>
                                          </p:stCondLst>
                                        </p:cTn>
                                        <p:tgtEl>
                                          <p:spTgt spid="110"/>
                                        </p:tgtEl>
                                        <p:attrNameLst>
                                          <p:attrName>style.visibility</p:attrName>
                                        </p:attrNameLst>
                                      </p:cBhvr>
                                      <p:to>
                                        <p:strVal val="visible"/>
                                      </p:to>
                                    </p:set>
                                    <p:animEffect transition="in" filter="fade">
                                      <p:cBhvr>
                                        <p:cTn id="176" dur="500"/>
                                        <p:tgtEl>
                                          <p:spTgt spid="110"/>
                                        </p:tgtEl>
                                      </p:cBhvr>
                                    </p:animEffect>
                                  </p:childTnLst>
                                </p:cTn>
                              </p:par>
                              <p:par>
                                <p:cTn id="177" presetID="10" presetClass="entr" presetSubtype="0" fill="hold" nodeType="withEffect">
                                  <p:stCondLst>
                                    <p:cond delay="0"/>
                                  </p:stCondLst>
                                  <p:childTnLst>
                                    <p:set>
                                      <p:cBhvr>
                                        <p:cTn id="178" dur="1" fill="hold">
                                          <p:stCondLst>
                                            <p:cond delay="0"/>
                                          </p:stCondLst>
                                        </p:cTn>
                                        <p:tgtEl>
                                          <p:spTgt spid="107"/>
                                        </p:tgtEl>
                                        <p:attrNameLst>
                                          <p:attrName>style.visibility</p:attrName>
                                        </p:attrNameLst>
                                      </p:cBhvr>
                                      <p:to>
                                        <p:strVal val="visible"/>
                                      </p:to>
                                    </p:set>
                                    <p:animEffect transition="in" filter="fade">
                                      <p:cBhvr>
                                        <p:cTn id="179" dur="500"/>
                                        <p:tgtEl>
                                          <p:spTgt spid="107"/>
                                        </p:tgtEl>
                                      </p:cBhvr>
                                    </p:animEffect>
                                  </p:childTnLst>
                                </p:cTn>
                              </p:par>
                              <p:par>
                                <p:cTn id="180" presetID="10" presetClass="entr" presetSubtype="0" fill="hold" nodeType="withEffect">
                                  <p:stCondLst>
                                    <p:cond delay="0"/>
                                  </p:stCondLst>
                                  <p:childTnLst>
                                    <p:set>
                                      <p:cBhvr>
                                        <p:cTn id="181" dur="1" fill="hold">
                                          <p:stCondLst>
                                            <p:cond delay="0"/>
                                          </p:stCondLst>
                                        </p:cTn>
                                        <p:tgtEl>
                                          <p:spTgt spid="103"/>
                                        </p:tgtEl>
                                        <p:attrNameLst>
                                          <p:attrName>style.visibility</p:attrName>
                                        </p:attrNameLst>
                                      </p:cBhvr>
                                      <p:to>
                                        <p:strVal val="visible"/>
                                      </p:to>
                                    </p:set>
                                    <p:animEffect transition="in" filter="fade">
                                      <p:cBhvr>
                                        <p:cTn id="182" dur="500"/>
                                        <p:tgtEl>
                                          <p:spTgt spid="103"/>
                                        </p:tgtEl>
                                      </p:cBhvr>
                                    </p:animEffect>
                                  </p:childTnLst>
                                </p:cTn>
                              </p:par>
                              <p:par>
                                <p:cTn id="183" presetID="10" presetClass="entr" presetSubtype="0" fill="hold" nodeType="withEffect">
                                  <p:stCondLst>
                                    <p:cond delay="0"/>
                                  </p:stCondLst>
                                  <p:childTnLst>
                                    <p:set>
                                      <p:cBhvr>
                                        <p:cTn id="184" dur="1" fill="hold">
                                          <p:stCondLst>
                                            <p:cond delay="0"/>
                                          </p:stCondLst>
                                        </p:cTn>
                                        <p:tgtEl>
                                          <p:spTgt spid="97"/>
                                        </p:tgtEl>
                                        <p:attrNameLst>
                                          <p:attrName>style.visibility</p:attrName>
                                        </p:attrNameLst>
                                      </p:cBhvr>
                                      <p:to>
                                        <p:strVal val="visible"/>
                                      </p:to>
                                    </p:set>
                                    <p:animEffect transition="in" filter="fade">
                                      <p:cBhvr>
                                        <p:cTn id="185" dur="500"/>
                                        <p:tgtEl>
                                          <p:spTgt spid="97"/>
                                        </p:tgtEl>
                                      </p:cBhvr>
                                    </p:animEffect>
                                  </p:childTnLst>
                                </p:cTn>
                              </p:par>
                              <p:par>
                                <p:cTn id="186" presetID="10" presetClass="entr" presetSubtype="0" fill="hold" nodeType="withEffect">
                                  <p:stCondLst>
                                    <p:cond delay="0"/>
                                  </p:stCondLst>
                                  <p:childTnLst>
                                    <p:set>
                                      <p:cBhvr>
                                        <p:cTn id="187" dur="1" fill="hold">
                                          <p:stCondLst>
                                            <p:cond delay="0"/>
                                          </p:stCondLst>
                                        </p:cTn>
                                        <p:tgtEl>
                                          <p:spTgt spid="91"/>
                                        </p:tgtEl>
                                        <p:attrNameLst>
                                          <p:attrName>style.visibility</p:attrName>
                                        </p:attrNameLst>
                                      </p:cBhvr>
                                      <p:to>
                                        <p:strVal val="visible"/>
                                      </p:to>
                                    </p:set>
                                    <p:animEffect transition="in" filter="fade">
                                      <p:cBhvr>
                                        <p:cTn id="188" dur="500"/>
                                        <p:tgtEl>
                                          <p:spTgt spid="91"/>
                                        </p:tgtEl>
                                      </p:cBhvr>
                                    </p:animEffect>
                                  </p:childTnLst>
                                </p:cTn>
                              </p:par>
                              <p:par>
                                <p:cTn id="189" presetID="10" presetClass="entr" presetSubtype="0" fill="hold" nodeType="withEffect">
                                  <p:stCondLst>
                                    <p:cond delay="0"/>
                                  </p:stCondLst>
                                  <p:childTnLst>
                                    <p:set>
                                      <p:cBhvr>
                                        <p:cTn id="190" dur="1" fill="hold">
                                          <p:stCondLst>
                                            <p:cond delay="0"/>
                                          </p:stCondLst>
                                        </p:cTn>
                                        <p:tgtEl>
                                          <p:spTgt spid="88"/>
                                        </p:tgtEl>
                                        <p:attrNameLst>
                                          <p:attrName>style.visibility</p:attrName>
                                        </p:attrNameLst>
                                      </p:cBhvr>
                                      <p:to>
                                        <p:strVal val="visible"/>
                                      </p:to>
                                    </p:set>
                                    <p:animEffect transition="in" filter="fade">
                                      <p:cBhvr>
                                        <p:cTn id="191" dur="500"/>
                                        <p:tgtEl>
                                          <p:spTgt spid="88"/>
                                        </p:tgtEl>
                                      </p:cBhvr>
                                    </p:animEffect>
                                  </p:childTnLst>
                                </p:cTn>
                              </p:par>
                              <p:par>
                                <p:cTn id="192" presetID="10" presetClass="entr" presetSubtype="0" fill="hold" nodeType="withEffect">
                                  <p:stCondLst>
                                    <p:cond delay="0"/>
                                  </p:stCondLst>
                                  <p:childTnLst>
                                    <p:set>
                                      <p:cBhvr>
                                        <p:cTn id="193" dur="1" fill="hold">
                                          <p:stCondLst>
                                            <p:cond delay="0"/>
                                          </p:stCondLst>
                                        </p:cTn>
                                        <p:tgtEl>
                                          <p:spTgt spid="47"/>
                                        </p:tgtEl>
                                        <p:attrNameLst>
                                          <p:attrName>style.visibility</p:attrName>
                                        </p:attrNameLst>
                                      </p:cBhvr>
                                      <p:to>
                                        <p:strVal val="visible"/>
                                      </p:to>
                                    </p:set>
                                    <p:animEffect transition="in" filter="fade">
                                      <p:cBhvr>
                                        <p:cTn id="194" dur="500"/>
                                        <p:tgtEl>
                                          <p:spTgt spid="47"/>
                                        </p:tgtEl>
                                      </p:cBhvr>
                                    </p:animEffect>
                                  </p:childTnLst>
                                </p:cTn>
                              </p:par>
                              <p:par>
                                <p:cTn id="195" presetID="10" presetClass="entr" presetSubtype="0" fill="hold" nodeType="withEffect">
                                  <p:stCondLst>
                                    <p:cond delay="0"/>
                                  </p:stCondLst>
                                  <p:childTnLst>
                                    <p:set>
                                      <p:cBhvr>
                                        <p:cTn id="196" dur="1" fill="hold">
                                          <p:stCondLst>
                                            <p:cond delay="0"/>
                                          </p:stCondLst>
                                        </p:cTn>
                                        <p:tgtEl>
                                          <p:spTgt spid="94"/>
                                        </p:tgtEl>
                                        <p:attrNameLst>
                                          <p:attrName>style.visibility</p:attrName>
                                        </p:attrNameLst>
                                      </p:cBhvr>
                                      <p:to>
                                        <p:strVal val="visible"/>
                                      </p:to>
                                    </p:set>
                                    <p:animEffect transition="in" filter="fade">
                                      <p:cBhvr>
                                        <p:cTn id="197" dur="500"/>
                                        <p:tgtEl>
                                          <p:spTgt spid="94"/>
                                        </p:tgtEl>
                                      </p:cBhvr>
                                    </p:animEffect>
                                  </p:childTnLst>
                                </p:cTn>
                              </p:par>
                              <p:par>
                                <p:cTn id="198" presetID="10" presetClass="entr" presetSubtype="0" fill="hold" nodeType="withEffect">
                                  <p:stCondLst>
                                    <p:cond delay="0"/>
                                  </p:stCondLst>
                                  <p:childTnLst>
                                    <p:set>
                                      <p:cBhvr>
                                        <p:cTn id="199" dur="1" fill="hold">
                                          <p:stCondLst>
                                            <p:cond delay="0"/>
                                          </p:stCondLst>
                                        </p:cTn>
                                        <p:tgtEl>
                                          <p:spTgt spid="99"/>
                                        </p:tgtEl>
                                        <p:attrNameLst>
                                          <p:attrName>style.visibility</p:attrName>
                                        </p:attrNameLst>
                                      </p:cBhvr>
                                      <p:to>
                                        <p:strVal val="visible"/>
                                      </p:to>
                                    </p:set>
                                    <p:animEffect transition="in" filter="fade">
                                      <p:cBhvr>
                                        <p:cTn id="200" dur="500"/>
                                        <p:tgtEl>
                                          <p:spTgt spid="99"/>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128"/>
                                        </p:tgtEl>
                                        <p:attrNameLst>
                                          <p:attrName>style.visibility</p:attrName>
                                        </p:attrNameLst>
                                      </p:cBhvr>
                                      <p:to>
                                        <p:strVal val="visible"/>
                                      </p:to>
                                    </p:set>
                                    <p:animEffect transition="in" filter="fade">
                                      <p:cBhvr>
                                        <p:cTn id="205" dur="500"/>
                                        <p:tgtEl>
                                          <p:spTgt spid="128"/>
                                        </p:tgtEl>
                                      </p:cBhvr>
                                    </p:animEffect>
                                  </p:childTnLst>
                                </p:cTn>
                              </p:par>
                            </p:childTnLst>
                          </p:cTn>
                        </p:par>
                        <p:par>
                          <p:cTn id="206" fill="hold">
                            <p:stCondLst>
                              <p:cond delay="500"/>
                            </p:stCondLst>
                            <p:childTnLst>
                              <p:par>
                                <p:cTn id="207" presetID="10" presetClass="entr" presetSubtype="0" fill="hold" grpId="0" nodeType="afterEffect">
                                  <p:stCondLst>
                                    <p:cond delay="0"/>
                                  </p:stCondLst>
                                  <p:childTnLst>
                                    <p:set>
                                      <p:cBhvr>
                                        <p:cTn id="208" dur="1" fill="hold">
                                          <p:stCondLst>
                                            <p:cond delay="0"/>
                                          </p:stCondLst>
                                        </p:cTn>
                                        <p:tgtEl>
                                          <p:spTgt spid="127"/>
                                        </p:tgtEl>
                                        <p:attrNameLst>
                                          <p:attrName>style.visibility</p:attrName>
                                        </p:attrNameLst>
                                      </p:cBhvr>
                                      <p:to>
                                        <p:strVal val="visible"/>
                                      </p:to>
                                    </p:set>
                                    <p:animEffect transition="in" filter="fade">
                                      <p:cBhvr>
                                        <p:cTn id="209" dur="500"/>
                                        <p:tgtEl>
                                          <p:spTgt spid="127"/>
                                        </p:tgtEl>
                                      </p:cBhvr>
                                    </p:animEffect>
                                  </p:childTnLst>
                                </p:cTn>
                              </p:par>
                            </p:childTnLst>
                          </p:cTn>
                        </p:par>
                        <p:par>
                          <p:cTn id="210" fill="hold">
                            <p:stCondLst>
                              <p:cond delay="1000"/>
                            </p:stCondLst>
                            <p:childTnLst>
                              <p:par>
                                <p:cTn id="211" presetID="10" presetClass="entr" presetSubtype="0" fill="hold" grpId="0" nodeType="afterEffect">
                                  <p:stCondLst>
                                    <p:cond delay="0"/>
                                  </p:stCondLst>
                                  <p:childTnLst>
                                    <p:set>
                                      <p:cBhvr>
                                        <p:cTn id="212" dur="1" fill="hold">
                                          <p:stCondLst>
                                            <p:cond delay="0"/>
                                          </p:stCondLst>
                                        </p:cTn>
                                        <p:tgtEl>
                                          <p:spTgt spid="125"/>
                                        </p:tgtEl>
                                        <p:attrNameLst>
                                          <p:attrName>style.visibility</p:attrName>
                                        </p:attrNameLst>
                                      </p:cBhvr>
                                      <p:to>
                                        <p:strVal val="visible"/>
                                      </p:to>
                                    </p:set>
                                    <p:animEffect transition="in" filter="fade">
                                      <p:cBhvr>
                                        <p:cTn id="213" dur="500"/>
                                        <p:tgtEl>
                                          <p:spTgt spid="125"/>
                                        </p:tgtEl>
                                      </p:cBhvr>
                                    </p:animEffect>
                                  </p:childTnLst>
                                </p:cTn>
                              </p:par>
                            </p:childTnLst>
                          </p:cTn>
                        </p:par>
                        <p:par>
                          <p:cTn id="214" fill="hold">
                            <p:stCondLst>
                              <p:cond delay="1500"/>
                            </p:stCondLst>
                            <p:childTnLst>
                              <p:par>
                                <p:cTn id="215" presetID="10" presetClass="entr" presetSubtype="0" fill="hold" grpId="0" nodeType="afterEffect">
                                  <p:stCondLst>
                                    <p:cond delay="0"/>
                                  </p:stCondLst>
                                  <p:childTnLst>
                                    <p:set>
                                      <p:cBhvr>
                                        <p:cTn id="216" dur="1" fill="hold">
                                          <p:stCondLst>
                                            <p:cond delay="0"/>
                                          </p:stCondLst>
                                        </p:cTn>
                                        <p:tgtEl>
                                          <p:spTgt spid="126"/>
                                        </p:tgtEl>
                                        <p:attrNameLst>
                                          <p:attrName>style.visibility</p:attrName>
                                        </p:attrNameLst>
                                      </p:cBhvr>
                                      <p:to>
                                        <p:strVal val="visible"/>
                                      </p:to>
                                    </p:set>
                                    <p:animEffect transition="in" filter="fade">
                                      <p:cBhvr>
                                        <p:cTn id="217" dur="500"/>
                                        <p:tgtEl>
                                          <p:spTgt spid="126"/>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xit" presetSubtype="0" fill="hold" grpId="1" nodeType="clickEffect">
                                  <p:stCondLst>
                                    <p:cond delay="0"/>
                                  </p:stCondLst>
                                  <p:childTnLst>
                                    <p:animEffect transition="out" filter="fade">
                                      <p:cBhvr>
                                        <p:cTn id="221" dur="500"/>
                                        <p:tgtEl>
                                          <p:spTgt spid="128"/>
                                        </p:tgtEl>
                                      </p:cBhvr>
                                    </p:animEffect>
                                    <p:set>
                                      <p:cBhvr>
                                        <p:cTn id="222" dur="1" fill="hold">
                                          <p:stCondLst>
                                            <p:cond delay="499"/>
                                          </p:stCondLst>
                                        </p:cTn>
                                        <p:tgtEl>
                                          <p:spTgt spid="128"/>
                                        </p:tgtEl>
                                        <p:attrNameLst>
                                          <p:attrName>style.visibility</p:attrName>
                                        </p:attrNameLst>
                                      </p:cBhvr>
                                      <p:to>
                                        <p:strVal val="hidden"/>
                                      </p:to>
                                    </p:set>
                                  </p:childTnLst>
                                </p:cTn>
                              </p:par>
                              <p:par>
                                <p:cTn id="223" presetID="10" presetClass="exit" presetSubtype="0" fill="hold" grpId="1" nodeType="withEffect">
                                  <p:stCondLst>
                                    <p:cond delay="0"/>
                                  </p:stCondLst>
                                  <p:childTnLst>
                                    <p:animEffect transition="out" filter="fade">
                                      <p:cBhvr>
                                        <p:cTn id="224" dur="500"/>
                                        <p:tgtEl>
                                          <p:spTgt spid="127"/>
                                        </p:tgtEl>
                                      </p:cBhvr>
                                    </p:animEffect>
                                    <p:set>
                                      <p:cBhvr>
                                        <p:cTn id="225" dur="1" fill="hold">
                                          <p:stCondLst>
                                            <p:cond delay="499"/>
                                          </p:stCondLst>
                                        </p:cTn>
                                        <p:tgtEl>
                                          <p:spTgt spid="127"/>
                                        </p:tgtEl>
                                        <p:attrNameLst>
                                          <p:attrName>style.visibility</p:attrName>
                                        </p:attrNameLst>
                                      </p:cBhvr>
                                      <p:to>
                                        <p:strVal val="hidden"/>
                                      </p:to>
                                    </p:set>
                                  </p:childTnLst>
                                </p:cTn>
                              </p:par>
                              <p:par>
                                <p:cTn id="226" presetID="10" presetClass="exit" presetSubtype="0" fill="hold" grpId="1" nodeType="withEffect">
                                  <p:stCondLst>
                                    <p:cond delay="0"/>
                                  </p:stCondLst>
                                  <p:childTnLst>
                                    <p:animEffect transition="out" filter="fade">
                                      <p:cBhvr>
                                        <p:cTn id="227" dur="500"/>
                                        <p:tgtEl>
                                          <p:spTgt spid="125"/>
                                        </p:tgtEl>
                                      </p:cBhvr>
                                    </p:animEffect>
                                    <p:set>
                                      <p:cBhvr>
                                        <p:cTn id="228" dur="1" fill="hold">
                                          <p:stCondLst>
                                            <p:cond delay="499"/>
                                          </p:stCondLst>
                                        </p:cTn>
                                        <p:tgtEl>
                                          <p:spTgt spid="125"/>
                                        </p:tgtEl>
                                        <p:attrNameLst>
                                          <p:attrName>style.visibility</p:attrName>
                                        </p:attrNameLst>
                                      </p:cBhvr>
                                      <p:to>
                                        <p:strVal val="hidden"/>
                                      </p:to>
                                    </p:set>
                                  </p:childTnLst>
                                </p:cTn>
                              </p:par>
                              <p:par>
                                <p:cTn id="229" presetID="10" presetClass="exit" presetSubtype="0" fill="hold" grpId="1" nodeType="withEffect">
                                  <p:stCondLst>
                                    <p:cond delay="0"/>
                                  </p:stCondLst>
                                  <p:childTnLst>
                                    <p:animEffect transition="out" filter="fade">
                                      <p:cBhvr>
                                        <p:cTn id="230" dur="500"/>
                                        <p:tgtEl>
                                          <p:spTgt spid="126"/>
                                        </p:tgtEl>
                                      </p:cBhvr>
                                    </p:animEffect>
                                    <p:set>
                                      <p:cBhvr>
                                        <p:cTn id="231" dur="1" fill="hold">
                                          <p:stCondLst>
                                            <p:cond delay="499"/>
                                          </p:stCondLst>
                                        </p:cTn>
                                        <p:tgtEl>
                                          <p:spTgt spid="126"/>
                                        </p:tgtEl>
                                        <p:attrNameLst>
                                          <p:attrName>style.visibility</p:attrName>
                                        </p:attrNameLst>
                                      </p:cBhvr>
                                      <p:to>
                                        <p:strVal val="hidden"/>
                                      </p:to>
                                    </p:set>
                                  </p:childTnLst>
                                </p:cTn>
                              </p:par>
                            </p:childTnLst>
                          </p:cTn>
                        </p:par>
                        <p:par>
                          <p:cTn id="232" fill="hold">
                            <p:stCondLst>
                              <p:cond delay="500"/>
                            </p:stCondLst>
                            <p:childTnLst>
                              <p:par>
                                <p:cTn id="233" presetID="6" presetClass="emph" presetSubtype="0" fill="hold" grpId="2" nodeType="afterEffect">
                                  <p:stCondLst>
                                    <p:cond delay="0"/>
                                  </p:stCondLst>
                                  <p:childTnLst>
                                    <p:animScale>
                                      <p:cBhvr>
                                        <p:cTn id="234" dur="500" fill="hold"/>
                                        <p:tgtEl>
                                          <p:spTgt spid="6"/>
                                        </p:tgtEl>
                                      </p:cBhvr>
                                      <p:by x="667000" y="667000"/>
                                    </p:animScale>
                                  </p:childTnLst>
                                </p:cTn>
                              </p:par>
                              <p:par>
                                <p:cTn id="235" presetID="10" presetClass="exit" presetSubtype="0" fill="hold" grpId="2" nodeType="withEffect">
                                  <p:stCondLst>
                                    <p:cond delay="0"/>
                                  </p:stCondLst>
                                  <p:childTnLst>
                                    <p:animEffect transition="out" filter="fade">
                                      <p:cBhvr>
                                        <p:cTn id="236" dur="500"/>
                                        <p:tgtEl>
                                          <p:spTgt spid="8"/>
                                        </p:tgtEl>
                                      </p:cBhvr>
                                    </p:animEffect>
                                    <p:set>
                                      <p:cBhvr>
                                        <p:cTn id="237" dur="1" fill="hold">
                                          <p:stCondLst>
                                            <p:cond delay="499"/>
                                          </p:stCondLst>
                                        </p:cTn>
                                        <p:tgtEl>
                                          <p:spTgt spid="8"/>
                                        </p:tgtEl>
                                        <p:attrNameLst>
                                          <p:attrName>style.visibility</p:attrName>
                                        </p:attrNameLst>
                                      </p:cBhvr>
                                      <p:to>
                                        <p:strVal val="hidden"/>
                                      </p:to>
                                    </p:set>
                                  </p:childTnLst>
                                </p:cTn>
                              </p:par>
                              <p:par>
                                <p:cTn id="238" presetID="10" presetClass="exit" presetSubtype="0" fill="hold" grpId="2" nodeType="withEffect">
                                  <p:stCondLst>
                                    <p:cond delay="0"/>
                                  </p:stCondLst>
                                  <p:childTnLst>
                                    <p:animEffect transition="out" filter="fade">
                                      <p:cBhvr>
                                        <p:cTn id="239" dur="500"/>
                                        <p:tgtEl>
                                          <p:spTgt spid="7"/>
                                        </p:tgtEl>
                                      </p:cBhvr>
                                    </p:animEffect>
                                    <p:set>
                                      <p:cBhvr>
                                        <p:cTn id="240" dur="1" fill="hold">
                                          <p:stCondLst>
                                            <p:cond delay="499"/>
                                          </p:stCondLst>
                                        </p:cTn>
                                        <p:tgtEl>
                                          <p:spTgt spid="7"/>
                                        </p:tgtEl>
                                        <p:attrNameLst>
                                          <p:attrName>style.visibility</p:attrName>
                                        </p:attrNameLst>
                                      </p:cBhvr>
                                      <p:to>
                                        <p:strVal val="hidden"/>
                                      </p:to>
                                    </p:set>
                                  </p:childTnLst>
                                </p:cTn>
                              </p:par>
                              <p:par>
                                <p:cTn id="241" presetID="10" presetClass="exit" presetSubtype="0" fill="hold" grpId="2" nodeType="withEffect">
                                  <p:stCondLst>
                                    <p:cond delay="0"/>
                                  </p:stCondLst>
                                  <p:childTnLst>
                                    <p:animEffect transition="out" filter="fade">
                                      <p:cBhvr>
                                        <p:cTn id="242" dur="500"/>
                                        <p:tgtEl>
                                          <p:spTgt spid="11"/>
                                        </p:tgtEl>
                                      </p:cBhvr>
                                    </p:animEffect>
                                    <p:set>
                                      <p:cBhvr>
                                        <p:cTn id="243" dur="1" fill="hold">
                                          <p:stCondLst>
                                            <p:cond delay="499"/>
                                          </p:stCondLst>
                                        </p:cTn>
                                        <p:tgtEl>
                                          <p:spTgt spid="11"/>
                                        </p:tgtEl>
                                        <p:attrNameLst>
                                          <p:attrName>style.visibility</p:attrName>
                                        </p:attrNameLst>
                                      </p:cBhvr>
                                      <p:to>
                                        <p:strVal val="hidden"/>
                                      </p:to>
                                    </p:set>
                                  </p:childTnLst>
                                </p:cTn>
                              </p:par>
                              <p:par>
                                <p:cTn id="244" presetID="10" presetClass="exit" presetSubtype="0" fill="hold" grpId="2" nodeType="withEffect">
                                  <p:stCondLst>
                                    <p:cond delay="0"/>
                                  </p:stCondLst>
                                  <p:childTnLst>
                                    <p:animEffect transition="out" filter="fade">
                                      <p:cBhvr>
                                        <p:cTn id="245" dur="500"/>
                                        <p:tgtEl>
                                          <p:spTgt spid="9"/>
                                        </p:tgtEl>
                                      </p:cBhvr>
                                    </p:animEffect>
                                    <p:set>
                                      <p:cBhvr>
                                        <p:cTn id="246" dur="1" fill="hold">
                                          <p:stCondLst>
                                            <p:cond delay="499"/>
                                          </p:stCondLst>
                                        </p:cTn>
                                        <p:tgtEl>
                                          <p:spTgt spid="9"/>
                                        </p:tgtEl>
                                        <p:attrNameLst>
                                          <p:attrName>style.visibility</p:attrName>
                                        </p:attrNameLst>
                                      </p:cBhvr>
                                      <p:to>
                                        <p:strVal val="hidden"/>
                                      </p:to>
                                    </p:set>
                                  </p:childTnLst>
                                </p:cTn>
                              </p:par>
                              <p:par>
                                <p:cTn id="247" presetID="10" presetClass="exit" presetSubtype="0" fill="hold" grpId="2" nodeType="withEffect">
                                  <p:stCondLst>
                                    <p:cond delay="0"/>
                                  </p:stCondLst>
                                  <p:childTnLst>
                                    <p:animEffect transition="out" filter="fade">
                                      <p:cBhvr>
                                        <p:cTn id="248" dur="500"/>
                                        <p:tgtEl>
                                          <p:spTgt spid="10"/>
                                        </p:tgtEl>
                                      </p:cBhvr>
                                    </p:animEffect>
                                    <p:set>
                                      <p:cBhvr>
                                        <p:cTn id="249" dur="1" fill="hold">
                                          <p:stCondLst>
                                            <p:cond delay="499"/>
                                          </p:stCondLst>
                                        </p:cTn>
                                        <p:tgtEl>
                                          <p:spTgt spid="10"/>
                                        </p:tgtEl>
                                        <p:attrNameLst>
                                          <p:attrName>style.visibility</p:attrName>
                                        </p:attrNameLst>
                                      </p:cBhvr>
                                      <p:to>
                                        <p:strVal val="hidden"/>
                                      </p:to>
                                    </p:set>
                                  </p:childTnLst>
                                </p:cTn>
                              </p:par>
                              <p:par>
                                <p:cTn id="250" presetID="10" presetClass="exit" presetSubtype="0" fill="hold" nodeType="withEffect">
                                  <p:stCondLst>
                                    <p:cond delay="0"/>
                                  </p:stCondLst>
                                  <p:childTnLst>
                                    <p:animEffect transition="out" filter="fade">
                                      <p:cBhvr>
                                        <p:cTn id="251" dur="500"/>
                                        <p:tgtEl>
                                          <p:spTgt spid="1026"/>
                                        </p:tgtEl>
                                      </p:cBhvr>
                                    </p:animEffect>
                                    <p:set>
                                      <p:cBhvr>
                                        <p:cTn id="252" dur="1" fill="hold">
                                          <p:stCondLst>
                                            <p:cond delay="499"/>
                                          </p:stCondLst>
                                        </p:cTn>
                                        <p:tgtEl>
                                          <p:spTgt spid="1026"/>
                                        </p:tgtEl>
                                        <p:attrNameLst>
                                          <p:attrName>style.visibility</p:attrName>
                                        </p:attrNameLst>
                                      </p:cBhvr>
                                      <p:to>
                                        <p:strVal val="hidden"/>
                                      </p:to>
                                    </p:set>
                                  </p:childTnLst>
                                </p:cTn>
                              </p:par>
                              <p:par>
                                <p:cTn id="253" presetID="10" presetClass="exit" presetSubtype="0" fill="hold" nodeType="withEffect">
                                  <p:stCondLst>
                                    <p:cond delay="0"/>
                                  </p:stCondLst>
                                  <p:childTnLst>
                                    <p:animEffect transition="out" filter="fade">
                                      <p:cBhvr>
                                        <p:cTn id="254" dur="500"/>
                                        <p:tgtEl>
                                          <p:spTgt spid="28"/>
                                        </p:tgtEl>
                                      </p:cBhvr>
                                    </p:animEffect>
                                    <p:set>
                                      <p:cBhvr>
                                        <p:cTn id="255" dur="1" fill="hold">
                                          <p:stCondLst>
                                            <p:cond delay="499"/>
                                          </p:stCondLst>
                                        </p:cTn>
                                        <p:tgtEl>
                                          <p:spTgt spid="28"/>
                                        </p:tgtEl>
                                        <p:attrNameLst>
                                          <p:attrName>style.visibility</p:attrName>
                                        </p:attrNameLst>
                                      </p:cBhvr>
                                      <p:to>
                                        <p:strVal val="hidden"/>
                                      </p:to>
                                    </p:set>
                                  </p:childTnLst>
                                </p:cTn>
                              </p:par>
                              <p:par>
                                <p:cTn id="256" presetID="10" presetClass="exit" presetSubtype="0" fill="hold" nodeType="withEffect">
                                  <p:stCondLst>
                                    <p:cond delay="0"/>
                                  </p:stCondLst>
                                  <p:childTnLst>
                                    <p:animEffect transition="out" filter="fade">
                                      <p:cBhvr>
                                        <p:cTn id="257" dur="500"/>
                                        <p:tgtEl>
                                          <p:spTgt spid="19"/>
                                        </p:tgtEl>
                                      </p:cBhvr>
                                    </p:animEffect>
                                    <p:set>
                                      <p:cBhvr>
                                        <p:cTn id="258" dur="1" fill="hold">
                                          <p:stCondLst>
                                            <p:cond delay="499"/>
                                          </p:stCondLst>
                                        </p:cTn>
                                        <p:tgtEl>
                                          <p:spTgt spid="19"/>
                                        </p:tgtEl>
                                        <p:attrNameLst>
                                          <p:attrName>style.visibility</p:attrName>
                                        </p:attrNameLst>
                                      </p:cBhvr>
                                      <p:to>
                                        <p:strVal val="hidden"/>
                                      </p:to>
                                    </p:set>
                                  </p:childTnLst>
                                </p:cTn>
                              </p:par>
                              <p:par>
                                <p:cTn id="259" presetID="10" presetClass="exit" presetSubtype="0" fill="hold" nodeType="withEffect">
                                  <p:stCondLst>
                                    <p:cond delay="0"/>
                                  </p:stCondLst>
                                  <p:childTnLst>
                                    <p:animEffect transition="out" filter="fade">
                                      <p:cBhvr>
                                        <p:cTn id="260" dur="500"/>
                                        <p:tgtEl>
                                          <p:spTgt spid="25"/>
                                        </p:tgtEl>
                                      </p:cBhvr>
                                    </p:animEffect>
                                    <p:set>
                                      <p:cBhvr>
                                        <p:cTn id="261" dur="1" fill="hold">
                                          <p:stCondLst>
                                            <p:cond delay="499"/>
                                          </p:stCondLst>
                                        </p:cTn>
                                        <p:tgtEl>
                                          <p:spTgt spid="25"/>
                                        </p:tgtEl>
                                        <p:attrNameLst>
                                          <p:attrName>style.visibility</p:attrName>
                                        </p:attrNameLst>
                                      </p:cBhvr>
                                      <p:to>
                                        <p:strVal val="hidden"/>
                                      </p:to>
                                    </p:set>
                                  </p:childTnLst>
                                </p:cTn>
                              </p:par>
                              <p:par>
                                <p:cTn id="262" presetID="10" presetClass="exit" presetSubtype="0" fill="hold" nodeType="withEffect">
                                  <p:stCondLst>
                                    <p:cond delay="0"/>
                                  </p:stCondLst>
                                  <p:childTnLst>
                                    <p:animEffect transition="out" filter="fade">
                                      <p:cBhvr>
                                        <p:cTn id="263" dur="500"/>
                                        <p:tgtEl>
                                          <p:spTgt spid="23"/>
                                        </p:tgtEl>
                                      </p:cBhvr>
                                    </p:animEffect>
                                    <p:set>
                                      <p:cBhvr>
                                        <p:cTn id="264" dur="1" fill="hold">
                                          <p:stCondLst>
                                            <p:cond delay="499"/>
                                          </p:stCondLst>
                                        </p:cTn>
                                        <p:tgtEl>
                                          <p:spTgt spid="23"/>
                                        </p:tgtEl>
                                        <p:attrNameLst>
                                          <p:attrName>style.visibility</p:attrName>
                                        </p:attrNameLst>
                                      </p:cBhvr>
                                      <p:to>
                                        <p:strVal val="hidden"/>
                                      </p:to>
                                    </p:set>
                                  </p:childTnLst>
                                </p:cTn>
                              </p:par>
                              <p:par>
                                <p:cTn id="265" presetID="10" presetClass="exit" presetSubtype="0" fill="hold" nodeType="withEffect">
                                  <p:stCondLst>
                                    <p:cond delay="0"/>
                                  </p:stCondLst>
                                  <p:childTnLst>
                                    <p:animEffect transition="out" filter="fade">
                                      <p:cBhvr>
                                        <p:cTn id="266" dur="500"/>
                                        <p:tgtEl>
                                          <p:spTgt spid="27"/>
                                        </p:tgtEl>
                                      </p:cBhvr>
                                    </p:animEffect>
                                    <p:set>
                                      <p:cBhvr>
                                        <p:cTn id="267" dur="1" fill="hold">
                                          <p:stCondLst>
                                            <p:cond delay="499"/>
                                          </p:stCondLst>
                                        </p:cTn>
                                        <p:tgtEl>
                                          <p:spTgt spid="27"/>
                                        </p:tgtEl>
                                        <p:attrNameLst>
                                          <p:attrName>style.visibility</p:attrName>
                                        </p:attrNameLst>
                                      </p:cBhvr>
                                      <p:to>
                                        <p:strVal val="hidden"/>
                                      </p:to>
                                    </p:set>
                                  </p:childTnLst>
                                </p:cTn>
                              </p:par>
                              <p:par>
                                <p:cTn id="268" presetID="10" presetClass="exit" presetSubtype="0" fill="hold" nodeType="withEffect">
                                  <p:stCondLst>
                                    <p:cond delay="0"/>
                                  </p:stCondLst>
                                  <p:childTnLst>
                                    <p:animEffect transition="out" filter="fade">
                                      <p:cBhvr>
                                        <p:cTn id="269" dur="500"/>
                                        <p:tgtEl>
                                          <p:spTgt spid="24"/>
                                        </p:tgtEl>
                                      </p:cBhvr>
                                    </p:animEffect>
                                    <p:set>
                                      <p:cBhvr>
                                        <p:cTn id="270" dur="1" fill="hold">
                                          <p:stCondLst>
                                            <p:cond delay="499"/>
                                          </p:stCondLst>
                                        </p:cTn>
                                        <p:tgtEl>
                                          <p:spTgt spid="24"/>
                                        </p:tgtEl>
                                        <p:attrNameLst>
                                          <p:attrName>style.visibility</p:attrName>
                                        </p:attrNameLst>
                                      </p:cBhvr>
                                      <p:to>
                                        <p:strVal val="hidden"/>
                                      </p:to>
                                    </p:set>
                                  </p:childTnLst>
                                </p:cTn>
                              </p:par>
                              <p:par>
                                <p:cTn id="271" presetID="10" presetClass="exit" presetSubtype="0" fill="hold" nodeType="withEffect">
                                  <p:stCondLst>
                                    <p:cond delay="0"/>
                                  </p:stCondLst>
                                  <p:childTnLst>
                                    <p:animEffect transition="out" filter="fade">
                                      <p:cBhvr>
                                        <p:cTn id="272" dur="500"/>
                                        <p:tgtEl>
                                          <p:spTgt spid="35"/>
                                        </p:tgtEl>
                                      </p:cBhvr>
                                    </p:animEffect>
                                    <p:set>
                                      <p:cBhvr>
                                        <p:cTn id="273" dur="1" fill="hold">
                                          <p:stCondLst>
                                            <p:cond delay="499"/>
                                          </p:stCondLst>
                                        </p:cTn>
                                        <p:tgtEl>
                                          <p:spTgt spid="35"/>
                                        </p:tgtEl>
                                        <p:attrNameLst>
                                          <p:attrName>style.visibility</p:attrName>
                                        </p:attrNameLst>
                                      </p:cBhvr>
                                      <p:to>
                                        <p:strVal val="hidden"/>
                                      </p:to>
                                    </p:set>
                                  </p:childTnLst>
                                </p:cTn>
                              </p:par>
                              <p:par>
                                <p:cTn id="274" presetID="10" presetClass="exit" presetSubtype="0" fill="hold" nodeType="withEffect">
                                  <p:stCondLst>
                                    <p:cond delay="0"/>
                                  </p:stCondLst>
                                  <p:childTnLst>
                                    <p:animEffect transition="out" filter="fade">
                                      <p:cBhvr>
                                        <p:cTn id="275" dur="500"/>
                                        <p:tgtEl>
                                          <p:spTgt spid="16"/>
                                        </p:tgtEl>
                                      </p:cBhvr>
                                    </p:animEffect>
                                    <p:set>
                                      <p:cBhvr>
                                        <p:cTn id="276" dur="1" fill="hold">
                                          <p:stCondLst>
                                            <p:cond delay="499"/>
                                          </p:stCondLst>
                                        </p:cTn>
                                        <p:tgtEl>
                                          <p:spTgt spid="16"/>
                                        </p:tgtEl>
                                        <p:attrNameLst>
                                          <p:attrName>style.visibility</p:attrName>
                                        </p:attrNameLst>
                                      </p:cBhvr>
                                      <p:to>
                                        <p:strVal val="hidden"/>
                                      </p:to>
                                    </p:set>
                                  </p:childTnLst>
                                </p:cTn>
                              </p:par>
                              <p:par>
                                <p:cTn id="277" presetID="10" presetClass="exit" presetSubtype="0" fill="hold" nodeType="withEffect">
                                  <p:stCondLst>
                                    <p:cond delay="0"/>
                                  </p:stCondLst>
                                  <p:childTnLst>
                                    <p:animEffect transition="out" filter="fade">
                                      <p:cBhvr>
                                        <p:cTn id="278" dur="500"/>
                                        <p:tgtEl>
                                          <p:spTgt spid="15"/>
                                        </p:tgtEl>
                                      </p:cBhvr>
                                    </p:animEffect>
                                    <p:set>
                                      <p:cBhvr>
                                        <p:cTn id="279" dur="1" fill="hold">
                                          <p:stCondLst>
                                            <p:cond delay="499"/>
                                          </p:stCondLst>
                                        </p:cTn>
                                        <p:tgtEl>
                                          <p:spTgt spid="15"/>
                                        </p:tgtEl>
                                        <p:attrNameLst>
                                          <p:attrName>style.visibility</p:attrName>
                                        </p:attrNameLst>
                                      </p:cBhvr>
                                      <p:to>
                                        <p:strVal val="hidden"/>
                                      </p:to>
                                    </p:set>
                                  </p:childTnLst>
                                </p:cTn>
                              </p:par>
                              <p:par>
                                <p:cTn id="280" presetID="10" presetClass="exit" presetSubtype="0" fill="hold" nodeType="withEffect">
                                  <p:stCondLst>
                                    <p:cond delay="0"/>
                                  </p:stCondLst>
                                  <p:childTnLst>
                                    <p:animEffect transition="out" filter="fade">
                                      <p:cBhvr>
                                        <p:cTn id="281" dur="500"/>
                                        <p:tgtEl>
                                          <p:spTgt spid="20"/>
                                        </p:tgtEl>
                                      </p:cBhvr>
                                    </p:animEffect>
                                    <p:set>
                                      <p:cBhvr>
                                        <p:cTn id="282" dur="1" fill="hold">
                                          <p:stCondLst>
                                            <p:cond delay="499"/>
                                          </p:stCondLst>
                                        </p:cTn>
                                        <p:tgtEl>
                                          <p:spTgt spid="20"/>
                                        </p:tgtEl>
                                        <p:attrNameLst>
                                          <p:attrName>style.visibility</p:attrName>
                                        </p:attrNameLst>
                                      </p:cBhvr>
                                      <p:to>
                                        <p:strVal val="hidden"/>
                                      </p:to>
                                    </p:set>
                                  </p:childTnLst>
                                </p:cTn>
                              </p:par>
                              <p:par>
                                <p:cTn id="283" presetID="10" presetClass="exit" presetSubtype="0" fill="hold" nodeType="withEffect">
                                  <p:stCondLst>
                                    <p:cond delay="0"/>
                                  </p:stCondLst>
                                  <p:childTnLst>
                                    <p:animEffect transition="out" filter="fade">
                                      <p:cBhvr>
                                        <p:cTn id="284" dur="500"/>
                                        <p:tgtEl>
                                          <p:spTgt spid="21"/>
                                        </p:tgtEl>
                                      </p:cBhvr>
                                    </p:animEffect>
                                    <p:set>
                                      <p:cBhvr>
                                        <p:cTn id="285" dur="1" fill="hold">
                                          <p:stCondLst>
                                            <p:cond delay="499"/>
                                          </p:stCondLst>
                                        </p:cTn>
                                        <p:tgtEl>
                                          <p:spTgt spid="21"/>
                                        </p:tgtEl>
                                        <p:attrNameLst>
                                          <p:attrName>style.visibility</p:attrName>
                                        </p:attrNameLst>
                                      </p:cBhvr>
                                      <p:to>
                                        <p:strVal val="hidden"/>
                                      </p:to>
                                    </p:set>
                                  </p:childTnLst>
                                </p:cTn>
                              </p:par>
                              <p:par>
                                <p:cTn id="286" presetID="10" presetClass="exit" presetSubtype="0" fill="hold" nodeType="withEffect">
                                  <p:stCondLst>
                                    <p:cond delay="0"/>
                                  </p:stCondLst>
                                  <p:childTnLst>
                                    <p:animEffect transition="out" filter="fade">
                                      <p:cBhvr>
                                        <p:cTn id="287" dur="500"/>
                                        <p:tgtEl>
                                          <p:spTgt spid="31"/>
                                        </p:tgtEl>
                                      </p:cBhvr>
                                    </p:animEffect>
                                    <p:set>
                                      <p:cBhvr>
                                        <p:cTn id="288" dur="1" fill="hold">
                                          <p:stCondLst>
                                            <p:cond delay="499"/>
                                          </p:stCondLst>
                                        </p:cTn>
                                        <p:tgtEl>
                                          <p:spTgt spid="31"/>
                                        </p:tgtEl>
                                        <p:attrNameLst>
                                          <p:attrName>style.visibility</p:attrName>
                                        </p:attrNameLst>
                                      </p:cBhvr>
                                      <p:to>
                                        <p:strVal val="hidden"/>
                                      </p:to>
                                    </p:set>
                                  </p:childTnLst>
                                </p:cTn>
                              </p:par>
                              <p:par>
                                <p:cTn id="289" presetID="10" presetClass="exit" presetSubtype="0" fill="hold" nodeType="withEffect">
                                  <p:stCondLst>
                                    <p:cond delay="0"/>
                                  </p:stCondLst>
                                  <p:childTnLst>
                                    <p:animEffect transition="out" filter="fade">
                                      <p:cBhvr>
                                        <p:cTn id="290" dur="500"/>
                                        <p:tgtEl>
                                          <p:spTgt spid="30"/>
                                        </p:tgtEl>
                                      </p:cBhvr>
                                    </p:animEffect>
                                    <p:set>
                                      <p:cBhvr>
                                        <p:cTn id="291" dur="1" fill="hold">
                                          <p:stCondLst>
                                            <p:cond delay="499"/>
                                          </p:stCondLst>
                                        </p:cTn>
                                        <p:tgtEl>
                                          <p:spTgt spid="30"/>
                                        </p:tgtEl>
                                        <p:attrNameLst>
                                          <p:attrName>style.visibility</p:attrName>
                                        </p:attrNameLst>
                                      </p:cBhvr>
                                      <p:to>
                                        <p:strVal val="hidden"/>
                                      </p:to>
                                    </p:set>
                                  </p:childTnLst>
                                </p:cTn>
                              </p:par>
                              <p:par>
                                <p:cTn id="292" presetID="10" presetClass="exit" presetSubtype="0" fill="hold" nodeType="withEffect">
                                  <p:stCondLst>
                                    <p:cond delay="0"/>
                                  </p:stCondLst>
                                  <p:childTnLst>
                                    <p:animEffect transition="out" filter="fade">
                                      <p:cBhvr>
                                        <p:cTn id="293" dur="500"/>
                                        <p:tgtEl>
                                          <p:spTgt spid="22"/>
                                        </p:tgtEl>
                                      </p:cBhvr>
                                    </p:animEffect>
                                    <p:set>
                                      <p:cBhvr>
                                        <p:cTn id="294" dur="1" fill="hold">
                                          <p:stCondLst>
                                            <p:cond delay="499"/>
                                          </p:stCondLst>
                                        </p:cTn>
                                        <p:tgtEl>
                                          <p:spTgt spid="22"/>
                                        </p:tgtEl>
                                        <p:attrNameLst>
                                          <p:attrName>style.visibility</p:attrName>
                                        </p:attrNameLst>
                                      </p:cBhvr>
                                      <p:to>
                                        <p:strVal val="hidden"/>
                                      </p:to>
                                    </p:set>
                                  </p:childTnLst>
                                </p:cTn>
                              </p:par>
                              <p:par>
                                <p:cTn id="295" presetID="10" presetClass="exit" presetSubtype="0" fill="hold" nodeType="withEffect">
                                  <p:stCondLst>
                                    <p:cond delay="0"/>
                                  </p:stCondLst>
                                  <p:childTnLst>
                                    <p:animEffect transition="out" filter="fade">
                                      <p:cBhvr>
                                        <p:cTn id="296" dur="500"/>
                                        <p:tgtEl>
                                          <p:spTgt spid="36"/>
                                        </p:tgtEl>
                                      </p:cBhvr>
                                    </p:animEffect>
                                    <p:set>
                                      <p:cBhvr>
                                        <p:cTn id="297" dur="1" fill="hold">
                                          <p:stCondLst>
                                            <p:cond delay="499"/>
                                          </p:stCondLst>
                                        </p:cTn>
                                        <p:tgtEl>
                                          <p:spTgt spid="36"/>
                                        </p:tgtEl>
                                        <p:attrNameLst>
                                          <p:attrName>style.visibility</p:attrName>
                                        </p:attrNameLst>
                                      </p:cBhvr>
                                      <p:to>
                                        <p:strVal val="hidden"/>
                                      </p:to>
                                    </p:set>
                                  </p:childTnLst>
                                </p:cTn>
                              </p:par>
                              <p:par>
                                <p:cTn id="298" presetID="10" presetClass="exit" presetSubtype="0" fill="hold" nodeType="withEffect">
                                  <p:stCondLst>
                                    <p:cond delay="0"/>
                                  </p:stCondLst>
                                  <p:childTnLst>
                                    <p:animEffect transition="out" filter="fade">
                                      <p:cBhvr>
                                        <p:cTn id="299" dur="500"/>
                                        <p:tgtEl>
                                          <p:spTgt spid="33"/>
                                        </p:tgtEl>
                                      </p:cBhvr>
                                    </p:animEffect>
                                    <p:set>
                                      <p:cBhvr>
                                        <p:cTn id="300" dur="1" fill="hold">
                                          <p:stCondLst>
                                            <p:cond delay="499"/>
                                          </p:stCondLst>
                                        </p:cTn>
                                        <p:tgtEl>
                                          <p:spTgt spid="33"/>
                                        </p:tgtEl>
                                        <p:attrNameLst>
                                          <p:attrName>style.visibility</p:attrName>
                                        </p:attrNameLst>
                                      </p:cBhvr>
                                      <p:to>
                                        <p:strVal val="hidden"/>
                                      </p:to>
                                    </p:set>
                                  </p:childTnLst>
                                </p:cTn>
                              </p:par>
                              <p:par>
                                <p:cTn id="301" presetID="10" presetClass="exit" presetSubtype="0" fill="hold" nodeType="withEffect">
                                  <p:stCondLst>
                                    <p:cond delay="0"/>
                                  </p:stCondLst>
                                  <p:childTnLst>
                                    <p:animEffect transition="out" filter="fade">
                                      <p:cBhvr>
                                        <p:cTn id="302" dur="500"/>
                                        <p:tgtEl>
                                          <p:spTgt spid="32"/>
                                        </p:tgtEl>
                                      </p:cBhvr>
                                    </p:animEffect>
                                    <p:set>
                                      <p:cBhvr>
                                        <p:cTn id="303" dur="1" fill="hold">
                                          <p:stCondLst>
                                            <p:cond delay="499"/>
                                          </p:stCondLst>
                                        </p:cTn>
                                        <p:tgtEl>
                                          <p:spTgt spid="32"/>
                                        </p:tgtEl>
                                        <p:attrNameLst>
                                          <p:attrName>style.visibility</p:attrName>
                                        </p:attrNameLst>
                                      </p:cBhvr>
                                      <p:to>
                                        <p:strVal val="hidden"/>
                                      </p:to>
                                    </p:set>
                                  </p:childTnLst>
                                </p:cTn>
                              </p:par>
                              <p:par>
                                <p:cTn id="304" presetID="10" presetClass="exit" presetSubtype="0" fill="hold" nodeType="withEffect">
                                  <p:stCondLst>
                                    <p:cond delay="0"/>
                                  </p:stCondLst>
                                  <p:childTnLst>
                                    <p:animEffect transition="out" filter="fade">
                                      <p:cBhvr>
                                        <p:cTn id="305" dur="500"/>
                                        <p:tgtEl>
                                          <p:spTgt spid="17"/>
                                        </p:tgtEl>
                                      </p:cBhvr>
                                    </p:animEffect>
                                    <p:set>
                                      <p:cBhvr>
                                        <p:cTn id="306" dur="1" fill="hold">
                                          <p:stCondLst>
                                            <p:cond delay="499"/>
                                          </p:stCondLst>
                                        </p:cTn>
                                        <p:tgtEl>
                                          <p:spTgt spid="17"/>
                                        </p:tgtEl>
                                        <p:attrNameLst>
                                          <p:attrName>style.visibility</p:attrName>
                                        </p:attrNameLst>
                                      </p:cBhvr>
                                      <p:to>
                                        <p:strVal val="hidden"/>
                                      </p:to>
                                    </p:set>
                                  </p:childTnLst>
                                </p:cTn>
                              </p:par>
                              <p:par>
                                <p:cTn id="307" presetID="10" presetClass="exit" presetSubtype="0" fill="hold" nodeType="withEffect">
                                  <p:stCondLst>
                                    <p:cond delay="0"/>
                                  </p:stCondLst>
                                  <p:childTnLst>
                                    <p:animEffect transition="out" filter="fade">
                                      <p:cBhvr>
                                        <p:cTn id="308" dur="500"/>
                                        <p:tgtEl>
                                          <p:spTgt spid="38"/>
                                        </p:tgtEl>
                                      </p:cBhvr>
                                    </p:animEffect>
                                    <p:set>
                                      <p:cBhvr>
                                        <p:cTn id="309" dur="1" fill="hold">
                                          <p:stCondLst>
                                            <p:cond delay="499"/>
                                          </p:stCondLst>
                                        </p:cTn>
                                        <p:tgtEl>
                                          <p:spTgt spid="38"/>
                                        </p:tgtEl>
                                        <p:attrNameLst>
                                          <p:attrName>style.visibility</p:attrName>
                                        </p:attrNameLst>
                                      </p:cBhvr>
                                      <p:to>
                                        <p:strVal val="hidden"/>
                                      </p:to>
                                    </p:set>
                                  </p:childTnLst>
                                </p:cTn>
                              </p:par>
                              <p:par>
                                <p:cTn id="310" presetID="10" presetClass="exit" presetSubtype="0" fill="hold" nodeType="withEffect">
                                  <p:stCondLst>
                                    <p:cond delay="0"/>
                                  </p:stCondLst>
                                  <p:childTnLst>
                                    <p:animEffect transition="out" filter="fade">
                                      <p:cBhvr>
                                        <p:cTn id="311" dur="500"/>
                                        <p:tgtEl>
                                          <p:spTgt spid="37"/>
                                        </p:tgtEl>
                                      </p:cBhvr>
                                    </p:animEffect>
                                    <p:set>
                                      <p:cBhvr>
                                        <p:cTn id="312" dur="1" fill="hold">
                                          <p:stCondLst>
                                            <p:cond delay="499"/>
                                          </p:stCondLst>
                                        </p:cTn>
                                        <p:tgtEl>
                                          <p:spTgt spid="37"/>
                                        </p:tgtEl>
                                        <p:attrNameLst>
                                          <p:attrName>style.visibility</p:attrName>
                                        </p:attrNameLst>
                                      </p:cBhvr>
                                      <p:to>
                                        <p:strVal val="hidden"/>
                                      </p:to>
                                    </p:set>
                                  </p:childTnLst>
                                </p:cTn>
                              </p:par>
                              <p:par>
                                <p:cTn id="313" presetID="10" presetClass="exit" presetSubtype="0" fill="hold" nodeType="withEffect">
                                  <p:stCondLst>
                                    <p:cond delay="0"/>
                                  </p:stCondLst>
                                  <p:childTnLst>
                                    <p:animEffect transition="out" filter="fade">
                                      <p:cBhvr>
                                        <p:cTn id="314" dur="500"/>
                                        <p:tgtEl>
                                          <p:spTgt spid="18"/>
                                        </p:tgtEl>
                                      </p:cBhvr>
                                    </p:animEffect>
                                    <p:set>
                                      <p:cBhvr>
                                        <p:cTn id="315" dur="1" fill="hold">
                                          <p:stCondLst>
                                            <p:cond delay="499"/>
                                          </p:stCondLst>
                                        </p:cTn>
                                        <p:tgtEl>
                                          <p:spTgt spid="18"/>
                                        </p:tgtEl>
                                        <p:attrNameLst>
                                          <p:attrName>style.visibility</p:attrName>
                                        </p:attrNameLst>
                                      </p:cBhvr>
                                      <p:to>
                                        <p:strVal val="hidden"/>
                                      </p:to>
                                    </p:set>
                                  </p:childTnLst>
                                </p:cTn>
                              </p:par>
                              <p:par>
                                <p:cTn id="316" presetID="10" presetClass="exit" presetSubtype="0" fill="hold" nodeType="withEffect">
                                  <p:stCondLst>
                                    <p:cond delay="0"/>
                                  </p:stCondLst>
                                  <p:childTnLst>
                                    <p:animEffect transition="out" filter="fade">
                                      <p:cBhvr>
                                        <p:cTn id="317" dur="500"/>
                                        <p:tgtEl>
                                          <p:spTgt spid="34"/>
                                        </p:tgtEl>
                                      </p:cBhvr>
                                    </p:animEffect>
                                    <p:set>
                                      <p:cBhvr>
                                        <p:cTn id="318" dur="1" fill="hold">
                                          <p:stCondLst>
                                            <p:cond delay="499"/>
                                          </p:stCondLst>
                                        </p:cTn>
                                        <p:tgtEl>
                                          <p:spTgt spid="34"/>
                                        </p:tgtEl>
                                        <p:attrNameLst>
                                          <p:attrName>style.visibility</p:attrName>
                                        </p:attrNameLst>
                                      </p:cBhvr>
                                      <p:to>
                                        <p:strVal val="hidden"/>
                                      </p:to>
                                    </p:set>
                                  </p:childTnLst>
                                </p:cTn>
                              </p:par>
                              <p:par>
                                <p:cTn id="319" presetID="10" presetClass="exit" presetSubtype="0" fill="hold" nodeType="withEffect">
                                  <p:stCondLst>
                                    <p:cond delay="0"/>
                                  </p:stCondLst>
                                  <p:childTnLst>
                                    <p:animEffect transition="out" filter="fade">
                                      <p:cBhvr>
                                        <p:cTn id="320" dur="500"/>
                                        <p:tgtEl>
                                          <p:spTgt spid="26"/>
                                        </p:tgtEl>
                                      </p:cBhvr>
                                    </p:animEffect>
                                    <p:set>
                                      <p:cBhvr>
                                        <p:cTn id="321" dur="1" fill="hold">
                                          <p:stCondLst>
                                            <p:cond delay="499"/>
                                          </p:stCondLst>
                                        </p:cTn>
                                        <p:tgtEl>
                                          <p:spTgt spid="26"/>
                                        </p:tgtEl>
                                        <p:attrNameLst>
                                          <p:attrName>style.visibility</p:attrName>
                                        </p:attrNameLst>
                                      </p:cBhvr>
                                      <p:to>
                                        <p:strVal val="hidden"/>
                                      </p:to>
                                    </p:set>
                                  </p:childTnLst>
                                </p:cTn>
                              </p:par>
                              <p:par>
                                <p:cTn id="322" presetID="10" presetClass="exit" presetSubtype="0" fill="hold" nodeType="withEffect">
                                  <p:stCondLst>
                                    <p:cond delay="0"/>
                                  </p:stCondLst>
                                  <p:childTnLst>
                                    <p:animEffect transition="out" filter="fade">
                                      <p:cBhvr>
                                        <p:cTn id="323" dur="500"/>
                                        <p:tgtEl>
                                          <p:spTgt spid="29"/>
                                        </p:tgtEl>
                                      </p:cBhvr>
                                    </p:animEffect>
                                    <p:set>
                                      <p:cBhvr>
                                        <p:cTn id="324" dur="1" fill="hold">
                                          <p:stCondLst>
                                            <p:cond delay="499"/>
                                          </p:stCondLst>
                                        </p:cTn>
                                        <p:tgtEl>
                                          <p:spTgt spid="29"/>
                                        </p:tgtEl>
                                        <p:attrNameLst>
                                          <p:attrName>style.visibility</p:attrName>
                                        </p:attrNameLst>
                                      </p:cBhvr>
                                      <p:to>
                                        <p:strVal val="hidden"/>
                                      </p:to>
                                    </p:set>
                                  </p:childTnLst>
                                </p:cTn>
                              </p:par>
                              <p:par>
                                <p:cTn id="325" presetID="10" presetClass="exit" presetSubtype="0" fill="hold" nodeType="withEffect">
                                  <p:stCondLst>
                                    <p:cond delay="0"/>
                                  </p:stCondLst>
                                  <p:childTnLst>
                                    <p:animEffect transition="out" filter="fade">
                                      <p:cBhvr>
                                        <p:cTn id="326" dur="500"/>
                                        <p:tgtEl>
                                          <p:spTgt spid="41"/>
                                        </p:tgtEl>
                                      </p:cBhvr>
                                    </p:animEffect>
                                    <p:set>
                                      <p:cBhvr>
                                        <p:cTn id="327" dur="1" fill="hold">
                                          <p:stCondLst>
                                            <p:cond delay="499"/>
                                          </p:stCondLst>
                                        </p:cTn>
                                        <p:tgtEl>
                                          <p:spTgt spid="41"/>
                                        </p:tgtEl>
                                        <p:attrNameLst>
                                          <p:attrName>style.visibility</p:attrName>
                                        </p:attrNameLst>
                                      </p:cBhvr>
                                      <p:to>
                                        <p:strVal val="hidden"/>
                                      </p:to>
                                    </p:set>
                                  </p:childTnLst>
                                </p:cTn>
                              </p:par>
                              <p:par>
                                <p:cTn id="328" presetID="10" presetClass="exit" presetSubtype="0" fill="hold" nodeType="withEffect">
                                  <p:stCondLst>
                                    <p:cond delay="0"/>
                                  </p:stCondLst>
                                  <p:childTnLst>
                                    <p:animEffect transition="out" filter="fade">
                                      <p:cBhvr>
                                        <p:cTn id="329" dur="500"/>
                                        <p:tgtEl>
                                          <p:spTgt spid="54"/>
                                        </p:tgtEl>
                                      </p:cBhvr>
                                    </p:animEffect>
                                    <p:set>
                                      <p:cBhvr>
                                        <p:cTn id="330" dur="1" fill="hold">
                                          <p:stCondLst>
                                            <p:cond delay="499"/>
                                          </p:stCondLst>
                                        </p:cTn>
                                        <p:tgtEl>
                                          <p:spTgt spid="54"/>
                                        </p:tgtEl>
                                        <p:attrNameLst>
                                          <p:attrName>style.visibility</p:attrName>
                                        </p:attrNameLst>
                                      </p:cBhvr>
                                      <p:to>
                                        <p:strVal val="hidden"/>
                                      </p:to>
                                    </p:set>
                                  </p:childTnLst>
                                </p:cTn>
                              </p:par>
                              <p:par>
                                <p:cTn id="331" presetID="10" presetClass="exit" presetSubtype="0" fill="hold" nodeType="withEffect">
                                  <p:stCondLst>
                                    <p:cond delay="0"/>
                                  </p:stCondLst>
                                  <p:childTnLst>
                                    <p:animEffect transition="out" filter="fade">
                                      <p:cBhvr>
                                        <p:cTn id="332" dur="500"/>
                                        <p:tgtEl>
                                          <p:spTgt spid="50"/>
                                        </p:tgtEl>
                                      </p:cBhvr>
                                    </p:animEffect>
                                    <p:set>
                                      <p:cBhvr>
                                        <p:cTn id="333" dur="1" fill="hold">
                                          <p:stCondLst>
                                            <p:cond delay="499"/>
                                          </p:stCondLst>
                                        </p:cTn>
                                        <p:tgtEl>
                                          <p:spTgt spid="50"/>
                                        </p:tgtEl>
                                        <p:attrNameLst>
                                          <p:attrName>style.visibility</p:attrName>
                                        </p:attrNameLst>
                                      </p:cBhvr>
                                      <p:to>
                                        <p:strVal val="hidden"/>
                                      </p:to>
                                    </p:set>
                                  </p:childTnLst>
                                </p:cTn>
                              </p:par>
                              <p:par>
                                <p:cTn id="334" presetID="10" presetClass="exit" presetSubtype="0" fill="hold" nodeType="withEffect">
                                  <p:stCondLst>
                                    <p:cond delay="0"/>
                                  </p:stCondLst>
                                  <p:childTnLst>
                                    <p:animEffect transition="out" filter="fade">
                                      <p:cBhvr>
                                        <p:cTn id="335" dur="500"/>
                                        <p:tgtEl>
                                          <p:spTgt spid="57"/>
                                        </p:tgtEl>
                                      </p:cBhvr>
                                    </p:animEffect>
                                    <p:set>
                                      <p:cBhvr>
                                        <p:cTn id="336" dur="1" fill="hold">
                                          <p:stCondLst>
                                            <p:cond delay="499"/>
                                          </p:stCondLst>
                                        </p:cTn>
                                        <p:tgtEl>
                                          <p:spTgt spid="57"/>
                                        </p:tgtEl>
                                        <p:attrNameLst>
                                          <p:attrName>style.visibility</p:attrName>
                                        </p:attrNameLst>
                                      </p:cBhvr>
                                      <p:to>
                                        <p:strVal val="hidden"/>
                                      </p:to>
                                    </p:set>
                                  </p:childTnLst>
                                </p:cTn>
                              </p:par>
                              <p:par>
                                <p:cTn id="337" presetID="10" presetClass="exit" presetSubtype="0" fill="hold" nodeType="withEffect">
                                  <p:stCondLst>
                                    <p:cond delay="0"/>
                                  </p:stCondLst>
                                  <p:childTnLst>
                                    <p:animEffect transition="out" filter="fade">
                                      <p:cBhvr>
                                        <p:cTn id="338" dur="500"/>
                                        <p:tgtEl>
                                          <p:spTgt spid="60"/>
                                        </p:tgtEl>
                                      </p:cBhvr>
                                    </p:animEffect>
                                    <p:set>
                                      <p:cBhvr>
                                        <p:cTn id="339" dur="1" fill="hold">
                                          <p:stCondLst>
                                            <p:cond delay="499"/>
                                          </p:stCondLst>
                                        </p:cTn>
                                        <p:tgtEl>
                                          <p:spTgt spid="60"/>
                                        </p:tgtEl>
                                        <p:attrNameLst>
                                          <p:attrName>style.visibility</p:attrName>
                                        </p:attrNameLst>
                                      </p:cBhvr>
                                      <p:to>
                                        <p:strVal val="hidden"/>
                                      </p:to>
                                    </p:set>
                                  </p:childTnLst>
                                </p:cTn>
                              </p:par>
                              <p:par>
                                <p:cTn id="340" presetID="10" presetClass="exit" presetSubtype="0" fill="hold" nodeType="withEffect">
                                  <p:stCondLst>
                                    <p:cond delay="0"/>
                                  </p:stCondLst>
                                  <p:childTnLst>
                                    <p:animEffect transition="out" filter="fade">
                                      <p:cBhvr>
                                        <p:cTn id="341" dur="500"/>
                                        <p:tgtEl>
                                          <p:spTgt spid="63"/>
                                        </p:tgtEl>
                                      </p:cBhvr>
                                    </p:animEffect>
                                    <p:set>
                                      <p:cBhvr>
                                        <p:cTn id="342" dur="1" fill="hold">
                                          <p:stCondLst>
                                            <p:cond delay="499"/>
                                          </p:stCondLst>
                                        </p:cTn>
                                        <p:tgtEl>
                                          <p:spTgt spid="63"/>
                                        </p:tgtEl>
                                        <p:attrNameLst>
                                          <p:attrName>style.visibility</p:attrName>
                                        </p:attrNameLst>
                                      </p:cBhvr>
                                      <p:to>
                                        <p:strVal val="hidden"/>
                                      </p:to>
                                    </p:set>
                                  </p:childTnLst>
                                </p:cTn>
                              </p:par>
                              <p:par>
                                <p:cTn id="343" presetID="10" presetClass="exit" presetSubtype="0" fill="hold" nodeType="withEffect">
                                  <p:stCondLst>
                                    <p:cond delay="0"/>
                                  </p:stCondLst>
                                  <p:childTnLst>
                                    <p:animEffect transition="out" filter="fade">
                                      <p:cBhvr>
                                        <p:cTn id="344" dur="500"/>
                                        <p:tgtEl>
                                          <p:spTgt spid="66"/>
                                        </p:tgtEl>
                                      </p:cBhvr>
                                    </p:animEffect>
                                    <p:set>
                                      <p:cBhvr>
                                        <p:cTn id="345" dur="1" fill="hold">
                                          <p:stCondLst>
                                            <p:cond delay="499"/>
                                          </p:stCondLst>
                                        </p:cTn>
                                        <p:tgtEl>
                                          <p:spTgt spid="66"/>
                                        </p:tgtEl>
                                        <p:attrNameLst>
                                          <p:attrName>style.visibility</p:attrName>
                                        </p:attrNameLst>
                                      </p:cBhvr>
                                      <p:to>
                                        <p:strVal val="hidden"/>
                                      </p:to>
                                    </p:set>
                                  </p:childTnLst>
                                </p:cTn>
                              </p:par>
                              <p:par>
                                <p:cTn id="346" presetID="10" presetClass="exit" presetSubtype="0" fill="hold" nodeType="withEffect">
                                  <p:stCondLst>
                                    <p:cond delay="0"/>
                                  </p:stCondLst>
                                  <p:childTnLst>
                                    <p:animEffect transition="out" filter="fade">
                                      <p:cBhvr>
                                        <p:cTn id="347" dur="500"/>
                                        <p:tgtEl>
                                          <p:spTgt spid="69"/>
                                        </p:tgtEl>
                                      </p:cBhvr>
                                    </p:animEffect>
                                    <p:set>
                                      <p:cBhvr>
                                        <p:cTn id="348" dur="1" fill="hold">
                                          <p:stCondLst>
                                            <p:cond delay="499"/>
                                          </p:stCondLst>
                                        </p:cTn>
                                        <p:tgtEl>
                                          <p:spTgt spid="69"/>
                                        </p:tgtEl>
                                        <p:attrNameLst>
                                          <p:attrName>style.visibility</p:attrName>
                                        </p:attrNameLst>
                                      </p:cBhvr>
                                      <p:to>
                                        <p:strVal val="hidden"/>
                                      </p:to>
                                    </p:set>
                                  </p:childTnLst>
                                </p:cTn>
                              </p:par>
                              <p:par>
                                <p:cTn id="349" presetID="10" presetClass="exit" presetSubtype="0" fill="hold" nodeType="withEffect">
                                  <p:stCondLst>
                                    <p:cond delay="0"/>
                                  </p:stCondLst>
                                  <p:childTnLst>
                                    <p:animEffect transition="out" filter="fade">
                                      <p:cBhvr>
                                        <p:cTn id="350" dur="500"/>
                                        <p:tgtEl>
                                          <p:spTgt spid="72"/>
                                        </p:tgtEl>
                                      </p:cBhvr>
                                    </p:animEffect>
                                    <p:set>
                                      <p:cBhvr>
                                        <p:cTn id="351" dur="1" fill="hold">
                                          <p:stCondLst>
                                            <p:cond delay="499"/>
                                          </p:stCondLst>
                                        </p:cTn>
                                        <p:tgtEl>
                                          <p:spTgt spid="72"/>
                                        </p:tgtEl>
                                        <p:attrNameLst>
                                          <p:attrName>style.visibility</p:attrName>
                                        </p:attrNameLst>
                                      </p:cBhvr>
                                      <p:to>
                                        <p:strVal val="hidden"/>
                                      </p:to>
                                    </p:set>
                                  </p:childTnLst>
                                </p:cTn>
                              </p:par>
                              <p:par>
                                <p:cTn id="352" presetID="10" presetClass="exit" presetSubtype="0" fill="hold" nodeType="withEffect">
                                  <p:stCondLst>
                                    <p:cond delay="0"/>
                                  </p:stCondLst>
                                  <p:childTnLst>
                                    <p:animEffect transition="out" filter="fade">
                                      <p:cBhvr>
                                        <p:cTn id="353" dur="500"/>
                                        <p:tgtEl>
                                          <p:spTgt spid="121"/>
                                        </p:tgtEl>
                                      </p:cBhvr>
                                    </p:animEffect>
                                    <p:set>
                                      <p:cBhvr>
                                        <p:cTn id="354" dur="1" fill="hold">
                                          <p:stCondLst>
                                            <p:cond delay="499"/>
                                          </p:stCondLst>
                                        </p:cTn>
                                        <p:tgtEl>
                                          <p:spTgt spid="121"/>
                                        </p:tgtEl>
                                        <p:attrNameLst>
                                          <p:attrName>style.visibility</p:attrName>
                                        </p:attrNameLst>
                                      </p:cBhvr>
                                      <p:to>
                                        <p:strVal val="hidden"/>
                                      </p:to>
                                    </p:set>
                                  </p:childTnLst>
                                </p:cTn>
                              </p:par>
                              <p:par>
                                <p:cTn id="355" presetID="10" presetClass="exit" presetSubtype="0" fill="hold" nodeType="withEffect">
                                  <p:stCondLst>
                                    <p:cond delay="0"/>
                                  </p:stCondLst>
                                  <p:childTnLst>
                                    <p:animEffect transition="out" filter="fade">
                                      <p:cBhvr>
                                        <p:cTn id="356" dur="500"/>
                                        <p:tgtEl>
                                          <p:spTgt spid="76"/>
                                        </p:tgtEl>
                                      </p:cBhvr>
                                    </p:animEffect>
                                    <p:set>
                                      <p:cBhvr>
                                        <p:cTn id="357" dur="1" fill="hold">
                                          <p:stCondLst>
                                            <p:cond delay="499"/>
                                          </p:stCondLst>
                                        </p:cTn>
                                        <p:tgtEl>
                                          <p:spTgt spid="76"/>
                                        </p:tgtEl>
                                        <p:attrNameLst>
                                          <p:attrName>style.visibility</p:attrName>
                                        </p:attrNameLst>
                                      </p:cBhvr>
                                      <p:to>
                                        <p:strVal val="hidden"/>
                                      </p:to>
                                    </p:set>
                                  </p:childTnLst>
                                </p:cTn>
                              </p:par>
                              <p:par>
                                <p:cTn id="358" presetID="10" presetClass="exit" presetSubtype="0" fill="hold" nodeType="withEffect">
                                  <p:stCondLst>
                                    <p:cond delay="0"/>
                                  </p:stCondLst>
                                  <p:childTnLst>
                                    <p:animEffect transition="out" filter="fade">
                                      <p:cBhvr>
                                        <p:cTn id="359" dur="500"/>
                                        <p:tgtEl>
                                          <p:spTgt spid="79"/>
                                        </p:tgtEl>
                                      </p:cBhvr>
                                    </p:animEffect>
                                    <p:set>
                                      <p:cBhvr>
                                        <p:cTn id="360" dur="1" fill="hold">
                                          <p:stCondLst>
                                            <p:cond delay="499"/>
                                          </p:stCondLst>
                                        </p:cTn>
                                        <p:tgtEl>
                                          <p:spTgt spid="79"/>
                                        </p:tgtEl>
                                        <p:attrNameLst>
                                          <p:attrName>style.visibility</p:attrName>
                                        </p:attrNameLst>
                                      </p:cBhvr>
                                      <p:to>
                                        <p:strVal val="hidden"/>
                                      </p:to>
                                    </p:set>
                                  </p:childTnLst>
                                </p:cTn>
                              </p:par>
                              <p:par>
                                <p:cTn id="361" presetID="10" presetClass="exit" presetSubtype="0" fill="hold" nodeType="withEffect">
                                  <p:stCondLst>
                                    <p:cond delay="0"/>
                                  </p:stCondLst>
                                  <p:childTnLst>
                                    <p:animEffect transition="out" filter="fade">
                                      <p:cBhvr>
                                        <p:cTn id="362" dur="500"/>
                                        <p:tgtEl>
                                          <p:spTgt spid="82"/>
                                        </p:tgtEl>
                                      </p:cBhvr>
                                    </p:animEffect>
                                    <p:set>
                                      <p:cBhvr>
                                        <p:cTn id="363" dur="1" fill="hold">
                                          <p:stCondLst>
                                            <p:cond delay="499"/>
                                          </p:stCondLst>
                                        </p:cTn>
                                        <p:tgtEl>
                                          <p:spTgt spid="82"/>
                                        </p:tgtEl>
                                        <p:attrNameLst>
                                          <p:attrName>style.visibility</p:attrName>
                                        </p:attrNameLst>
                                      </p:cBhvr>
                                      <p:to>
                                        <p:strVal val="hidden"/>
                                      </p:to>
                                    </p:set>
                                  </p:childTnLst>
                                </p:cTn>
                              </p:par>
                              <p:par>
                                <p:cTn id="364" presetID="10" presetClass="exit" presetSubtype="0" fill="hold" nodeType="withEffect">
                                  <p:stCondLst>
                                    <p:cond delay="0"/>
                                  </p:stCondLst>
                                  <p:childTnLst>
                                    <p:animEffect transition="out" filter="fade">
                                      <p:cBhvr>
                                        <p:cTn id="365" dur="500"/>
                                        <p:tgtEl>
                                          <p:spTgt spid="118"/>
                                        </p:tgtEl>
                                      </p:cBhvr>
                                    </p:animEffect>
                                    <p:set>
                                      <p:cBhvr>
                                        <p:cTn id="366" dur="1" fill="hold">
                                          <p:stCondLst>
                                            <p:cond delay="499"/>
                                          </p:stCondLst>
                                        </p:cTn>
                                        <p:tgtEl>
                                          <p:spTgt spid="118"/>
                                        </p:tgtEl>
                                        <p:attrNameLst>
                                          <p:attrName>style.visibility</p:attrName>
                                        </p:attrNameLst>
                                      </p:cBhvr>
                                      <p:to>
                                        <p:strVal val="hidden"/>
                                      </p:to>
                                    </p:set>
                                  </p:childTnLst>
                                </p:cTn>
                              </p:par>
                              <p:par>
                                <p:cTn id="367" presetID="10" presetClass="exit" presetSubtype="0" fill="hold" nodeType="withEffect">
                                  <p:stCondLst>
                                    <p:cond delay="0"/>
                                  </p:stCondLst>
                                  <p:childTnLst>
                                    <p:animEffect transition="out" filter="fade">
                                      <p:cBhvr>
                                        <p:cTn id="368" dur="500"/>
                                        <p:tgtEl>
                                          <p:spTgt spid="85"/>
                                        </p:tgtEl>
                                      </p:cBhvr>
                                    </p:animEffect>
                                    <p:set>
                                      <p:cBhvr>
                                        <p:cTn id="369" dur="1" fill="hold">
                                          <p:stCondLst>
                                            <p:cond delay="499"/>
                                          </p:stCondLst>
                                        </p:cTn>
                                        <p:tgtEl>
                                          <p:spTgt spid="85"/>
                                        </p:tgtEl>
                                        <p:attrNameLst>
                                          <p:attrName>style.visibility</p:attrName>
                                        </p:attrNameLst>
                                      </p:cBhvr>
                                      <p:to>
                                        <p:strVal val="hidden"/>
                                      </p:to>
                                    </p:set>
                                  </p:childTnLst>
                                </p:cTn>
                              </p:par>
                              <p:par>
                                <p:cTn id="370" presetID="10" presetClass="exit" presetSubtype="0" fill="hold" nodeType="withEffect">
                                  <p:stCondLst>
                                    <p:cond delay="0"/>
                                  </p:stCondLst>
                                  <p:childTnLst>
                                    <p:animEffect transition="out" filter="fade">
                                      <p:cBhvr>
                                        <p:cTn id="371" dur="500"/>
                                        <p:tgtEl>
                                          <p:spTgt spid="115"/>
                                        </p:tgtEl>
                                      </p:cBhvr>
                                    </p:animEffect>
                                    <p:set>
                                      <p:cBhvr>
                                        <p:cTn id="372" dur="1" fill="hold">
                                          <p:stCondLst>
                                            <p:cond delay="499"/>
                                          </p:stCondLst>
                                        </p:cTn>
                                        <p:tgtEl>
                                          <p:spTgt spid="115"/>
                                        </p:tgtEl>
                                        <p:attrNameLst>
                                          <p:attrName>style.visibility</p:attrName>
                                        </p:attrNameLst>
                                      </p:cBhvr>
                                      <p:to>
                                        <p:strVal val="hidden"/>
                                      </p:to>
                                    </p:set>
                                  </p:childTnLst>
                                </p:cTn>
                              </p:par>
                              <p:par>
                                <p:cTn id="373" presetID="10" presetClass="exit" presetSubtype="0" fill="hold" nodeType="withEffect">
                                  <p:stCondLst>
                                    <p:cond delay="0"/>
                                  </p:stCondLst>
                                  <p:childTnLst>
                                    <p:animEffect transition="out" filter="fade">
                                      <p:cBhvr>
                                        <p:cTn id="374" dur="500"/>
                                        <p:tgtEl>
                                          <p:spTgt spid="110"/>
                                        </p:tgtEl>
                                      </p:cBhvr>
                                    </p:animEffect>
                                    <p:set>
                                      <p:cBhvr>
                                        <p:cTn id="375" dur="1" fill="hold">
                                          <p:stCondLst>
                                            <p:cond delay="499"/>
                                          </p:stCondLst>
                                        </p:cTn>
                                        <p:tgtEl>
                                          <p:spTgt spid="110"/>
                                        </p:tgtEl>
                                        <p:attrNameLst>
                                          <p:attrName>style.visibility</p:attrName>
                                        </p:attrNameLst>
                                      </p:cBhvr>
                                      <p:to>
                                        <p:strVal val="hidden"/>
                                      </p:to>
                                    </p:set>
                                  </p:childTnLst>
                                </p:cTn>
                              </p:par>
                              <p:par>
                                <p:cTn id="376" presetID="10" presetClass="exit" presetSubtype="0" fill="hold" nodeType="withEffect">
                                  <p:stCondLst>
                                    <p:cond delay="0"/>
                                  </p:stCondLst>
                                  <p:childTnLst>
                                    <p:animEffect transition="out" filter="fade">
                                      <p:cBhvr>
                                        <p:cTn id="377" dur="500"/>
                                        <p:tgtEl>
                                          <p:spTgt spid="107"/>
                                        </p:tgtEl>
                                      </p:cBhvr>
                                    </p:animEffect>
                                    <p:set>
                                      <p:cBhvr>
                                        <p:cTn id="378" dur="1" fill="hold">
                                          <p:stCondLst>
                                            <p:cond delay="499"/>
                                          </p:stCondLst>
                                        </p:cTn>
                                        <p:tgtEl>
                                          <p:spTgt spid="107"/>
                                        </p:tgtEl>
                                        <p:attrNameLst>
                                          <p:attrName>style.visibility</p:attrName>
                                        </p:attrNameLst>
                                      </p:cBhvr>
                                      <p:to>
                                        <p:strVal val="hidden"/>
                                      </p:to>
                                    </p:set>
                                  </p:childTnLst>
                                </p:cTn>
                              </p:par>
                              <p:par>
                                <p:cTn id="379" presetID="10" presetClass="exit" presetSubtype="0" fill="hold" nodeType="withEffect">
                                  <p:stCondLst>
                                    <p:cond delay="0"/>
                                  </p:stCondLst>
                                  <p:childTnLst>
                                    <p:animEffect transition="out" filter="fade">
                                      <p:cBhvr>
                                        <p:cTn id="380" dur="500"/>
                                        <p:tgtEl>
                                          <p:spTgt spid="103"/>
                                        </p:tgtEl>
                                      </p:cBhvr>
                                    </p:animEffect>
                                    <p:set>
                                      <p:cBhvr>
                                        <p:cTn id="381" dur="1" fill="hold">
                                          <p:stCondLst>
                                            <p:cond delay="499"/>
                                          </p:stCondLst>
                                        </p:cTn>
                                        <p:tgtEl>
                                          <p:spTgt spid="103"/>
                                        </p:tgtEl>
                                        <p:attrNameLst>
                                          <p:attrName>style.visibility</p:attrName>
                                        </p:attrNameLst>
                                      </p:cBhvr>
                                      <p:to>
                                        <p:strVal val="hidden"/>
                                      </p:to>
                                    </p:set>
                                  </p:childTnLst>
                                </p:cTn>
                              </p:par>
                              <p:par>
                                <p:cTn id="382" presetID="10" presetClass="exit" presetSubtype="0" fill="hold" nodeType="withEffect">
                                  <p:stCondLst>
                                    <p:cond delay="0"/>
                                  </p:stCondLst>
                                  <p:childTnLst>
                                    <p:animEffect transition="out" filter="fade">
                                      <p:cBhvr>
                                        <p:cTn id="383" dur="500"/>
                                        <p:tgtEl>
                                          <p:spTgt spid="97"/>
                                        </p:tgtEl>
                                      </p:cBhvr>
                                    </p:animEffect>
                                    <p:set>
                                      <p:cBhvr>
                                        <p:cTn id="384" dur="1" fill="hold">
                                          <p:stCondLst>
                                            <p:cond delay="499"/>
                                          </p:stCondLst>
                                        </p:cTn>
                                        <p:tgtEl>
                                          <p:spTgt spid="97"/>
                                        </p:tgtEl>
                                        <p:attrNameLst>
                                          <p:attrName>style.visibility</p:attrName>
                                        </p:attrNameLst>
                                      </p:cBhvr>
                                      <p:to>
                                        <p:strVal val="hidden"/>
                                      </p:to>
                                    </p:set>
                                  </p:childTnLst>
                                </p:cTn>
                              </p:par>
                              <p:par>
                                <p:cTn id="385" presetID="10" presetClass="exit" presetSubtype="0" fill="hold" nodeType="withEffect">
                                  <p:stCondLst>
                                    <p:cond delay="0"/>
                                  </p:stCondLst>
                                  <p:childTnLst>
                                    <p:animEffect transition="out" filter="fade">
                                      <p:cBhvr>
                                        <p:cTn id="386" dur="500"/>
                                        <p:tgtEl>
                                          <p:spTgt spid="91"/>
                                        </p:tgtEl>
                                      </p:cBhvr>
                                    </p:animEffect>
                                    <p:set>
                                      <p:cBhvr>
                                        <p:cTn id="387" dur="1" fill="hold">
                                          <p:stCondLst>
                                            <p:cond delay="499"/>
                                          </p:stCondLst>
                                        </p:cTn>
                                        <p:tgtEl>
                                          <p:spTgt spid="91"/>
                                        </p:tgtEl>
                                        <p:attrNameLst>
                                          <p:attrName>style.visibility</p:attrName>
                                        </p:attrNameLst>
                                      </p:cBhvr>
                                      <p:to>
                                        <p:strVal val="hidden"/>
                                      </p:to>
                                    </p:set>
                                  </p:childTnLst>
                                </p:cTn>
                              </p:par>
                              <p:par>
                                <p:cTn id="388" presetID="10" presetClass="exit" presetSubtype="0" fill="hold" nodeType="withEffect">
                                  <p:stCondLst>
                                    <p:cond delay="0"/>
                                  </p:stCondLst>
                                  <p:childTnLst>
                                    <p:animEffect transition="out" filter="fade">
                                      <p:cBhvr>
                                        <p:cTn id="389" dur="500"/>
                                        <p:tgtEl>
                                          <p:spTgt spid="88"/>
                                        </p:tgtEl>
                                      </p:cBhvr>
                                    </p:animEffect>
                                    <p:set>
                                      <p:cBhvr>
                                        <p:cTn id="390" dur="1" fill="hold">
                                          <p:stCondLst>
                                            <p:cond delay="499"/>
                                          </p:stCondLst>
                                        </p:cTn>
                                        <p:tgtEl>
                                          <p:spTgt spid="88"/>
                                        </p:tgtEl>
                                        <p:attrNameLst>
                                          <p:attrName>style.visibility</p:attrName>
                                        </p:attrNameLst>
                                      </p:cBhvr>
                                      <p:to>
                                        <p:strVal val="hidden"/>
                                      </p:to>
                                    </p:set>
                                  </p:childTnLst>
                                </p:cTn>
                              </p:par>
                              <p:par>
                                <p:cTn id="391" presetID="10" presetClass="exit" presetSubtype="0" fill="hold" nodeType="withEffect">
                                  <p:stCondLst>
                                    <p:cond delay="0"/>
                                  </p:stCondLst>
                                  <p:childTnLst>
                                    <p:animEffect transition="out" filter="fade">
                                      <p:cBhvr>
                                        <p:cTn id="392" dur="500"/>
                                        <p:tgtEl>
                                          <p:spTgt spid="47"/>
                                        </p:tgtEl>
                                      </p:cBhvr>
                                    </p:animEffect>
                                    <p:set>
                                      <p:cBhvr>
                                        <p:cTn id="393" dur="1" fill="hold">
                                          <p:stCondLst>
                                            <p:cond delay="499"/>
                                          </p:stCondLst>
                                        </p:cTn>
                                        <p:tgtEl>
                                          <p:spTgt spid="47"/>
                                        </p:tgtEl>
                                        <p:attrNameLst>
                                          <p:attrName>style.visibility</p:attrName>
                                        </p:attrNameLst>
                                      </p:cBhvr>
                                      <p:to>
                                        <p:strVal val="hidden"/>
                                      </p:to>
                                    </p:set>
                                  </p:childTnLst>
                                </p:cTn>
                              </p:par>
                              <p:par>
                                <p:cTn id="394" presetID="10" presetClass="exit" presetSubtype="0" fill="hold" nodeType="withEffect">
                                  <p:stCondLst>
                                    <p:cond delay="0"/>
                                  </p:stCondLst>
                                  <p:childTnLst>
                                    <p:animEffect transition="out" filter="fade">
                                      <p:cBhvr>
                                        <p:cTn id="395" dur="500"/>
                                        <p:tgtEl>
                                          <p:spTgt spid="94"/>
                                        </p:tgtEl>
                                      </p:cBhvr>
                                    </p:animEffect>
                                    <p:set>
                                      <p:cBhvr>
                                        <p:cTn id="396" dur="1" fill="hold">
                                          <p:stCondLst>
                                            <p:cond delay="499"/>
                                          </p:stCondLst>
                                        </p:cTn>
                                        <p:tgtEl>
                                          <p:spTgt spid="94"/>
                                        </p:tgtEl>
                                        <p:attrNameLst>
                                          <p:attrName>style.visibility</p:attrName>
                                        </p:attrNameLst>
                                      </p:cBhvr>
                                      <p:to>
                                        <p:strVal val="hidden"/>
                                      </p:to>
                                    </p:set>
                                  </p:childTnLst>
                                </p:cTn>
                              </p:par>
                              <p:par>
                                <p:cTn id="397" presetID="10" presetClass="exit" presetSubtype="0" fill="hold" nodeType="withEffect">
                                  <p:stCondLst>
                                    <p:cond delay="0"/>
                                  </p:stCondLst>
                                  <p:childTnLst>
                                    <p:animEffect transition="out" filter="fade">
                                      <p:cBhvr>
                                        <p:cTn id="398" dur="500"/>
                                        <p:tgtEl>
                                          <p:spTgt spid="99"/>
                                        </p:tgtEl>
                                      </p:cBhvr>
                                    </p:animEffect>
                                    <p:set>
                                      <p:cBhvr>
                                        <p:cTn id="399" dur="1" fill="hold">
                                          <p:stCondLst>
                                            <p:cond delay="499"/>
                                          </p:stCondLst>
                                        </p:cTn>
                                        <p:tgtEl>
                                          <p:spTgt spid="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5" grpId="0" animBg="1"/>
      <p:bldP spid="125" grpId="1" animBg="1"/>
      <p:bldP spid="126" grpId="0" animBg="1"/>
      <p:bldP spid="126" grpId="1" animBg="1"/>
      <p:bldP spid="127" grpId="0" animBg="1"/>
      <p:bldP spid="127" grpId="1" animBg="1"/>
      <p:bldP spid="128" grpId="0" animBg="1"/>
      <p:bldP spid="12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123728" y="836712"/>
            <a:ext cx="5184576" cy="5184576"/>
          </a:xfrm>
          <a:prstGeom prst="ellipse">
            <a:avLst/>
          </a:prstGeom>
          <a:ln w="9525">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8000" b="1" dirty="0" smtClean="0">
                <a:effectLst>
                  <a:outerShdw blurRad="38100" dist="38100" dir="2700000" algn="tl">
                    <a:srgbClr val="000000">
                      <a:alpha val="43137"/>
                    </a:srgbClr>
                  </a:outerShdw>
                </a:effectLst>
                <a:latin typeface="微软雅黑" pitchFamily="34" charset="-122"/>
                <a:ea typeface="微软雅黑" pitchFamily="34" charset="-122"/>
              </a:rPr>
              <a:t>学习元</a:t>
            </a:r>
            <a:endParaRPr lang="zh-CN" altLang="en-US" sz="8000" b="1" dirty="0">
              <a:effectLst>
                <a:outerShdw blurRad="38100" dist="38100" dir="2700000" algn="tl">
                  <a:srgbClr val="000000">
                    <a:alpha val="43137"/>
                  </a:srgbClr>
                </a:outerShdw>
              </a:effectLst>
              <a:latin typeface="微软雅黑" pitchFamily="34" charset="-122"/>
              <a:ea typeface="微软雅黑" pitchFamily="34" charset="-122"/>
            </a:endParaRPr>
          </a:p>
        </p:txBody>
      </p:sp>
      <p:cxnSp>
        <p:nvCxnSpPr>
          <p:cNvPr id="20" name="直接连接符 19"/>
          <p:cNvCxnSpPr/>
          <p:nvPr/>
        </p:nvCxnSpPr>
        <p:spPr>
          <a:xfrm>
            <a:off x="777268" y="1445384"/>
            <a:ext cx="216061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872930" y="836712"/>
            <a:ext cx="1042514" cy="60867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2937882" y="1445384"/>
            <a:ext cx="157954" cy="116952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475656" y="1458913"/>
            <a:ext cx="1439788" cy="137509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1872930" y="1445384"/>
            <a:ext cx="1042514" cy="249187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901862" y="5694784"/>
            <a:ext cx="1062476" cy="6935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699792" y="4920290"/>
            <a:ext cx="1257672" cy="77449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2413989" y="5675085"/>
            <a:ext cx="1487873" cy="4022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3901862" y="5027701"/>
            <a:ext cx="1641104" cy="66708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6643988" y="4582114"/>
            <a:ext cx="337812" cy="143917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endCxn id="13" idx="0"/>
          </p:cNvCxnSpPr>
          <p:nvPr/>
        </p:nvCxnSpPr>
        <p:spPr>
          <a:xfrm>
            <a:off x="6054758" y="3988480"/>
            <a:ext cx="927042" cy="62447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2915444" y="509885"/>
            <a:ext cx="1090432" cy="94902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14" idx="0"/>
          </p:cNvCxnSpPr>
          <p:nvPr/>
        </p:nvCxnSpPr>
        <p:spPr>
          <a:xfrm flipV="1">
            <a:off x="4654313" y="2319287"/>
            <a:ext cx="2327487" cy="12393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2937882" y="519197"/>
            <a:ext cx="2191610" cy="93971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682040" y="1800813"/>
            <a:ext cx="1299760" cy="51847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endCxn id="14" idx="0"/>
          </p:cNvCxnSpPr>
          <p:nvPr/>
        </p:nvCxnSpPr>
        <p:spPr>
          <a:xfrm flipH="1">
            <a:off x="6981800" y="873323"/>
            <a:ext cx="182488" cy="144596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endCxn id="14" idx="0"/>
          </p:cNvCxnSpPr>
          <p:nvPr/>
        </p:nvCxnSpPr>
        <p:spPr>
          <a:xfrm flipH="1" flipV="1">
            <a:off x="6981800" y="2319287"/>
            <a:ext cx="365564" cy="101985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endCxn id="13" idx="0"/>
          </p:cNvCxnSpPr>
          <p:nvPr/>
        </p:nvCxnSpPr>
        <p:spPr>
          <a:xfrm flipH="1">
            <a:off x="6981800" y="4334078"/>
            <a:ext cx="1046112" cy="2788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endCxn id="13" idx="0"/>
          </p:cNvCxnSpPr>
          <p:nvPr/>
        </p:nvCxnSpPr>
        <p:spPr>
          <a:xfrm flipH="1" flipV="1">
            <a:off x="6981800" y="4612951"/>
            <a:ext cx="1251080" cy="131201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4" name="Picture 2" descr="C:\Users\♂twincle\Desktop\图片1.png"/>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a:off x="1475656" y="439895"/>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45" name="Picture 2" descr="C:\Users\♂twincle\Desktop\图片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10195" y="476506"/>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46" name="Picture 2" descr="C:\Users\♂twincle\Desktop\图片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48418" y="188640"/>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47" name="Picture 2" descr="C:\Users\♂twincle\Desktop\图片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5145692" y="4630882"/>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49" name="Picture 2" descr="C:\Users\♂twincle\Desktop\图片1.png"/>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a:off x="1078382" y="2437192"/>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51" name="Picture 2" descr="C:\Users\♂twincle\Desktop\图片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60209" y="1359778"/>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52" name="Picture 2" descr="C:\Users\♂twincle\Desktop\图片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6950090" y="2942322"/>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53" name="Picture 2" descr="C:\Users\♂twincle\Desktop\图片1.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480662" y="3581393"/>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56" name="Picture 2" descr="C:\Users\♂twincle\Desktop\图片1.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4567064" y="5991547"/>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57" name="Picture 2" descr="C:\Users\♂twincle\Desktop\图片1.png"/>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a:off x="2730496" y="2218089"/>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58" name="Picture 2" descr="C:\Users\♂twincle\Desktop\图片1.png"/>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a:off x="379994" y="1048567"/>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59" name="Picture 2" descr="C:\Users\♂twincle\Desktop\图片1.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016715" y="5680548"/>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60" name="Picture 2" descr="C:\Users\♂twincle\Desktop\图片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5669090" y="3591662"/>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61" name="Picture 2" descr="C:\Users\♂twincle\Desktop\图片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57039" y="2000892"/>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63" name="Picture 2" descr="C:\Users\♂twincle\Desktop\图片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7835605" y="5528148"/>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64" name="Picture 2" descr="C:\Users\♂twincle\Desktop\图片1.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302518" y="4523473"/>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65" name="Picture 2" descr="C:\Users\♂twincle\Desktop\图片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06962" y="122380"/>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66" name="Picture 2" descr="C:\Users\♂twincle\Desktop\图片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7630637" y="3937260"/>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pic>
        <p:nvPicPr>
          <p:cNvPr id="68" name="Picture 2" descr="C:\Users\♂twincle\Desktop\图片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6246713" y="5675085"/>
            <a:ext cx="794548" cy="793634"/>
          </a:xfrm>
          <a:prstGeom prst="rect">
            <a:avLst/>
          </a:prstGeom>
          <a:noFill/>
          <a:ln w="9525">
            <a:noFill/>
          </a:ln>
          <a:extLst>
            <a:ext uri="{909E8E84-426E-40DD-AFC4-6F175D3DCCD1}">
              <a14:hiddenFill xmlns:a14="http://schemas.microsoft.com/office/drawing/2010/main" xmlns="">
                <a:solidFill>
                  <a:srgbClr val="FFFFFF"/>
                </a:solidFill>
              </a14:hiddenFill>
            </a:ext>
          </a:extLst>
        </p:spPr>
      </p:pic>
      <p:grpSp>
        <p:nvGrpSpPr>
          <p:cNvPr id="2" name="组合 6"/>
          <p:cNvGrpSpPr/>
          <p:nvPr/>
        </p:nvGrpSpPr>
        <p:grpSpPr>
          <a:xfrm>
            <a:off x="2305844" y="849313"/>
            <a:ext cx="1219200" cy="1283543"/>
            <a:chOff x="2305844" y="849313"/>
            <a:chExt cx="1219200" cy="1283543"/>
          </a:xfrm>
        </p:grpSpPr>
        <p:pic>
          <p:nvPicPr>
            <p:cNvPr id="2050" name="Picture 2" descr="D:\Image\2.其他图标\png9.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05844" y="849313"/>
              <a:ext cx="1219200"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383884" y="1671191"/>
              <a:ext cx="1107996" cy="461665"/>
            </a:xfrm>
            <a:prstGeom prst="rect">
              <a:avLst/>
            </a:prstGeom>
            <a:noFill/>
          </p:spPr>
          <p:txBody>
            <a:bodyPr wrap="none" rtlCol="0">
              <a:spAutoFit/>
            </a:bodyPr>
            <a:lstStyle/>
            <a:p>
              <a:r>
                <a:rPr lang="zh-CN" altLang="en-US" sz="2400" b="1" dirty="0" smtClean="0">
                  <a:ln>
                    <a:solidFill>
                      <a:schemeClr val="tx1"/>
                    </a:solidFill>
                  </a:ln>
                  <a:solidFill>
                    <a:schemeClr val="bg1"/>
                  </a:solidFill>
                  <a:effectLst>
                    <a:outerShdw blurRad="38100" dist="38100" dir="2700000" algn="tl">
                      <a:srgbClr val="000000">
                        <a:alpha val="43137"/>
                      </a:srgbClr>
                    </a:outerShdw>
                    <a:reflection blurRad="6350" stA="50000" endA="300" endPos="50000" dist="60007" dir="5400000" sy="-100000" algn="bl" rotWithShape="0"/>
                  </a:effectLst>
                  <a:latin typeface="微软雅黑" pitchFamily="34" charset="-122"/>
                  <a:ea typeface="微软雅黑" pitchFamily="34" charset="-122"/>
                </a:rPr>
                <a:t>创建者</a:t>
              </a:r>
              <a:endParaRPr lang="zh-CN" altLang="en-US" sz="2400" b="1" dirty="0">
                <a:ln>
                  <a:solidFill>
                    <a:schemeClr val="tx1"/>
                  </a:solidFill>
                </a:ln>
                <a:solidFill>
                  <a:schemeClr val="bg1"/>
                </a:solidFill>
                <a:effectLst>
                  <a:outerShdw blurRad="38100" dist="38100" dir="2700000" algn="tl">
                    <a:srgbClr val="000000">
                      <a:alpha val="43137"/>
                    </a:srgbClr>
                  </a:outerShdw>
                  <a:reflection blurRad="6350" stA="50000" endA="300" endPos="50000" dist="60007" dir="5400000" sy="-100000" algn="bl" rotWithShape="0"/>
                </a:effectLst>
                <a:latin typeface="微软雅黑" pitchFamily="34" charset="-122"/>
                <a:ea typeface="微软雅黑" pitchFamily="34" charset="-122"/>
              </a:endParaRPr>
            </a:p>
          </p:txBody>
        </p:sp>
      </p:grpSp>
      <p:grpSp>
        <p:nvGrpSpPr>
          <p:cNvPr id="3" name="组合 9"/>
          <p:cNvGrpSpPr/>
          <p:nvPr/>
        </p:nvGrpSpPr>
        <p:grpSpPr>
          <a:xfrm>
            <a:off x="3347864" y="5085184"/>
            <a:ext cx="1219200" cy="1224136"/>
            <a:chOff x="3347864" y="5085184"/>
            <a:chExt cx="1219200" cy="1224136"/>
          </a:xfrm>
        </p:grpSpPr>
        <p:pic>
          <p:nvPicPr>
            <p:cNvPr id="2051" name="Picture 3" descr="D:\Image\2.其他图标\png41(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47864" y="5085184"/>
              <a:ext cx="1219200"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3347864" y="5847655"/>
              <a:ext cx="1107996" cy="461665"/>
            </a:xfrm>
            <a:prstGeom prst="rect">
              <a:avLst/>
            </a:prstGeom>
            <a:noFill/>
          </p:spPr>
          <p:txBody>
            <a:bodyPr wrap="none" rtlCol="0">
              <a:spAutoFit/>
            </a:bodyPr>
            <a:lstStyle/>
            <a:p>
              <a:r>
                <a:rPr lang="zh-CN" altLang="en-US" sz="2400" b="1" dirty="0" smtClean="0">
                  <a:ln>
                    <a:solidFill>
                      <a:schemeClr val="tx1"/>
                    </a:solidFill>
                  </a:ln>
                  <a:solidFill>
                    <a:schemeClr val="bg1"/>
                  </a:solidFill>
                  <a:effectLst>
                    <a:outerShdw blurRad="38100" dist="38100" dir="2700000" algn="tl">
                      <a:srgbClr val="000000">
                        <a:alpha val="43137"/>
                      </a:srgbClr>
                    </a:outerShdw>
                    <a:reflection blurRad="6350" stA="50000" endA="300" endPos="50000" dist="60007" dir="5400000" sy="-100000" algn="bl" rotWithShape="0"/>
                  </a:effectLst>
                  <a:latin typeface="微软雅黑" pitchFamily="34" charset="-122"/>
                  <a:ea typeface="微软雅黑" pitchFamily="34" charset="-122"/>
                </a:rPr>
                <a:t>协作者</a:t>
              </a:r>
              <a:endParaRPr lang="zh-CN" altLang="en-US" sz="2400" b="1" dirty="0">
                <a:ln>
                  <a:solidFill>
                    <a:schemeClr val="tx1"/>
                  </a:solidFill>
                </a:ln>
                <a:solidFill>
                  <a:schemeClr val="bg1"/>
                </a:solidFill>
                <a:effectLst>
                  <a:outerShdw blurRad="38100" dist="38100" dir="2700000" algn="tl">
                    <a:srgbClr val="000000">
                      <a:alpha val="43137"/>
                    </a:srgbClr>
                  </a:outerShdw>
                  <a:reflection blurRad="6350" stA="50000" endA="300" endPos="50000" dist="60007" dir="5400000" sy="-100000" algn="bl" rotWithShape="0"/>
                </a:effectLst>
                <a:latin typeface="微软雅黑" pitchFamily="34" charset="-122"/>
                <a:ea typeface="微软雅黑" pitchFamily="34" charset="-122"/>
              </a:endParaRPr>
            </a:p>
          </p:txBody>
        </p:sp>
      </p:grpSp>
      <p:grpSp>
        <p:nvGrpSpPr>
          <p:cNvPr id="5" name="组合 7"/>
          <p:cNvGrpSpPr/>
          <p:nvPr/>
        </p:nvGrpSpPr>
        <p:grpSpPr>
          <a:xfrm>
            <a:off x="6372200" y="1561752"/>
            <a:ext cx="1219200" cy="1219200"/>
            <a:chOff x="6372200" y="1561752"/>
            <a:chExt cx="1219200" cy="1219200"/>
          </a:xfrm>
        </p:grpSpPr>
        <p:pic>
          <p:nvPicPr>
            <p:cNvPr id="2054" name="Picture 6" descr="D:\Image\1.其他图标\png15(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72200" y="1561752"/>
              <a:ext cx="1219200"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6427802" y="2319287"/>
              <a:ext cx="1107996" cy="461665"/>
            </a:xfrm>
            <a:prstGeom prst="rect">
              <a:avLst/>
            </a:prstGeom>
            <a:noFill/>
          </p:spPr>
          <p:txBody>
            <a:bodyPr wrap="none" rtlCol="0">
              <a:spAutoFit/>
            </a:bodyPr>
            <a:lstStyle/>
            <a:p>
              <a:r>
                <a:rPr lang="zh-CN" altLang="en-US" sz="2400" b="1" dirty="0">
                  <a:ln>
                    <a:solidFill>
                      <a:schemeClr val="tx1"/>
                    </a:solidFill>
                  </a:ln>
                  <a:solidFill>
                    <a:schemeClr val="bg1"/>
                  </a:solidFill>
                  <a:effectLst>
                    <a:outerShdw blurRad="38100" dist="38100" dir="2700000" algn="tl">
                      <a:srgbClr val="000000">
                        <a:alpha val="43137"/>
                      </a:srgbClr>
                    </a:outerShdw>
                    <a:reflection blurRad="6350" stA="50000" endA="300" endPos="50000" dist="60007" dir="5400000" sy="-100000" algn="bl" rotWithShape="0"/>
                  </a:effectLst>
                  <a:latin typeface="微软雅黑" pitchFamily="34" charset="-122"/>
                  <a:ea typeface="微软雅黑" pitchFamily="34" charset="-122"/>
                </a:rPr>
                <a:t>订阅</a:t>
              </a:r>
              <a:r>
                <a:rPr lang="zh-CN" altLang="en-US" sz="2400" b="1" dirty="0" smtClean="0">
                  <a:ln>
                    <a:solidFill>
                      <a:schemeClr val="tx1"/>
                    </a:solidFill>
                  </a:ln>
                  <a:solidFill>
                    <a:schemeClr val="bg1"/>
                  </a:solidFill>
                  <a:effectLst>
                    <a:outerShdw blurRad="38100" dist="38100" dir="2700000" algn="tl">
                      <a:srgbClr val="000000">
                        <a:alpha val="43137"/>
                      </a:srgbClr>
                    </a:outerShdw>
                    <a:reflection blurRad="6350" stA="50000" endA="300" endPos="50000" dist="60007" dir="5400000" sy="-100000" algn="bl" rotWithShape="0"/>
                  </a:effectLst>
                  <a:latin typeface="微软雅黑" pitchFamily="34" charset="-122"/>
                  <a:ea typeface="微软雅黑" pitchFamily="34" charset="-122"/>
                </a:rPr>
                <a:t>者</a:t>
              </a:r>
              <a:endParaRPr lang="zh-CN" altLang="en-US" sz="2400" b="1" dirty="0">
                <a:ln>
                  <a:solidFill>
                    <a:schemeClr val="tx1"/>
                  </a:solidFill>
                </a:ln>
                <a:solidFill>
                  <a:schemeClr val="bg1"/>
                </a:solidFill>
                <a:effectLst>
                  <a:outerShdw blurRad="38100" dist="38100" dir="2700000" algn="tl">
                    <a:srgbClr val="000000">
                      <a:alpha val="43137"/>
                    </a:srgbClr>
                  </a:outerShdw>
                  <a:reflection blurRad="6350" stA="50000" endA="300" endPos="50000" dist="60007" dir="5400000" sy="-100000" algn="bl" rotWithShape="0"/>
                </a:effectLst>
                <a:latin typeface="微软雅黑" pitchFamily="34" charset="-122"/>
                <a:ea typeface="微软雅黑" pitchFamily="34" charset="-122"/>
              </a:endParaRPr>
            </a:p>
          </p:txBody>
        </p:sp>
      </p:grpSp>
      <p:grpSp>
        <p:nvGrpSpPr>
          <p:cNvPr id="7" name="组合 8"/>
          <p:cNvGrpSpPr/>
          <p:nvPr/>
        </p:nvGrpSpPr>
        <p:grpSpPr>
          <a:xfrm>
            <a:off x="6372200" y="3865984"/>
            <a:ext cx="1219200" cy="1219200"/>
            <a:chOff x="6372200" y="3865984"/>
            <a:chExt cx="1219200" cy="1219200"/>
          </a:xfrm>
        </p:grpSpPr>
        <p:pic>
          <p:nvPicPr>
            <p:cNvPr id="2053" name="Picture 5" descr="D:\Image\2.其他图标\png34(2).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72200" y="3865984"/>
              <a:ext cx="1219200"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6427802" y="4612951"/>
              <a:ext cx="1107996" cy="461665"/>
            </a:xfrm>
            <a:prstGeom prst="rect">
              <a:avLst/>
            </a:prstGeom>
            <a:noFill/>
          </p:spPr>
          <p:txBody>
            <a:bodyPr wrap="none" rtlCol="0">
              <a:spAutoFit/>
            </a:bodyPr>
            <a:lstStyle/>
            <a:p>
              <a:r>
                <a:rPr lang="zh-CN" altLang="en-US" sz="2400" b="1" dirty="0">
                  <a:ln>
                    <a:solidFill>
                      <a:schemeClr val="tx1"/>
                    </a:solidFill>
                  </a:ln>
                  <a:solidFill>
                    <a:schemeClr val="bg1"/>
                  </a:solidFill>
                  <a:effectLst>
                    <a:outerShdw blurRad="38100" dist="38100" dir="2700000" algn="tl">
                      <a:srgbClr val="000000">
                        <a:alpha val="43137"/>
                      </a:srgbClr>
                    </a:outerShdw>
                    <a:reflection blurRad="6350" stA="50000" endA="300" endPos="50000" dist="60007" dir="5400000" sy="-100000" algn="bl" rotWithShape="0"/>
                  </a:effectLst>
                  <a:latin typeface="微软雅黑" pitchFamily="34" charset="-122"/>
                  <a:ea typeface="微软雅黑" pitchFamily="34" charset="-122"/>
                </a:rPr>
                <a:t>专</a:t>
              </a:r>
              <a:r>
                <a:rPr lang="zh-CN" altLang="en-US" sz="2400" b="1" dirty="0" smtClean="0">
                  <a:ln>
                    <a:solidFill>
                      <a:schemeClr val="tx1"/>
                    </a:solidFill>
                  </a:ln>
                  <a:solidFill>
                    <a:schemeClr val="bg1"/>
                  </a:solidFill>
                  <a:effectLst>
                    <a:outerShdw blurRad="38100" dist="38100" dir="2700000" algn="tl">
                      <a:srgbClr val="000000">
                        <a:alpha val="43137"/>
                      </a:srgbClr>
                    </a:outerShdw>
                    <a:reflection blurRad="6350" stA="50000" endA="300" endPos="50000" dist="60007" dir="5400000" sy="-100000" algn="bl" rotWithShape="0"/>
                  </a:effectLst>
                  <a:latin typeface="微软雅黑" pitchFamily="34" charset="-122"/>
                  <a:ea typeface="微软雅黑" pitchFamily="34" charset="-122"/>
                </a:rPr>
                <a:t>家团</a:t>
              </a:r>
              <a:endParaRPr lang="zh-CN" altLang="en-US" sz="2400" b="1" dirty="0">
                <a:ln>
                  <a:solidFill>
                    <a:schemeClr val="tx1"/>
                  </a:solidFill>
                </a:ln>
                <a:solidFill>
                  <a:schemeClr val="bg1"/>
                </a:solidFill>
                <a:effectLst>
                  <a:outerShdw blurRad="38100" dist="38100" dir="2700000" algn="tl">
                    <a:srgbClr val="000000">
                      <a:alpha val="43137"/>
                    </a:srgbClr>
                  </a:outerShdw>
                  <a:reflection blurRad="6350" stA="50000" endA="300" endPos="50000" dist="60007" dir="5400000" sy="-100000" algn="bl" rotWithShape="0"/>
                </a:effectLst>
                <a:latin typeface="微软雅黑" pitchFamily="34" charset="-122"/>
                <a:ea typeface="微软雅黑" pitchFamily="34" charset="-122"/>
              </a:endParaRPr>
            </a:p>
          </p:txBody>
        </p:sp>
      </p:grpSp>
    </p:spTree>
    <p:extLst>
      <p:ext uri="{BB962C8B-B14F-4D97-AF65-F5344CB8AC3E}">
        <p14:creationId xmlns:p14="http://schemas.microsoft.com/office/powerpoint/2010/main" xmlns="" val="107441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par>
                                <p:cTn id="31" presetID="10"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par>
                                <p:cTn id="37" presetID="10"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par>
                                <p:cTn id="46" presetID="10" presetClass="entr" presetSubtype="0"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par>
                                <p:cTn id="52" presetID="10" presetClass="entr" presetSubtype="0" fill="hold" nodeType="with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par>
                                <p:cTn id="55" presetID="10" presetClass="entr" presetSubtype="0" fill="hold"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par>
                                <p:cTn id="58" presetID="10" presetClass="entr" presetSubtype="0"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par>
                                <p:cTn id="61" presetID="10" presetClass="entr" presetSubtype="0"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500"/>
                                        <p:tgtEl>
                                          <p:spTgt spid="66"/>
                                        </p:tgtEl>
                                      </p:cBhvr>
                                    </p:animEffect>
                                  </p:childTnLst>
                                </p:cTn>
                              </p:par>
                              <p:par>
                                <p:cTn id="64" presetID="10" presetClass="entr" presetSubtype="0" fill="hold"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500"/>
                                        <p:tgtEl>
                                          <p:spTgt spid="63"/>
                                        </p:tgtEl>
                                      </p:cBhvr>
                                    </p:animEffect>
                                  </p:childTnLst>
                                </p:cTn>
                              </p:par>
                              <p:par>
                                <p:cTn id="67" presetID="10" presetClass="entr" presetSubtype="0"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500"/>
                                        <p:tgtEl>
                                          <p:spTgt spid="47"/>
                                        </p:tgtEl>
                                      </p:cBhvr>
                                    </p:animEffect>
                                  </p:childTnLst>
                                </p:cTn>
                              </p:par>
                              <p:par>
                                <p:cTn id="70" presetID="10" presetClass="entr" presetSubtype="0" fill="hold" nodeType="with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childTnLst>
                                </p:cTn>
                              </p:par>
                              <p:par>
                                <p:cTn id="73" presetID="10" presetClass="entr" presetSubtype="0" fill="hold" nodeType="with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fade">
                                      <p:cBhvr>
                                        <p:cTn id="75" dur="500"/>
                                        <p:tgtEl>
                                          <p:spTgt spid="64"/>
                                        </p:tgtEl>
                                      </p:cBhvr>
                                    </p:animEffect>
                                  </p:childTnLst>
                                </p:cTn>
                              </p:par>
                              <p:par>
                                <p:cTn id="76" presetID="10" presetClass="entr" presetSubtype="0" fill="hold" nodeType="with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500"/>
                                        <p:tgtEl>
                                          <p:spTgt spid="56"/>
                                        </p:tgtEl>
                                      </p:cBhvr>
                                    </p:animEffect>
                                  </p:childTnLst>
                                </p:cTn>
                              </p:par>
                              <p:par>
                                <p:cTn id="79" presetID="10" presetClass="entr" presetSubtype="0" fill="hold"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childTnLst>
                                </p:cTn>
                              </p:par>
                            </p:childTnLst>
                          </p:cTn>
                        </p:par>
                        <p:par>
                          <p:cTn id="82" fill="hold">
                            <p:stCondLst>
                              <p:cond delay="500"/>
                            </p:stCondLst>
                            <p:childTnLst>
                              <p:par>
                                <p:cTn id="83" presetID="10" presetClass="entr" presetSubtype="0"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par>
                                <p:cTn id="86" presetID="10" presetClass="entr" presetSubtype="0" fill="hold"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par>
                                <p:cTn id="92" presetID="10" presetClass="entr" presetSubtype="0" fill="hold"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par>
                                <p:cTn id="95" presetID="10" presetClass="entr" presetSubtype="0"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par>
                                <p:cTn id="98" presetID="10" presetClass="entr" presetSubtype="0" fill="hold"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childTnLst>
                                </p:cTn>
                              </p:par>
                              <p:par>
                                <p:cTn id="101" presetID="10" presetClass="entr" presetSubtype="0" fill="hold" nodeType="with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childTnLst>
                                </p:cTn>
                              </p:par>
                              <p:par>
                                <p:cTn id="104" presetID="10" presetClass="entr" presetSubtype="0" fill="hold"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par>
                                <p:cTn id="107" presetID="10" presetClass="entr" presetSubtype="0" fill="hold"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500"/>
                                        <p:tgtEl>
                                          <p:spTgt spid="32"/>
                                        </p:tgtEl>
                                      </p:cBhvr>
                                    </p:animEffect>
                                  </p:childTnLst>
                                </p:cTn>
                              </p:par>
                              <p:par>
                                <p:cTn id="110" presetID="10" presetClass="entr" presetSubtype="0"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500"/>
                                        <p:tgtEl>
                                          <p:spTgt spid="43"/>
                                        </p:tgtEl>
                                      </p:cBhvr>
                                    </p:animEffect>
                                  </p:childTnLst>
                                </p:cTn>
                              </p:par>
                              <p:par>
                                <p:cTn id="113" presetID="10" presetClass="entr" presetSubtype="0" fill="hold" nodeType="with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fade">
                                      <p:cBhvr>
                                        <p:cTn id="115" dur="500"/>
                                        <p:tgtEl>
                                          <p:spTgt spid="33"/>
                                        </p:tgtEl>
                                      </p:cBhvr>
                                    </p:animEffect>
                                  </p:childTnLst>
                                </p:cTn>
                              </p:par>
                              <p:par>
                                <p:cTn id="116" presetID="10" presetClass="entr" presetSubtype="0" fill="hold" nodeType="with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500"/>
                                        <p:tgtEl>
                                          <p:spTgt spid="42"/>
                                        </p:tgtEl>
                                      </p:cBhvr>
                                    </p:animEffect>
                                  </p:childTnLst>
                                </p:cTn>
                              </p:par>
                              <p:par>
                                <p:cTn id="119" presetID="10"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fade">
                                      <p:cBhvr>
                                        <p:cTn id="121" dur="500"/>
                                        <p:tgtEl>
                                          <p:spTgt spid="41"/>
                                        </p:tgtEl>
                                      </p:cBhvr>
                                    </p:animEffect>
                                  </p:childTnLst>
                                </p:cTn>
                              </p:par>
                              <p:par>
                                <p:cTn id="122" presetID="10" presetClass="entr" presetSubtype="0" fill="hold" nodeType="with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fade">
                                      <p:cBhvr>
                                        <p:cTn id="124" dur="500"/>
                                        <p:tgtEl>
                                          <p:spTgt spid="39"/>
                                        </p:tgtEl>
                                      </p:cBhvr>
                                    </p:animEffect>
                                  </p:childTnLst>
                                </p:cTn>
                              </p:par>
                              <p:par>
                                <p:cTn id="125" presetID="10" presetClass="entr" presetSubtype="0" fill="hold" nodeType="with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childTnLst>
                                </p:cTn>
                              </p:par>
                              <p:par>
                                <p:cTn id="128" presetID="10" presetClass="entr" presetSubtype="0" fill="hold" nodeType="with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fade">
                                      <p:cBhvr>
                                        <p:cTn id="130" dur="500"/>
                                        <p:tgtEl>
                                          <p:spTgt spid="35"/>
                                        </p:tgtEl>
                                      </p:cBhvr>
                                    </p:animEffect>
                                  </p:childTnLst>
                                </p:cTn>
                              </p:par>
                              <p:par>
                                <p:cTn id="131" presetID="10" presetClass="entr" presetSubtype="0" fill="hold" nodeType="with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fade">
                                      <p:cBhvr>
                                        <p:cTn id="133" dur="500"/>
                                        <p:tgtEl>
                                          <p:spTgt spid="21"/>
                                        </p:tgtEl>
                                      </p:cBhvr>
                                    </p:animEffect>
                                  </p:childTnLst>
                                </p:cTn>
                              </p:par>
                              <p:par>
                                <p:cTn id="134" presetID="10" presetClass="entr" presetSubtype="0" fill="hold"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500"/>
                                        <p:tgtEl>
                                          <p:spTgt spid="36"/>
                                        </p:tgtEl>
                                      </p:cBhvr>
                                    </p:animEffect>
                                  </p:childTnLst>
                                </p:cTn>
                              </p:par>
                              <p:par>
                                <p:cTn id="137" presetID="10" presetClass="entr" presetSubtype="0" fill="hold" nodeType="with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fade">
                                      <p:cBhvr>
                                        <p:cTn id="139" dur="500"/>
                                        <p:tgtEl>
                                          <p:spTgt spid="38"/>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500"/>
                                        <p:tgtEl>
                                          <p:spTgt spid="44"/>
                                        </p:tgtEl>
                                      </p:cBhvr>
                                    </p:animEffect>
                                    <p:set>
                                      <p:cBhvr>
                                        <p:cTn id="144" dur="1" fill="hold">
                                          <p:stCondLst>
                                            <p:cond delay="499"/>
                                          </p:stCondLst>
                                        </p:cTn>
                                        <p:tgtEl>
                                          <p:spTgt spid="44"/>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58"/>
                                        </p:tgtEl>
                                      </p:cBhvr>
                                    </p:animEffect>
                                    <p:set>
                                      <p:cBhvr>
                                        <p:cTn id="147" dur="1" fill="hold">
                                          <p:stCondLst>
                                            <p:cond delay="499"/>
                                          </p:stCondLst>
                                        </p:cTn>
                                        <p:tgtEl>
                                          <p:spTgt spid="58"/>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49"/>
                                        </p:tgtEl>
                                      </p:cBhvr>
                                    </p:animEffect>
                                    <p:set>
                                      <p:cBhvr>
                                        <p:cTn id="150" dur="1" fill="hold">
                                          <p:stCondLst>
                                            <p:cond delay="499"/>
                                          </p:stCondLst>
                                        </p:cTn>
                                        <p:tgtEl>
                                          <p:spTgt spid="49"/>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500"/>
                                        <p:tgtEl>
                                          <p:spTgt spid="53"/>
                                        </p:tgtEl>
                                      </p:cBhvr>
                                    </p:animEffect>
                                    <p:set>
                                      <p:cBhvr>
                                        <p:cTn id="153" dur="1" fill="hold">
                                          <p:stCondLst>
                                            <p:cond delay="499"/>
                                          </p:stCondLst>
                                        </p:cTn>
                                        <p:tgtEl>
                                          <p:spTgt spid="53"/>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57"/>
                                        </p:tgtEl>
                                      </p:cBhvr>
                                    </p:animEffect>
                                    <p:set>
                                      <p:cBhvr>
                                        <p:cTn id="156" dur="1" fill="hold">
                                          <p:stCondLst>
                                            <p:cond delay="499"/>
                                          </p:stCondLst>
                                        </p:cTn>
                                        <p:tgtEl>
                                          <p:spTgt spid="57"/>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65"/>
                                        </p:tgtEl>
                                      </p:cBhvr>
                                    </p:animEffect>
                                    <p:set>
                                      <p:cBhvr>
                                        <p:cTn id="159" dur="1" fill="hold">
                                          <p:stCondLst>
                                            <p:cond delay="499"/>
                                          </p:stCondLst>
                                        </p:cTn>
                                        <p:tgtEl>
                                          <p:spTgt spid="65"/>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46"/>
                                        </p:tgtEl>
                                      </p:cBhvr>
                                    </p:animEffect>
                                    <p:set>
                                      <p:cBhvr>
                                        <p:cTn id="162" dur="1" fill="hold">
                                          <p:stCondLst>
                                            <p:cond delay="499"/>
                                          </p:stCondLst>
                                        </p:cTn>
                                        <p:tgtEl>
                                          <p:spTgt spid="46"/>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45"/>
                                        </p:tgtEl>
                                      </p:cBhvr>
                                    </p:animEffect>
                                    <p:set>
                                      <p:cBhvr>
                                        <p:cTn id="165" dur="1" fill="hold">
                                          <p:stCondLst>
                                            <p:cond delay="499"/>
                                          </p:stCondLst>
                                        </p:cTn>
                                        <p:tgtEl>
                                          <p:spTgt spid="45"/>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51"/>
                                        </p:tgtEl>
                                      </p:cBhvr>
                                    </p:animEffect>
                                    <p:set>
                                      <p:cBhvr>
                                        <p:cTn id="168" dur="1" fill="hold">
                                          <p:stCondLst>
                                            <p:cond delay="499"/>
                                          </p:stCondLst>
                                        </p:cTn>
                                        <p:tgtEl>
                                          <p:spTgt spid="51"/>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61"/>
                                        </p:tgtEl>
                                      </p:cBhvr>
                                    </p:animEffect>
                                    <p:set>
                                      <p:cBhvr>
                                        <p:cTn id="171" dur="1" fill="hold">
                                          <p:stCondLst>
                                            <p:cond delay="499"/>
                                          </p:stCondLst>
                                        </p:cTn>
                                        <p:tgtEl>
                                          <p:spTgt spid="61"/>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60"/>
                                        </p:tgtEl>
                                      </p:cBhvr>
                                    </p:animEffect>
                                    <p:set>
                                      <p:cBhvr>
                                        <p:cTn id="174" dur="1" fill="hold">
                                          <p:stCondLst>
                                            <p:cond delay="499"/>
                                          </p:stCondLst>
                                        </p:cTn>
                                        <p:tgtEl>
                                          <p:spTgt spid="60"/>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52"/>
                                        </p:tgtEl>
                                      </p:cBhvr>
                                    </p:animEffect>
                                    <p:set>
                                      <p:cBhvr>
                                        <p:cTn id="177" dur="1" fill="hold">
                                          <p:stCondLst>
                                            <p:cond delay="499"/>
                                          </p:stCondLst>
                                        </p:cTn>
                                        <p:tgtEl>
                                          <p:spTgt spid="52"/>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66"/>
                                        </p:tgtEl>
                                      </p:cBhvr>
                                    </p:animEffect>
                                    <p:set>
                                      <p:cBhvr>
                                        <p:cTn id="180" dur="1" fill="hold">
                                          <p:stCondLst>
                                            <p:cond delay="499"/>
                                          </p:stCondLst>
                                        </p:cTn>
                                        <p:tgtEl>
                                          <p:spTgt spid="66"/>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500"/>
                                        <p:tgtEl>
                                          <p:spTgt spid="63"/>
                                        </p:tgtEl>
                                      </p:cBhvr>
                                    </p:animEffect>
                                    <p:set>
                                      <p:cBhvr>
                                        <p:cTn id="183" dur="1" fill="hold">
                                          <p:stCondLst>
                                            <p:cond delay="499"/>
                                          </p:stCondLst>
                                        </p:cTn>
                                        <p:tgtEl>
                                          <p:spTgt spid="63"/>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500"/>
                                        <p:tgtEl>
                                          <p:spTgt spid="47"/>
                                        </p:tgtEl>
                                      </p:cBhvr>
                                    </p:animEffect>
                                    <p:set>
                                      <p:cBhvr>
                                        <p:cTn id="186" dur="1" fill="hold">
                                          <p:stCondLst>
                                            <p:cond delay="499"/>
                                          </p:stCondLst>
                                        </p:cTn>
                                        <p:tgtEl>
                                          <p:spTgt spid="47"/>
                                        </p:tgtEl>
                                        <p:attrNameLst>
                                          <p:attrName>style.visibility</p:attrName>
                                        </p:attrNameLst>
                                      </p:cBhvr>
                                      <p:to>
                                        <p:strVal val="hidden"/>
                                      </p:to>
                                    </p:set>
                                  </p:childTnLst>
                                </p:cTn>
                              </p:par>
                              <p:par>
                                <p:cTn id="187" presetID="10" presetClass="exit" presetSubtype="0" fill="hold" nodeType="withEffect">
                                  <p:stCondLst>
                                    <p:cond delay="0"/>
                                  </p:stCondLst>
                                  <p:childTnLst>
                                    <p:animEffect transition="out" filter="fade">
                                      <p:cBhvr>
                                        <p:cTn id="188" dur="500"/>
                                        <p:tgtEl>
                                          <p:spTgt spid="68"/>
                                        </p:tgtEl>
                                      </p:cBhvr>
                                    </p:animEffect>
                                    <p:set>
                                      <p:cBhvr>
                                        <p:cTn id="189" dur="1" fill="hold">
                                          <p:stCondLst>
                                            <p:cond delay="499"/>
                                          </p:stCondLst>
                                        </p:cTn>
                                        <p:tgtEl>
                                          <p:spTgt spid="68"/>
                                        </p:tgtEl>
                                        <p:attrNameLst>
                                          <p:attrName>style.visibility</p:attrName>
                                        </p:attrNameLst>
                                      </p:cBhvr>
                                      <p:to>
                                        <p:strVal val="hidden"/>
                                      </p:to>
                                    </p:set>
                                  </p:childTnLst>
                                </p:cTn>
                              </p:par>
                              <p:par>
                                <p:cTn id="190" presetID="10" presetClass="exit" presetSubtype="0" fill="hold" nodeType="withEffect">
                                  <p:stCondLst>
                                    <p:cond delay="0"/>
                                  </p:stCondLst>
                                  <p:childTnLst>
                                    <p:animEffect transition="out" filter="fade">
                                      <p:cBhvr>
                                        <p:cTn id="191" dur="500"/>
                                        <p:tgtEl>
                                          <p:spTgt spid="64"/>
                                        </p:tgtEl>
                                      </p:cBhvr>
                                    </p:animEffect>
                                    <p:set>
                                      <p:cBhvr>
                                        <p:cTn id="192" dur="1" fill="hold">
                                          <p:stCondLst>
                                            <p:cond delay="499"/>
                                          </p:stCondLst>
                                        </p:cTn>
                                        <p:tgtEl>
                                          <p:spTgt spid="64"/>
                                        </p:tgtEl>
                                        <p:attrNameLst>
                                          <p:attrName>style.visibility</p:attrName>
                                        </p:attrNameLst>
                                      </p:cBhvr>
                                      <p:to>
                                        <p:strVal val="hidden"/>
                                      </p:to>
                                    </p:set>
                                  </p:childTnLst>
                                </p:cTn>
                              </p:par>
                              <p:par>
                                <p:cTn id="193" presetID="10" presetClass="exit" presetSubtype="0" fill="hold" nodeType="withEffect">
                                  <p:stCondLst>
                                    <p:cond delay="0"/>
                                  </p:stCondLst>
                                  <p:childTnLst>
                                    <p:animEffect transition="out" filter="fade">
                                      <p:cBhvr>
                                        <p:cTn id="194" dur="500"/>
                                        <p:tgtEl>
                                          <p:spTgt spid="56"/>
                                        </p:tgtEl>
                                      </p:cBhvr>
                                    </p:animEffect>
                                    <p:set>
                                      <p:cBhvr>
                                        <p:cTn id="195" dur="1" fill="hold">
                                          <p:stCondLst>
                                            <p:cond delay="499"/>
                                          </p:stCondLst>
                                        </p:cTn>
                                        <p:tgtEl>
                                          <p:spTgt spid="56"/>
                                        </p:tgtEl>
                                        <p:attrNameLst>
                                          <p:attrName>style.visibility</p:attrName>
                                        </p:attrNameLst>
                                      </p:cBhvr>
                                      <p:to>
                                        <p:strVal val="hidden"/>
                                      </p:to>
                                    </p:set>
                                  </p:childTnLst>
                                </p:cTn>
                              </p:par>
                              <p:par>
                                <p:cTn id="196" presetID="10" presetClass="exit" presetSubtype="0" fill="hold" nodeType="withEffect">
                                  <p:stCondLst>
                                    <p:cond delay="0"/>
                                  </p:stCondLst>
                                  <p:childTnLst>
                                    <p:animEffect transition="out" filter="fade">
                                      <p:cBhvr>
                                        <p:cTn id="197" dur="500"/>
                                        <p:tgtEl>
                                          <p:spTgt spid="59"/>
                                        </p:tgtEl>
                                      </p:cBhvr>
                                    </p:animEffect>
                                    <p:set>
                                      <p:cBhvr>
                                        <p:cTn id="198" dur="1" fill="hold">
                                          <p:stCondLst>
                                            <p:cond delay="499"/>
                                          </p:stCondLst>
                                        </p:cTn>
                                        <p:tgtEl>
                                          <p:spTgt spid="59"/>
                                        </p:tgtEl>
                                        <p:attrNameLst>
                                          <p:attrName>style.visibility</p:attrName>
                                        </p:attrNameLst>
                                      </p:cBhvr>
                                      <p:to>
                                        <p:strVal val="hidden"/>
                                      </p:to>
                                    </p:set>
                                  </p:childTnLst>
                                </p:cTn>
                              </p:par>
                              <p:par>
                                <p:cTn id="199" presetID="10" presetClass="exit" presetSubtype="0" fill="hold" nodeType="withEffect">
                                  <p:stCondLst>
                                    <p:cond delay="0"/>
                                  </p:stCondLst>
                                  <p:childTnLst>
                                    <p:animEffect transition="out" filter="fade">
                                      <p:cBhvr>
                                        <p:cTn id="200" dur="500"/>
                                        <p:tgtEl>
                                          <p:spTgt spid="20"/>
                                        </p:tgtEl>
                                      </p:cBhvr>
                                    </p:animEffect>
                                    <p:set>
                                      <p:cBhvr>
                                        <p:cTn id="201" dur="1" fill="hold">
                                          <p:stCondLst>
                                            <p:cond delay="499"/>
                                          </p:stCondLst>
                                        </p:cTn>
                                        <p:tgtEl>
                                          <p:spTgt spid="20"/>
                                        </p:tgtEl>
                                        <p:attrNameLst>
                                          <p:attrName>style.visibility</p:attrName>
                                        </p:attrNameLst>
                                      </p:cBhvr>
                                      <p:to>
                                        <p:strVal val="hidden"/>
                                      </p:to>
                                    </p:set>
                                  </p:childTnLst>
                                </p:cTn>
                              </p:par>
                              <p:par>
                                <p:cTn id="202" presetID="10" presetClass="exit" presetSubtype="0" fill="hold" nodeType="withEffect">
                                  <p:stCondLst>
                                    <p:cond delay="0"/>
                                  </p:stCondLst>
                                  <p:childTnLst>
                                    <p:animEffect transition="out" filter="fade">
                                      <p:cBhvr>
                                        <p:cTn id="203" dur="500"/>
                                        <p:tgtEl>
                                          <p:spTgt spid="23"/>
                                        </p:tgtEl>
                                      </p:cBhvr>
                                    </p:animEffect>
                                    <p:set>
                                      <p:cBhvr>
                                        <p:cTn id="204" dur="1" fill="hold">
                                          <p:stCondLst>
                                            <p:cond delay="499"/>
                                          </p:stCondLst>
                                        </p:cTn>
                                        <p:tgtEl>
                                          <p:spTgt spid="23"/>
                                        </p:tgtEl>
                                        <p:attrNameLst>
                                          <p:attrName>style.visibility</p:attrName>
                                        </p:attrNameLst>
                                      </p:cBhvr>
                                      <p:to>
                                        <p:strVal val="hidden"/>
                                      </p:to>
                                    </p:set>
                                  </p:childTnLst>
                                </p:cTn>
                              </p:par>
                              <p:par>
                                <p:cTn id="205" presetID="10" presetClass="exit" presetSubtype="0" fill="hold" nodeType="withEffect">
                                  <p:stCondLst>
                                    <p:cond delay="0"/>
                                  </p:stCondLst>
                                  <p:childTnLst>
                                    <p:animEffect transition="out" filter="fade">
                                      <p:cBhvr>
                                        <p:cTn id="206" dur="500"/>
                                        <p:tgtEl>
                                          <p:spTgt spid="22"/>
                                        </p:tgtEl>
                                      </p:cBhvr>
                                    </p:animEffect>
                                    <p:set>
                                      <p:cBhvr>
                                        <p:cTn id="207" dur="1" fill="hold">
                                          <p:stCondLst>
                                            <p:cond delay="499"/>
                                          </p:stCondLst>
                                        </p:cTn>
                                        <p:tgtEl>
                                          <p:spTgt spid="22"/>
                                        </p:tgtEl>
                                        <p:attrNameLst>
                                          <p:attrName>style.visibility</p:attrName>
                                        </p:attrNameLst>
                                      </p:cBhvr>
                                      <p:to>
                                        <p:strVal val="hidden"/>
                                      </p:to>
                                    </p:set>
                                  </p:childTnLst>
                                </p:cTn>
                              </p:par>
                              <p:par>
                                <p:cTn id="208" presetID="10" presetClass="exit" presetSubtype="0" fill="hold" nodeType="withEffect">
                                  <p:stCondLst>
                                    <p:cond delay="0"/>
                                  </p:stCondLst>
                                  <p:childTnLst>
                                    <p:animEffect transition="out" filter="fade">
                                      <p:cBhvr>
                                        <p:cTn id="209" dur="500"/>
                                        <p:tgtEl>
                                          <p:spTgt spid="25"/>
                                        </p:tgtEl>
                                      </p:cBhvr>
                                    </p:animEffect>
                                    <p:set>
                                      <p:cBhvr>
                                        <p:cTn id="210" dur="1" fill="hold">
                                          <p:stCondLst>
                                            <p:cond delay="499"/>
                                          </p:stCondLst>
                                        </p:cTn>
                                        <p:tgtEl>
                                          <p:spTgt spid="25"/>
                                        </p:tgtEl>
                                        <p:attrNameLst>
                                          <p:attrName>style.visibility</p:attrName>
                                        </p:attrNameLst>
                                      </p:cBhvr>
                                      <p:to>
                                        <p:strVal val="hidden"/>
                                      </p:to>
                                    </p:set>
                                  </p:childTnLst>
                                </p:cTn>
                              </p:par>
                              <p:par>
                                <p:cTn id="211" presetID="10" presetClass="exit" presetSubtype="0" fill="hold" nodeType="withEffect">
                                  <p:stCondLst>
                                    <p:cond delay="0"/>
                                  </p:stCondLst>
                                  <p:childTnLst>
                                    <p:animEffect transition="out" filter="fade">
                                      <p:cBhvr>
                                        <p:cTn id="212" dur="500"/>
                                        <p:tgtEl>
                                          <p:spTgt spid="26"/>
                                        </p:tgtEl>
                                      </p:cBhvr>
                                    </p:animEffect>
                                    <p:set>
                                      <p:cBhvr>
                                        <p:cTn id="213" dur="1" fill="hold">
                                          <p:stCondLst>
                                            <p:cond delay="499"/>
                                          </p:stCondLst>
                                        </p:cTn>
                                        <p:tgtEl>
                                          <p:spTgt spid="26"/>
                                        </p:tgtEl>
                                        <p:attrNameLst>
                                          <p:attrName>style.visibility</p:attrName>
                                        </p:attrNameLst>
                                      </p:cBhvr>
                                      <p:to>
                                        <p:strVal val="hidden"/>
                                      </p:to>
                                    </p:set>
                                  </p:childTnLst>
                                </p:cTn>
                              </p:par>
                              <p:par>
                                <p:cTn id="214" presetID="10" presetClass="exit" presetSubtype="0" fill="hold" nodeType="withEffect">
                                  <p:stCondLst>
                                    <p:cond delay="0"/>
                                  </p:stCondLst>
                                  <p:childTnLst>
                                    <p:animEffect transition="out" filter="fade">
                                      <p:cBhvr>
                                        <p:cTn id="215" dur="500"/>
                                        <p:tgtEl>
                                          <p:spTgt spid="27"/>
                                        </p:tgtEl>
                                      </p:cBhvr>
                                    </p:animEffect>
                                    <p:set>
                                      <p:cBhvr>
                                        <p:cTn id="216" dur="1" fill="hold">
                                          <p:stCondLst>
                                            <p:cond delay="499"/>
                                          </p:stCondLst>
                                        </p:cTn>
                                        <p:tgtEl>
                                          <p:spTgt spid="27"/>
                                        </p:tgtEl>
                                        <p:attrNameLst>
                                          <p:attrName>style.visibility</p:attrName>
                                        </p:attrNameLst>
                                      </p:cBhvr>
                                      <p:to>
                                        <p:strVal val="hidden"/>
                                      </p:to>
                                    </p:set>
                                  </p:childTnLst>
                                </p:cTn>
                              </p:par>
                              <p:par>
                                <p:cTn id="217" presetID="10" presetClass="exit" presetSubtype="0" fill="hold" nodeType="withEffect">
                                  <p:stCondLst>
                                    <p:cond delay="0"/>
                                  </p:stCondLst>
                                  <p:childTnLst>
                                    <p:animEffect transition="out" filter="fade">
                                      <p:cBhvr>
                                        <p:cTn id="218" dur="500"/>
                                        <p:tgtEl>
                                          <p:spTgt spid="28"/>
                                        </p:tgtEl>
                                      </p:cBhvr>
                                    </p:animEffect>
                                    <p:set>
                                      <p:cBhvr>
                                        <p:cTn id="219" dur="1" fill="hold">
                                          <p:stCondLst>
                                            <p:cond delay="499"/>
                                          </p:stCondLst>
                                        </p:cTn>
                                        <p:tgtEl>
                                          <p:spTgt spid="28"/>
                                        </p:tgtEl>
                                        <p:attrNameLst>
                                          <p:attrName>style.visibility</p:attrName>
                                        </p:attrNameLst>
                                      </p:cBhvr>
                                      <p:to>
                                        <p:strVal val="hidden"/>
                                      </p:to>
                                    </p:set>
                                  </p:childTnLst>
                                </p:cTn>
                              </p:par>
                              <p:par>
                                <p:cTn id="220" presetID="10" presetClass="exit" presetSubtype="0" fill="hold" nodeType="withEffect">
                                  <p:stCondLst>
                                    <p:cond delay="0"/>
                                  </p:stCondLst>
                                  <p:childTnLst>
                                    <p:animEffect transition="out" filter="fade">
                                      <p:cBhvr>
                                        <p:cTn id="221" dur="500"/>
                                        <p:tgtEl>
                                          <p:spTgt spid="31"/>
                                        </p:tgtEl>
                                      </p:cBhvr>
                                    </p:animEffect>
                                    <p:set>
                                      <p:cBhvr>
                                        <p:cTn id="222" dur="1" fill="hold">
                                          <p:stCondLst>
                                            <p:cond delay="499"/>
                                          </p:stCondLst>
                                        </p:cTn>
                                        <p:tgtEl>
                                          <p:spTgt spid="31"/>
                                        </p:tgtEl>
                                        <p:attrNameLst>
                                          <p:attrName>style.visibility</p:attrName>
                                        </p:attrNameLst>
                                      </p:cBhvr>
                                      <p:to>
                                        <p:strVal val="hidden"/>
                                      </p:to>
                                    </p:set>
                                  </p:childTnLst>
                                </p:cTn>
                              </p:par>
                              <p:par>
                                <p:cTn id="223" presetID="10" presetClass="exit" presetSubtype="0" fill="hold" nodeType="withEffect">
                                  <p:stCondLst>
                                    <p:cond delay="0"/>
                                  </p:stCondLst>
                                  <p:childTnLst>
                                    <p:animEffect transition="out" filter="fade">
                                      <p:cBhvr>
                                        <p:cTn id="224" dur="500"/>
                                        <p:tgtEl>
                                          <p:spTgt spid="32"/>
                                        </p:tgtEl>
                                      </p:cBhvr>
                                    </p:animEffect>
                                    <p:set>
                                      <p:cBhvr>
                                        <p:cTn id="225" dur="1" fill="hold">
                                          <p:stCondLst>
                                            <p:cond delay="499"/>
                                          </p:stCondLst>
                                        </p:cTn>
                                        <p:tgtEl>
                                          <p:spTgt spid="32"/>
                                        </p:tgtEl>
                                        <p:attrNameLst>
                                          <p:attrName>style.visibility</p:attrName>
                                        </p:attrNameLst>
                                      </p:cBhvr>
                                      <p:to>
                                        <p:strVal val="hidden"/>
                                      </p:to>
                                    </p:set>
                                  </p:childTnLst>
                                </p:cTn>
                              </p:par>
                              <p:par>
                                <p:cTn id="226" presetID="10" presetClass="exit" presetSubtype="0" fill="hold" nodeType="withEffect">
                                  <p:stCondLst>
                                    <p:cond delay="0"/>
                                  </p:stCondLst>
                                  <p:childTnLst>
                                    <p:animEffect transition="out" filter="fade">
                                      <p:cBhvr>
                                        <p:cTn id="227" dur="500"/>
                                        <p:tgtEl>
                                          <p:spTgt spid="43"/>
                                        </p:tgtEl>
                                      </p:cBhvr>
                                    </p:animEffect>
                                    <p:set>
                                      <p:cBhvr>
                                        <p:cTn id="228" dur="1" fill="hold">
                                          <p:stCondLst>
                                            <p:cond delay="499"/>
                                          </p:stCondLst>
                                        </p:cTn>
                                        <p:tgtEl>
                                          <p:spTgt spid="43"/>
                                        </p:tgtEl>
                                        <p:attrNameLst>
                                          <p:attrName>style.visibility</p:attrName>
                                        </p:attrNameLst>
                                      </p:cBhvr>
                                      <p:to>
                                        <p:strVal val="hidden"/>
                                      </p:to>
                                    </p:set>
                                  </p:childTnLst>
                                </p:cTn>
                              </p:par>
                              <p:par>
                                <p:cTn id="229" presetID="10" presetClass="exit" presetSubtype="0" fill="hold" nodeType="withEffect">
                                  <p:stCondLst>
                                    <p:cond delay="0"/>
                                  </p:stCondLst>
                                  <p:childTnLst>
                                    <p:animEffect transition="out" filter="fade">
                                      <p:cBhvr>
                                        <p:cTn id="230" dur="500"/>
                                        <p:tgtEl>
                                          <p:spTgt spid="33"/>
                                        </p:tgtEl>
                                      </p:cBhvr>
                                    </p:animEffect>
                                    <p:set>
                                      <p:cBhvr>
                                        <p:cTn id="231" dur="1" fill="hold">
                                          <p:stCondLst>
                                            <p:cond delay="499"/>
                                          </p:stCondLst>
                                        </p:cTn>
                                        <p:tgtEl>
                                          <p:spTgt spid="33"/>
                                        </p:tgtEl>
                                        <p:attrNameLst>
                                          <p:attrName>style.visibility</p:attrName>
                                        </p:attrNameLst>
                                      </p:cBhvr>
                                      <p:to>
                                        <p:strVal val="hidden"/>
                                      </p:to>
                                    </p:set>
                                  </p:childTnLst>
                                </p:cTn>
                              </p:par>
                              <p:par>
                                <p:cTn id="232" presetID="10" presetClass="exit" presetSubtype="0" fill="hold" nodeType="withEffect">
                                  <p:stCondLst>
                                    <p:cond delay="0"/>
                                  </p:stCondLst>
                                  <p:childTnLst>
                                    <p:animEffect transition="out" filter="fade">
                                      <p:cBhvr>
                                        <p:cTn id="233" dur="500"/>
                                        <p:tgtEl>
                                          <p:spTgt spid="42"/>
                                        </p:tgtEl>
                                      </p:cBhvr>
                                    </p:animEffect>
                                    <p:set>
                                      <p:cBhvr>
                                        <p:cTn id="234" dur="1" fill="hold">
                                          <p:stCondLst>
                                            <p:cond delay="499"/>
                                          </p:stCondLst>
                                        </p:cTn>
                                        <p:tgtEl>
                                          <p:spTgt spid="42"/>
                                        </p:tgtEl>
                                        <p:attrNameLst>
                                          <p:attrName>style.visibility</p:attrName>
                                        </p:attrNameLst>
                                      </p:cBhvr>
                                      <p:to>
                                        <p:strVal val="hidden"/>
                                      </p:to>
                                    </p:set>
                                  </p:childTnLst>
                                </p:cTn>
                              </p:par>
                              <p:par>
                                <p:cTn id="235" presetID="10" presetClass="exit" presetSubtype="0" fill="hold" nodeType="withEffect">
                                  <p:stCondLst>
                                    <p:cond delay="0"/>
                                  </p:stCondLst>
                                  <p:childTnLst>
                                    <p:animEffect transition="out" filter="fade">
                                      <p:cBhvr>
                                        <p:cTn id="236" dur="500"/>
                                        <p:tgtEl>
                                          <p:spTgt spid="41"/>
                                        </p:tgtEl>
                                      </p:cBhvr>
                                    </p:animEffect>
                                    <p:set>
                                      <p:cBhvr>
                                        <p:cTn id="237" dur="1" fill="hold">
                                          <p:stCondLst>
                                            <p:cond delay="499"/>
                                          </p:stCondLst>
                                        </p:cTn>
                                        <p:tgtEl>
                                          <p:spTgt spid="41"/>
                                        </p:tgtEl>
                                        <p:attrNameLst>
                                          <p:attrName>style.visibility</p:attrName>
                                        </p:attrNameLst>
                                      </p:cBhvr>
                                      <p:to>
                                        <p:strVal val="hidden"/>
                                      </p:to>
                                    </p:set>
                                  </p:childTnLst>
                                </p:cTn>
                              </p:par>
                              <p:par>
                                <p:cTn id="238" presetID="10" presetClass="exit" presetSubtype="0" fill="hold" nodeType="withEffect">
                                  <p:stCondLst>
                                    <p:cond delay="0"/>
                                  </p:stCondLst>
                                  <p:childTnLst>
                                    <p:animEffect transition="out" filter="fade">
                                      <p:cBhvr>
                                        <p:cTn id="239" dur="500"/>
                                        <p:tgtEl>
                                          <p:spTgt spid="39"/>
                                        </p:tgtEl>
                                      </p:cBhvr>
                                    </p:animEffect>
                                    <p:set>
                                      <p:cBhvr>
                                        <p:cTn id="240" dur="1" fill="hold">
                                          <p:stCondLst>
                                            <p:cond delay="499"/>
                                          </p:stCondLst>
                                        </p:cTn>
                                        <p:tgtEl>
                                          <p:spTgt spid="39"/>
                                        </p:tgtEl>
                                        <p:attrNameLst>
                                          <p:attrName>style.visibility</p:attrName>
                                        </p:attrNameLst>
                                      </p:cBhvr>
                                      <p:to>
                                        <p:strVal val="hidden"/>
                                      </p:to>
                                    </p:set>
                                  </p:childTnLst>
                                </p:cTn>
                              </p:par>
                              <p:par>
                                <p:cTn id="241" presetID="10" presetClass="exit" presetSubtype="0" fill="hold" nodeType="withEffect">
                                  <p:stCondLst>
                                    <p:cond delay="0"/>
                                  </p:stCondLst>
                                  <p:childTnLst>
                                    <p:animEffect transition="out" filter="fade">
                                      <p:cBhvr>
                                        <p:cTn id="242" dur="500"/>
                                        <p:tgtEl>
                                          <p:spTgt spid="37"/>
                                        </p:tgtEl>
                                      </p:cBhvr>
                                    </p:animEffect>
                                    <p:set>
                                      <p:cBhvr>
                                        <p:cTn id="243" dur="1" fill="hold">
                                          <p:stCondLst>
                                            <p:cond delay="499"/>
                                          </p:stCondLst>
                                        </p:cTn>
                                        <p:tgtEl>
                                          <p:spTgt spid="37"/>
                                        </p:tgtEl>
                                        <p:attrNameLst>
                                          <p:attrName>style.visibility</p:attrName>
                                        </p:attrNameLst>
                                      </p:cBhvr>
                                      <p:to>
                                        <p:strVal val="hidden"/>
                                      </p:to>
                                    </p:set>
                                  </p:childTnLst>
                                </p:cTn>
                              </p:par>
                              <p:par>
                                <p:cTn id="244" presetID="10" presetClass="exit" presetSubtype="0" fill="hold" nodeType="withEffect">
                                  <p:stCondLst>
                                    <p:cond delay="0"/>
                                  </p:stCondLst>
                                  <p:childTnLst>
                                    <p:animEffect transition="out" filter="fade">
                                      <p:cBhvr>
                                        <p:cTn id="245" dur="500"/>
                                        <p:tgtEl>
                                          <p:spTgt spid="35"/>
                                        </p:tgtEl>
                                      </p:cBhvr>
                                    </p:animEffect>
                                    <p:set>
                                      <p:cBhvr>
                                        <p:cTn id="246" dur="1" fill="hold">
                                          <p:stCondLst>
                                            <p:cond delay="499"/>
                                          </p:stCondLst>
                                        </p:cTn>
                                        <p:tgtEl>
                                          <p:spTgt spid="35"/>
                                        </p:tgtEl>
                                        <p:attrNameLst>
                                          <p:attrName>style.visibility</p:attrName>
                                        </p:attrNameLst>
                                      </p:cBhvr>
                                      <p:to>
                                        <p:strVal val="hidden"/>
                                      </p:to>
                                    </p:set>
                                  </p:childTnLst>
                                </p:cTn>
                              </p:par>
                              <p:par>
                                <p:cTn id="247" presetID="10" presetClass="exit" presetSubtype="0" fill="hold" nodeType="withEffect">
                                  <p:stCondLst>
                                    <p:cond delay="0"/>
                                  </p:stCondLst>
                                  <p:childTnLst>
                                    <p:animEffect transition="out" filter="fade">
                                      <p:cBhvr>
                                        <p:cTn id="248" dur="500"/>
                                        <p:tgtEl>
                                          <p:spTgt spid="21"/>
                                        </p:tgtEl>
                                      </p:cBhvr>
                                    </p:animEffect>
                                    <p:set>
                                      <p:cBhvr>
                                        <p:cTn id="249" dur="1" fill="hold">
                                          <p:stCondLst>
                                            <p:cond delay="499"/>
                                          </p:stCondLst>
                                        </p:cTn>
                                        <p:tgtEl>
                                          <p:spTgt spid="21"/>
                                        </p:tgtEl>
                                        <p:attrNameLst>
                                          <p:attrName>style.visibility</p:attrName>
                                        </p:attrNameLst>
                                      </p:cBhvr>
                                      <p:to>
                                        <p:strVal val="hidden"/>
                                      </p:to>
                                    </p:set>
                                  </p:childTnLst>
                                </p:cTn>
                              </p:par>
                              <p:par>
                                <p:cTn id="250" presetID="10" presetClass="exit" presetSubtype="0" fill="hold" nodeType="withEffect">
                                  <p:stCondLst>
                                    <p:cond delay="0"/>
                                  </p:stCondLst>
                                  <p:childTnLst>
                                    <p:animEffect transition="out" filter="fade">
                                      <p:cBhvr>
                                        <p:cTn id="251" dur="500"/>
                                        <p:tgtEl>
                                          <p:spTgt spid="36"/>
                                        </p:tgtEl>
                                      </p:cBhvr>
                                    </p:animEffect>
                                    <p:set>
                                      <p:cBhvr>
                                        <p:cTn id="252" dur="1" fill="hold">
                                          <p:stCondLst>
                                            <p:cond delay="499"/>
                                          </p:stCondLst>
                                        </p:cTn>
                                        <p:tgtEl>
                                          <p:spTgt spid="36"/>
                                        </p:tgtEl>
                                        <p:attrNameLst>
                                          <p:attrName>style.visibility</p:attrName>
                                        </p:attrNameLst>
                                      </p:cBhvr>
                                      <p:to>
                                        <p:strVal val="hidden"/>
                                      </p:to>
                                    </p:set>
                                  </p:childTnLst>
                                </p:cTn>
                              </p:par>
                              <p:par>
                                <p:cTn id="253" presetID="10" presetClass="exit" presetSubtype="0" fill="hold" nodeType="withEffect">
                                  <p:stCondLst>
                                    <p:cond delay="0"/>
                                  </p:stCondLst>
                                  <p:childTnLst>
                                    <p:animEffect transition="out" filter="fade">
                                      <p:cBhvr>
                                        <p:cTn id="254" dur="500"/>
                                        <p:tgtEl>
                                          <p:spTgt spid="38"/>
                                        </p:tgtEl>
                                      </p:cBhvr>
                                    </p:animEffect>
                                    <p:set>
                                      <p:cBhvr>
                                        <p:cTn id="255"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149152" y="1770433"/>
            <a:ext cx="753616" cy="17725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902768" y="1561752"/>
            <a:ext cx="1012676" cy="1981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937882" y="1561752"/>
            <a:ext cx="1182449" cy="7575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3529106" y="2319287"/>
            <a:ext cx="591225" cy="12236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510731" y="3542952"/>
            <a:ext cx="391131" cy="21567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1293168" y="4843783"/>
            <a:ext cx="2608694" cy="8510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1293168" y="3542952"/>
            <a:ext cx="2235938" cy="13008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2937882" y="1561752"/>
            <a:ext cx="591224" cy="1981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149152" y="1770433"/>
            <a:ext cx="144016" cy="30733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902768" y="3478458"/>
            <a:ext cx="1589112" cy="644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4120331" y="885797"/>
            <a:ext cx="945129" cy="14334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065460" y="885797"/>
            <a:ext cx="1916340" cy="12855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flipV="1">
            <a:off x="6734075" y="980728"/>
            <a:ext cx="247725" cy="11906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flipV="1">
            <a:off x="5065460" y="885797"/>
            <a:ext cx="1668615" cy="949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724600" y="980728"/>
            <a:ext cx="13398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6981800" y="980728"/>
            <a:ext cx="1082610" cy="11521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5339531" y="2171352"/>
            <a:ext cx="1642269" cy="14736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flipV="1">
            <a:off x="5065460" y="885797"/>
            <a:ext cx="274071" cy="2759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120331" y="2171352"/>
            <a:ext cx="2861469" cy="1479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endCxn id="15" idx="0"/>
          </p:cNvCxnSpPr>
          <p:nvPr/>
        </p:nvCxnSpPr>
        <p:spPr>
          <a:xfrm>
            <a:off x="5339531" y="3645024"/>
            <a:ext cx="1642269" cy="9679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6981800" y="2171352"/>
            <a:ext cx="0" cy="24415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15" idx="0"/>
          </p:cNvCxnSpPr>
          <p:nvPr/>
        </p:nvCxnSpPr>
        <p:spPr>
          <a:xfrm>
            <a:off x="6981800" y="4612951"/>
            <a:ext cx="1163598" cy="10818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6981800" y="2171352"/>
            <a:ext cx="1163598" cy="35234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6124475" y="5699720"/>
            <a:ext cx="2020923" cy="1479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endCxn id="15" idx="0"/>
          </p:cNvCxnSpPr>
          <p:nvPr/>
        </p:nvCxnSpPr>
        <p:spPr>
          <a:xfrm flipV="1">
            <a:off x="6124475" y="4612951"/>
            <a:ext cx="857325" cy="12347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flipV="1">
            <a:off x="3529106" y="3542952"/>
            <a:ext cx="2631559" cy="23047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3901862" y="3645024"/>
            <a:ext cx="1437669" cy="2049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endCxn id="15" idx="0"/>
          </p:cNvCxnSpPr>
          <p:nvPr/>
        </p:nvCxnSpPr>
        <p:spPr>
          <a:xfrm>
            <a:off x="3529106" y="3542952"/>
            <a:ext cx="3452694" cy="1069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3"/>
          <p:cNvGrpSpPr/>
          <p:nvPr/>
        </p:nvGrpSpPr>
        <p:grpSpPr>
          <a:xfrm>
            <a:off x="2305844" y="849313"/>
            <a:ext cx="1219200" cy="1283543"/>
            <a:chOff x="2305844" y="849313"/>
            <a:chExt cx="1219200" cy="1283543"/>
          </a:xfrm>
        </p:grpSpPr>
        <p:pic>
          <p:nvPicPr>
            <p:cNvPr id="5" name="Picture 2" descr="D:\Image\2.其他图标\png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05844" y="849313"/>
              <a:ext cx="1219200"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383884" y="1671191"/>
              <a:ext cx="1107996" cy="461665"/>
            </a:xfrm>
            <a:prstGeom prst="rect">
              <a:avLst/>
            </a:prstGeom>
            <a:noFill/>
          </p:spPr>
          <p:txBody>
            <a:bodyPr wrap="none" rtlCol="0">
              <a:spAutoFit/>
            </a:bodyPr>
            <a:lstStyle/>
            <a:p>
              <a:r>
                <a:rPr lang="zh-CN" altLang="en-US" sz="2400" b="1" dirty="0" smtClean="0">
                  <a:ln>
                    <a:solidFill>
                      <a:schemeClr val="tx1"/>
                    </a:solidFill>
                  </a:ln>
                  <a:solidFill>
                    <a:schemeClr val="bg1"/>
                  </a:solidFill>
                  <a:effectLst>
                    <a:outerShdw blurRad="38100" dist="38100" dir="2700000" algn="tl">
                      <a:srgbClr val="000000">
                        <a:alpha val="43137"/>
                      </a:srgbClr>
                    </a:outerShdw>
                    <a:reflection blurRad="6350" stA="50000" endA="300" endPos="50000" dist="60007" dir="5400000" sy="-100000" algn="bl" rotWithShape="0"/>
                  </a:effectLst>
                  <a:latin typeface="微软雅黑" pitchFamily="34" charset="-122"/>
                  <a:ea typeface="微软雅黑" pitchFamily="34" charset="-122"/>
                </a:rPr>
                <a:t>创建者</a:t>
              </a:r>
              <a:endParaRPr lang="zh-CN" altLang="en-US" sz="2400" b="1" dirty="0">
                <a:ln>
                  <a:solidFill>
                    <a:schemeClr val="tx1"/>
                  </a:solidFill>
                </a:ln>
                <a:solidFill>
                  <a:schemeClr val="bg1"/>
                </a:solidFill>
                <a:effectLst>
                  <a:outerShdw blurRad="38100" dist="38100" dir="2700000" algn="tl">
                    <a:srgbClr val="000000">
                      <a:alpha val="43137"/>
                    </a:srgbClr>
                  </a:outerShdw>
                  <a:reflection blurRad="6350" stA="50000" endA="300" endPos="50000" dist="60007" dir="5400000" sy="-100000" algn="bl" rotWithShape="0"/>
                </a:effectLst>
                <a:latin typeface="微软雅黑" pitchFamily="34" charset="-122"/>
                <a:ea typeface="微软雅黑" pitchFamily="34" charset="-122"/>
              </a:endParaRPr>
            </a:p>
          </p:txBody>
        </p:sp>
      </p:grpSp>
      <p:grpSp>
        <p:nvGrpSpPr>
          <p:cNvPr id="3" name="组合 6"/>
          <p:cNvGrpSpPr/>
          <p:nvPr/>
        </p:nvGrpSpPr>
        <p:grpSpPr>
          <a:xfrm>
            <a:off x="3347864" y="5085184"/>
            <a:ext cx="1219200" cy="1224136"/>
            <a:chOff x="3347864" y="5085184"/>
            <a:chExt cx="1219200" cy="1224136"/>
          </a:xfrm>
        </p:grpSpPr>
        <p:pic>
          <p:nvPicPr>
            <p:cNvPr id="8" name="Picture 3" descr="D:\Image\2.其他图标\png4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7864" y="5085184"/>
              <a:ext cx="1219200"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3347864" y="5847655"/>
              <a:ext cx="1107996" cy="461665"/>
            </a:xfrm>
            <a:prstGeom prst="rect">
              <a:avLst/>
            </a:prstGeom>
            <a:noFill/>
          </p:spPr>
          <p:txBody>
            <a:bodyPr wrap="none" rtlCol="0">
              <a:spAutoFit/>
            </a:bodyPr>
            <a:lstStyle/>
            <a:p>
              <a:r>
                <a:rPr lang="zh-CN" altLang="en-US" sz="2400" b="1" dirty="0" smtClean="0">
                  <a:ln>
                    <a:solidFill>
                      <a:schemeClr val="tx1"/>
                    </a:solidFill>
                  </a:ln>
                  <a:solidFill>
                    <a:schemeClr val="bg1"/>
                  </a:solidFill>
                  <a:effectLst>
                    <a:outerShdw blurRad="38100" dist="38100" dir="2700000" algn="tl">
                      <a:srgbClr val="000000">
                        <a:alpha val="43137"/>
                      </a:srgbClr>
                    </a:outerShdw>
                    <a:reflection blurRad="6350" stA="50000" endA="300" endPos="50000" dist="60007" dir="5400000" sy="-100000" algn="bl" rotWithShape="0"/>
                  </a:effectLst>
                  <a:latin typeface="微软雅黑" pitchFamily="34" charset="-122"/>
                  <a:ea typeface="微软雅黑" pitchFamily="34" charset="-122"/>
                </a:rPr>
                <a:t>协作者</a:t>
              </a:r>
              <a:endParaRPr lang="zh-CN" altLang="en-US" sz="2400" b="1" dirty="0">
                <a:ln>
                  <a:solidFill>
                    <a:schemeClr val="tx1"/>
                  </a:solidFill>
                </a:ln>
                <a:solidFill>
                  <a:schemeClr val="bg1"/>
                </a:solidFill>
                <a:effectLst>
                  <a:outerShdw blurRad="38100" dist="38100" dir="2700000" algn="tl">
                    <a:srgbClr val="000000">
                      <a:alpha val="43137"/>
                    </a:srgbClr>
                  </a:outerShdw>
                  <a:reflection blurRad="6350" stA="50000" endA="300" endPos="50000" dist="60007" dir="5400000" sy="-100000" algn="bl" rotWithShape="0"/>
                </a:effectLst>
                <a:latin typeface="微软雅黑" pitchFamily="34" charset="-122"/>
                <a:ea typeface="微软雅黑" pitchFamily="34" charset="-122"/>
              </a:endParaRPr>
            </a:p>
          </p:txBody>
        </p:sp>
      </p:grpSp>
      <p:grpSp>
        <p:nvGrpSpPr>
          <p:cNvPr id="4" name="组合 9"/>
          <p:cNvGrpSpPr/>
          <p:nvPr/>
        </p:nvGrpSpPr>
        <p:grpSpPr>
          <a:xfrm>
            <a:off x="6372200" y="1561752"/>
            <a:ext cx="1219200" cy="1219200"/>
            <a:chOff x="6372200" y="1561752"/>
            <a:chExt cx="1219200" cy="1219200"/>
          </a:xfrm>
        </p:grpSpPr>
        <p:pic>
          <p:nvPicPr>
            <p:cNvPr id="11" name="Picture 6" descr="D:\Image\1.其他图标\png15(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2200" y="1561752"/>
              <a:ext cx="1219200"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6427802" y="2319287"/>
              <a:ext cx="1107996" cy="461665"/>
            </a:xfrm>
            <a:prstGeom prst="rect">
              <a:avLst/>
            </a:prstGeom>
            <a:noFill/>
          </p:spPr>
          <p:txBody>
            <a:bodyPr wrap="none" rtlCol="0">
              <a:spAutoFit/>
            </a:bodyPr>
            <a:lstStyle/>
            <a:p>
              <a:r>
                <a:rPr lang="zh-CN" altLang="en-US" sz="2400" b="1" dirty="0">
                  <a:ln>
                    <a:solidFill>
                      <a:schemeClr val="tx1"/>
                    </a:solidFill>
                  </a:ln>
                  <a:solidFill>
                    <a:schemeClr val="bg1"/>
                  </a:solidFill>
                  <a:effectLst>
                    <a:outerShdw blurRad="38100" dist="38100" dir="2700000" algn="tl">
                      <a:srgbClr val="000000">
                        <a:alpha val="43137"/>
                      </a:srgbClr>
                    </a:outerShdw>
                    <a:reflection blurRad="6350" stA="50000" endA="300" endPos="50000" dist="60007" dir="5400000" sy="-100000" algn="bl" rotWithShape="0"/>
                  </a:effectLst>
                  <a:latin typeface="微软雅黑" pitchFamily="34" charset="-122"/>
                  <a:ea typeface="微软雅黑" pitchFamily="34" charset="-122"/>
                </a:rPr>
                <a:t>订阅</a:t>
              </a:r>
              <a:r>
                <a:rPr lang="zh-CN" altLang="en-US" sz="2400" b="1" dirty="0" smtClean="0">
                  <a:ln>
                    <a:solidFill>
                      <a:schemeClr val="tx1"/>
                    </a:solidFill>
                  </a:ln>
                  <a:solidFill>
                    <a:schemeClr val="bg1"/>
                  </a:solidFill>
                  <a:effectLst>
                    <a:outerShdw blurRad="38100" dist="38100" dir="2700000" algn="tl">
                      <a:srgbClr val="000000">
                        <a:alpha val="43137"/>
                      </a:srgbClr>
                    </a:outerShdw>
                    <a:reflection blurRad="6350" stA="50000" endA="300" endPos="50000" dist="60007" dir="5400000" sy="-100000" algn="bl" rotWithShape="0"/>
                  </a:effectLst>
                  <a:latin typeface="微软雅黑" pitchFamily="34" charset="-122"/>
                  <a:ea typeface="微软雅黑" pitchFamily="34" charset="-122"/>
                </a:rPr>
                <a:t>者</a:t>
              </a:r>
              <a:endParaRPr lang="zh-CN" altLang="en-US" sz="2400" b="1" dirty="0">
                <a:ln>
                  <a:solidFill>
                    <a:schemeClr val="tx1"/>
                  </a:solidFill>
                </a:ln>
                <a:solidFill>
                  <a:schemeClr val="bg1"/>
                </a:solidFill>
                <a:effectLst>
                  <a:outerShdw blurRad="38100" dist="38100" dir="2700000" algn="tl">
                    <a:srgbClr val="000000">
                      <a:alpha val="43137"/>
                    </a:srgbClr>
                  </a:outerShdw>
                  <a:reflection blurRad="6350" stA="50000" endA="300" endPos="50000" dist="60007" dir="5400000" sy="-100000" algn="bl" rotWithShape="0"/>
                </a:effectLst>
                <a:latin typeface="微软雅黑" pitchFamily="34" charset="-122"/>
                <a:ea typeface="微软雅黑" pitchFamily="34" charset="-122"/>
              </a:endParaRPr>
            </a:p>
          </p:txBody>
        </p:sp>
      </p:grpSp>
      <p:grpSp>
        <p:nvGrpSpPr>
          <p:cNvPr id="7" name="组合 12"/>
          <p:cNvGrpSpPr/>
          <p:nvPr/>
        </p:nvGrpSpPr>
        <p:grpSpPr>
          <a:xfrm>
            <a:off x="6372200" y="3865984"/>
            <a:ext cx="1219200" cy="1219200"/>
            <a:chOff x="6372200" y="3865984"/>
            <a:chExt cx="1219200" cy="1219200"/>
          </a:xfrm>
        </p:grpSpPr>
        <p:pic>
          <p:nvPicPr>
            <p:cNvPr id="14" name="Picture 5" descr="D:\Image\2.其他图标\png34(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72200" y="3865984"/>
              <a:ext cx="1219200"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6427802" y="4612951"/>
              <a:ext cx="1107996" cy="461665"/>
            </a:xfrm>
            <a:prstGeom prst="rect">
              <a:avLst/>
            </a:prstGeom>
            <a:noFill/>
          </p:spPr>
          <p:txBody>
            <a:bodyPr wrap="none" rtlCol="0">
              <a:spAutoFit/>
            </a:bodyPr>
            <a:lstStyle/>
            <a:p>
              <a:r>
                <a:rPr lang="zh-CN" altLang="en-US" sz="2400" b="1" dirty="0">
                  <a:ln>
                    <a:solidFill>
                      <a:schemeClr val="tx1"/>
                    </a:solidFill>
                  </a:ln>
                  <a:solidFill>
                    <a:schemeClr val="bg1"/>
                  </a:solidFill>
                  <a:effectLst>
                    <a:outerShdw blurRad="38100" dist="38100" dir="2700000" algn="tl">
                      <a:srgbClr val="000000">
                        <a:alpha val="43137"/>
                      </a:srgbClr>
                    </a:outerShdw>
                    <a:reflection blurRad="6350" stA="50000" endA="300" endPos="50000" dist="60007" dir="5400000" sy="-100000" algn="bl" rotWithShape="0"/>
                  </a:effectLst>
                  <a:latin typeface="微软雅黑" pitchFamily="34" charset="-122"/>
                  <a:ea typeface="微软雅黑" pitchFamily="34" charset="-122"/>
                </a:rPr>
                <a:t>专</a:t>
              </a:r>
              <a:r>
                <a:rPr lang="zh-CN" altLang="en-US" sz="2400" b="1" dirty="0" smtClean="0">
                  <a:ln>
                    <a:solidFill>
                      <a:schemeClr val="tx1"/>
                    </a:solidFill>
                  </a:ln>
                  <a:solidFill>
                    <a:schemeClr val="bg1"/>
                  </a:solidFill>
                  <a:effectLst>
                    <a:outerShdw blurRad="38100" dist="38100" dir="2700000" algn="tl">
                      <a:srgbClr val="000000">
                        <a:alpha val="43137"/>
                      </a:srgbClr>
                    </a:outerShdw>
                    <a:reflection blurRad="6350" stA="50000" endA="300" endPos="50000" dist="60007" dir="5400000" sy="-100000" algn="bl" rotWithShape="0"/>
                  </a:effectLst>
                  <a:latin typeface="微软雅黑" pitchFamily="34" charset="-122"/>
                  <a:ea typeface="微软雅黑" pitchFamily="34" charset="-122"/>
                </a:rPr>
                <a:t>家团</a:t>
              </a:r>
              <a:endParaRPr lang="zh-CN" altLang="en-US" sz="2400" b="1" dirty="0">
                <a:ln>
                  <a:solidFill>
                    <a:schemeClr val="tx1"/>
                  </a:solidFill>
                </a:ln>
                <a:solidFill>
                  <a:schemeClr val="bg1"/>
                </a:solidFill>
                <a:effectLst>
                  <a:outerShdw blurRad="38100" dist="38100" dir="2700000" algn="tl">
                    <a:srgbClr val="000000">
                      <a:alpha val="43137"/>
                    </a:srgbClr>
                  </a:outerShdw>
                  <a:reflection blurRad="6350" stA="50000" endA="300" endPos="50000" dist="60007" dir="5400000" sy="-100000" algn="bl" rotWithShape="0"/>
                </a:effectLst>
                <a:latin typeface="微软雅黑" pitchFamily="34" charset="-122"/>
                <a:ea typeface="微软雅黑" pitchFamily="34" charset="-122"/>
              </a:endParaRPr>
            </a:p>
          </p:txBody>
        </p:sp>
      </p:grpSp>
      <p:pic>
        <p:nvPicPr>
          <p:cNvPr id="16" name="Picture 2" descr="D:\Image\2.其他图标\png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35798" y="4908500"/>
            <a:ext cx="1219200" cy="12192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D:\Image\2.其他图标\png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6349" y="2868858"/>
            <a:ext cx="1219200" cy="1219200"/>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D:\Image\2.其他图标\png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9931" y="2933352"/>
            <a:ext cx="1219200" cy="121920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5" descr="D:\Image\2.其他图标\png34(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54810" y="276197"/>
            <a:ext cx="1219200" cy="12192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5" descr="D:\Image\2.其他图标\png34(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10731" y="1561752"/>
            <a:ext cx="1219200" cy="1219200"/>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5" descr="D:\Image\2.其他图标\png34(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3568" y="4234183"/>
            <a:ext cx="1219200" cy="1219200"/>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6" descr="D:\Image\1.其他图标\png15(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14875" y="5090120"/>
            <a:ext cx="1219200" cy="1219200"/>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6" descr="D:\Image\1.其他图标\png15(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000" y="276197"/>
            <a:ext cx="1219200" cy="1219200"/>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6" descr="D:\Image\1.其他图标\png15(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58281" y="2933352"/>
            <a:ext cx="1219200" cy="1219200"/>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3" descr="D:\Image\2.其他图标\png4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1160833"/>
            <a:ext cx="1219200" cy="1219200"/>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3" descr="D:\Image\2.其他图标\png4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55860" y="239713"/>
            <a:ext cx="1219200"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53" name="云形 52"/>
          <p:cNvSpPr/>
          <p:nvPr/>
        </p:nvSpPr>
        <p:spPr>
          <a:xfrm>
            <a:off x="683568" y="1844824"/>
            <a:ext cx="7488832" cy="439248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t>基于学习元的学习共同体网络将可进化的物化资源与人力资源结合在一起，构成一个可以动态演化、自我发展的虚拟组织</a:t>
            </a:r>
            <a:endParaRPr lang="zh-CN" altLang="en-US" dirty="0"/>
          </a:p>
        </p:txBody>
      </p:sp>
    </p:spTree>
    <p:extLst>
      <p:ext uri="{BB962C8B-B14F-4D97-AF65-F5344CB8AC3E}">
        <p14:creationId xmlns:p14="http://schemas.microsoft.com/office/powerpoint/2010/main" xmlns="" val="119522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par>
                                <p:cTn id="55" presetID="10"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par>
                                <p:cTn id="58" presetID="10"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par>
                                <p:cTn id="61" presetID="10" presetClass="entr" presetSubtype="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par>
                                <p:cTn id="64" presetID="10" presetClass="entr" presetSubtype="0" fill="hold"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par>
                                <p:cTn id="67" presetID="10"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childTnLst>
                                </p:cTn>
                              </p:par>
                              <p:par>
                                <p:cTn id="70" presetID="10" presetClass="entr" presetSubtype="0" fill="hold"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500"/>
                                        <p:tgtEl>
                                          <p:spTgt spid="50"/>
                                        </p:tgtEl>
                                      </p:cBhvr>
                                    </p:animEffect>
                                  </p:childTnLst>
                                </p:cTn>
                              </p:par>
                              <p:par>
                                <p:cTn id="73" presetID="10" presetClass="entr" presetSubtype="0"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par>
                                <p:cTn id="76" presetID="10" presetClass="entr" presetSubtype="0" fill="hold"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par>
                                <p:cTn id="79" presetID="10" presetClass="entr" presetSubtype="0" fill="hold"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par>
                                <p:cTn id="82" presetID="10" presetClass="entr" presetSubtype="0" fill="hold" nodeType="with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fade">
                                      <p:cBhvr>
                                        <p:cTn id="84" dur="500"/>
                                        <p:tgtEl>
                                          <p:spTgt spid="58"/>
                                        </p:tgtEl>
                                      </p:cBhvr>
                                    </p:animEffect>
                                  </p:childTnLst>
                                </p:cTn>
                              </p:par>
                              <p:par>
                                <p:cTn id="85" presetID="10" presetClass="entr" presetSubtype="0" fill="hold" nodeType="with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fade">
                                      <p:cBhvr>
                                        <p:cTn id="87" dur="500"/>
                                        <p:tgtEl>
                                          <p:spTgt spid="60"/>
                                        </p:tgtEl>
                                      </p:cBhvr>
                                    </p:animEffect>
                                  </p:childTnLst>
                                </p:cTn>
                              </p:par>
                              <p:par>
                                <p:cTn id="88" presetID="10" presetClass="entr" presetSubtype="0" fill="hold" nodeType="with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500"/>
                                        <p:tgtEl>
                                          <p:spTgt spid="62"/>
                                        </p:tgtEl>
                                      </p:cBhvr>
                                    </p:animEffect>
                                  </p:childTnLst>
                                </p:cTn>
                              </p:par>
                              <p:par>
                                <p:cTn id="91" presetID="10" presetClass="entr" presetSubtype="0" fill="hold" nodeType="with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fade">
                                      <p:cBhvr>
                                        <p:cTn id="93" dur="500"/>
                                        <p:tgtEl>
                                          <p:spTgt spid="64"/>
                                        </p:tgtEl>
                                      </p:cBhvr>
                                    </p:animEffect>
                                  </p:childTnLst>
                                </p:cTn>
                              </p:par>
                              <p:par>
                                <p:cTn id="94" presetID="10" presetClass="entr" presetSubtype="0" fill="hold" nodeType="with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fade">
                                      <p:cBhvr>
                                        <p:cTn id="96" dur="500"/>
                                        <p:tgtEl>
                                          <p:spTgt spid="66"/>
                                        </p:tgtEl>
                                      </p:cBhvr>
                                    </p:animEffect>
                                  </p:childTnLst>
                                </p:cTn>
                              </p:par>
                              <p:par>
                                <p:cTn id="97" presetID="10" presetClass="entr" presetSubtype="0" fill="hold" nodeType="with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fade">
                                      <p:cBhvr>
                                        <p:cTn id="99" dur="500"/>
                                        <p:tgtEl>
                                          <p:spTgt spid="68"/>
                                        </p:tgtEl>
                                      </p:cBhvr>
                                    </p:animEffect>
                                  </p:childTnLst>
                                </p:cTn>
                              </p:par>
                              <p:par>
                                <p:cTn id="100" presetID="10" presetClass="entr" presetSubtype="0" fill="hold" nodeType="with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fade">
                                      <p:cBhvr>
                                        <p:cTn id="102" dur="500"/>
                                        <p:tgtEl>
                                          <p:spTgt spid="70"/>
                                        </p:tgtEl>
                                      </p:cBhvr>
                                    </p:animEffect>
                                  </p:childTnLst>
                                </p:cTn>
                              </p:par>
                              <p:par>
                                <p:cTn id="103" presetID="10" presetClass="entr" presetSubtype="0" fill="hold"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500"/>
                                        <p:tgtEl>
                                          <p:spTgt spid="72"/>
                                        </p:tgtEl>
                                      </p:cBhvr>
                                    </p:animEffect>
                                  </p:childTnLst>
                                </p:cTn>
                              </p:par>
                              <p:par>
                                <p:cTn id="106" presetID="10"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fade">
                                      <p:cBhvr>
                                        <p:cTn id="108" dur="500"/>
                                        <p:tgtEl>
                                          <p:spTgt spid="74"/>
                                        </p:tgtEl>
                                      </p:cBhvr>
                                    </p:animEffect>
                                  </p:childTnLst>
                                </p:cTn>
                              </p:par>
                              <p:par>
                                <p:cTn id="109" presetID="10" presetClass="entr" presetSubtype="0" fill="hold" nodeType="with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fade">
                                      <p:cBhvr>
                                        <p:cTn id="111" dur="500"/>
                                        <p:tgtEl>
                                          <p:spTgt spid="76"/>
                                        </p:tgtEl>
                                      </p:cBhvr>
                                    </p:animEffect>
                                  </p:childTnLst>
                                </p:cTn>
                              </p:par>
                              <p:par>
                                <p:cTn id="112" presetID="10" presetClass="entr" presetSubtype="0" fill="hold" nodeType="withEffect">
                                  <p:stCondLst>
                                    <p:cond delay="0"/>
                                  </p:stCondLst>
                                  <p:childTnLst>
                                    <p:set>
                                      <p:cBhvr>
                                        <p:cTn id="113" dur="1" fill="hold">
                                          <p:stCondLst>
                                            <p:cond delay="0"/>
                                          </p:stCondLst>
                                        </p:cTn>
                                        <p:tgtEl>
                                          <p:spTgt spid="78"/>
                                        </p:tgtEl>
                                        <p:attrNameLst>
                                          <p:attrName>style.visibility</p:attrName>
                                        </p:attrNameLst>
                                      </p:cBhvr>
                                      <p:to>
                                        <p:strVal val="visible"/>
                                      </p:to>
                                    </p:set>
                                    <p:animEffect transition="in" filter="fade">
                                      <p:cBhvr>
                                        <p:cTn id="114" dur="500"/>
                                        <p:tgtEl>
                                          <p:spTgt spid="78"/>
                                        </p:tgtEl>
                                      </p:cBhvr>
                                    </p:animEffect>
                                  </p:childTnLst>
                                </p:cTn>
                              </p:par>
                              <p:par>
                                <p:cTn id="115" presetID="10" presetClass="entr" presetSubtype="0" fill="hold" nodeType="with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fade">
                                      <p:cBhvr>
                                        <p:cTn id="117" dur="500"/>
                                        <p:tgtEl>
                                          <p:spTgt spid="80"/>
                                        </p:tgtEl>
                                      </p:cBhvr>
                                    </p:animEffect>
                                  </p:childTnLst>
                                </p:cTn>
                              </p:par>
                              <p:par>
                                <p:cTn id="118" presetID="10" presetClass="entr" presetSubtype="0" fill="hold" nodeType="withEffect">
                                  <p:stCondLst>
                                    <p:cond delay="0"/>
                                  </p:stCondLst>
                                  <p:childTnLst>
                                    <p:set>
                                      <p:cBhvr>
                                        <p:cTn id="119" dur="1" fill="hold">
                                          <p:stCondLst>
                                            <p:cond delay="0"/>
                                          </p:stCondLst>
                                        </p:cTn>
                                        <p:tgtEl>
                                          <p:spTgt spid="82"/>
                                        </p:tgtEl>
                                        <p:attrNameLst>
                                          <p:attrName>style.visibility</p:attrName>
                                        </p:attrNameLst>
                                      </p:cBhvr>
                                      <p:to>
                                        <p:strVal val="visible"/>
                                      </p:to>
                                    </p:set>
                                    <p:animEffect transition="in" filter="fade">
                                      <p:cBhvr>
                                        <p:cTn id="120" dur="500"/>
                                        <p:tgtEl>
                                          <p:spTgt spid="82"/>
                                        </p:tgtEl>
                                      </p:cBhvr>
                                    </p:animEffect>
                                  </p:childTnLst>
                                </p:cTn>
                              </p:par>
                              <p:par>
                                <p:cTn id="121" presetID="10" presetClass="entr" presetSubtype="0" fill="hold" nodeType="withEffect">
                                  <p:stCondLst>
                                    <p:cond delay="0"/>
                                  </p:stCondLst>
                                  <p:childTnLst>
                                    <p:set>
                                      <p:cBhvr>
                                        <p:cTn id="122" dur="1" fill="hold">
                                          <p:stCondLst>
                                            <p:cond delay="0"/>
                                          </p:stCondLst>
                                        </p:cTn>
                                        <p:tgtEl>
                                          <p:spTgt spid="84"/>
                                        </p:tgtEl>
                                        <p:attrNameLst>
                                          <p:attrName>style.visibility</p:attrName>
                                        </p:attrNameLst>
                                      </p:cBhvr>
                                      <p:to>
                                        <p:strVal val="visible"/>
                                      </p:to>
                                    </p:set>
                                    <p:animEffect transition="in" filter="fade">
                                      <p:cBhvr>
                                        <p:cTn id="123" dur="500"/>
                                        <p:tgtEl>
                                          <p:spTgt spid="84"/>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53"/>
                                        </p:tgtEl>
                                        <p:attrNameLst>
                                          <p:attrName>style.visibility</p:attrName>
                                        </p:attrNameLst>
                                      </p:cBhvr>
                                      <p:to>
                                        <p:strVal val="visible"/>
                                      </p:to>
                                    </p:set>
                                    <p:animEffect transition="in" filter="wipe(left)">
                                      <p:cBhvr>
                                        <p:cTn id="12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操作任务一：</a:t>
            </a:r>
            <a:endParaRPr lang="zh-CN" altLang="en-US" dirty="0"/>
          </a:p>
        </p:txBody>
      </p:sp>
      <p:sp>
        <p:nvSpPr>
          <p:cNvPr id="3" name="内容占位符 2"/>
          <p:cNvSpPr>
            <a:spLocks noGrp="1"/>
          </p:cNvSpPr>
          <p:nvPr>
            <p:ph sz="quarter" idx="1"/>
          </p:nvPr>
        </p:nvSpPr>
        <p:spPr>
          <a:xfrm>
            <a:off x="914400" y="1447800"/>
            <a:ext cx="8015318" cy="5124472"/>
          </a:xfrm>
        </p:spPr>
        <p:txBody>
          <a:bodyPr>
            <a:normAutofit fontScale="47500" lnSpcReduction="20000"/>
          </a:bodyPr>
          <a:lstStyle/>
          <a:p>
            <a:r>
              <a:rPr lang="zh-CN" altLang="en-US" sz="4000" dirty="0" smtClean="0"/>
              <a:t>在学习元平台上完成注册：注意合理命名，填写正确的常用邮箱</a:t>
            </a:r>
            <a:endParaRPr lang="en-US" altLang="zh-CN" sz="4000" dirty="0" smtClean="0"/>
          </a:p>
          <a:p>
            <a:r>
              <a:rPr lang="zh-CN" altLang="en-US" sz="4000" dirty="0" smtClean="0"/>
              <a:t>熟悉个人空间，会添加好友</a:t>
            </a:r>
            <a:endParaRPr lang="en-US" altLang="zh-CN" sz="4000" dirty="0" smtClean="0"/>
          </a:p>
          <a:p>
            <a:r>
              <a:rPr lang="zh-CN" altLang="en-US" sz="4000" dirty="0" smtClean="0"/>
              <a:t>会搜索、订阅、收藏学习元和知识群</a:t>
            </a:r>
            <a:endParaRPr lang="en-US" altLang="zh-CN" sz="4000" dirty="0" smtClean="0"/>
          </a:p>
          <a:p>
            <a:pPr>
              <a:buNone/>
            </a:pPr>
            <a:endParaRPr lang="en-US" altLang="zh-CN" sz="4000" b="1" dirty="0" smtClean="0"/>
          </a:p>
          <a:p>
            <a:pPr>
              <a:buNone/>
            </a:pPr>
            <a:r>
              <a:rPr lang="zh-CN" altLang="en-US" sz="4000" b="1" dirty="0" smtClean="0"/>
              <a:t>推荐订阅的知识群：</a:t>
            </a:r>
            <a:endParaRPr lang="en-US" altLang="zh-CN" sz="4000" b="1" dirty="0" smtClean="0"/>
          </a:p>
          <a:p>
            <a:pPr>
              <a:buNone/>
            </a:pPr>
            <a:r>
              <a:rPr lang="en-US" altLang="zh-CN" sz="4000" dirty="0" smtClean="0"/>
              <a:t>1</a:t>
            </a:r>
            <a:r>
              <a:rPr lang="zh-CN" altLang="en-US" sz="4000" dirty="0" smtClean="0"/>
              <a:t>、学习元初级操作手册</a:t>
            </a:r>
            <a:endParaRPr lang="en-US" altLang="zh-CN" sz="4000" dirty="0" smtClean="0"/>
          </a:p>
          <a:p>
            <a:pPr>
              <a:buNone/>
            </a:pPr>
            <a:r>
              <a:rPr lang="en-US" altLang="zh-CN" sz="4000" dirty="0" smtClean="0"/>
              <a:t>2</a:t>
            </a:r>
            <a:r>
              <a:rPr lang="zh-CN" altLang="en-US" sz="4000" dirty="0" smtClean="0"/>
              <a:t>、学习元平台操作指南微视频</a:t>
            </a:r>
            <a:endParaRPr lang="en-US" altLang="zh-CN" sz="4000" dirty="0" smtClean="0"/>
          </a:p>
          <a:p>
            <a:pPr>
              <a:buNone/>
            </a:pPr>
            <a:r>
              <a:rPr lang="en-US" altLang="zh-CN" sz="4000" dirty="0" smtClean="0"/>
              <a:t>3</a:t>
            </a:r>
            <a:r>
              <a:rPr lang="zh-CN" altLang="en-US" sz="4000" dirty="0" smtClean="0"/>
              <a:t>、跨越式语文精选文章</a:t>
            </a:r>
            <a:endParaRPr lang="en-US" altLang="zh-CN" sz="4000" dirty="0" smtClean="0"/>
          </a:p>
          <a:p>
            <a:pPr>
              <a:buNone/>
            </a:pPr>
            <a:r>
              <a:rPr lang="en-US" altLang="zh-CN" sz="4000" dirty="0" smtClean="0"/>
              <a:t>4</a:t>
            </a:r>
            <a:r>
              <a:rPr lang="zh-CN" altLang="en-US" sz="4000" dirty="0" smtClean="0"/>
              <a:t>、语文跨越式教学理论和方法培训</a:t>
            </a:r>
            <a:endParaRPr lang="en-US" altLang="zh-CN" sz="4000" dirty="0" smtClean="0"/>
          </a:p>
          <a:p>
            <a:pPr>
              <a:buNone/>
            </a:pPr>
            <a:endParaRPr lang="en-US" altLang="zh-CN" sz="4000" b="1" dirty="0" smtClean="0"/>
          </a:p>
          <a:p>
            <a:pPr>
              <a:buNone/>
            </a:pPr>
            <a:r>
              <a:rPr lang="zh-CN" altLang="en-US" sz="4000" b="1" dirty="0" smtClean="0"/>
              <a:t>推荐订阅的学习元：</a:t>
            </a:r>
            <a:endParaRPr lang="en-US" altLang="zh-CN" sz="4000" b="1" dirty="0" smtClean="0"/>
          </a:p>
          <a:p>
            <a:pPr>
              <a:buNone/>
            </a:pPr>
            <a:r>
              <a:rPr lang="en-US" altLang="zh-CN" sz="4000" dirty="0" smtClean="0"/>
              <a:t>1</a:t>
            </a:r>
            <a:r>
              <a:rPr lang="zh-CN" altLang="en-US" sz="4000" dirty="0" smtClean="0"/>
              <a:t>、跨越式课题语文学科教学理念问答</a:t>
            </a:r>
            <a:endParaRPr lang="en-US" altLang="zh-CN" sz="4000" dirty="0" smtClean="0"/>
          </a:p>
          <a:p>
            <a:pPr>
              <a:buNone/>
            </a:pPr>
            <a:r>
              <a:rPr lang="en-US" altLang="zh-CN" sz="4000" dirty="0" smtClean="0"/>
              <a:t>2</a:t>
            </a:r>
            <a:r>
              <a:rPr lang="zh-CN" altLang="en-US" sz="4000" dirty="0" smtClean="0"/>
              <a:t>、跨越式课题英语学科教学理念问答</a:t>
            </a:r>
            <a:endParaRPr lang="en-US" altLang="zh-CN" sz="4000" dirty="0" smtClean="0"/>
          </a:p>
          <a:p>
            <a:pPr>
              <a:buNone/>
            </a:pPr>
            <a:r>
              <a:rPr lang="en-US" altLang="zh-CN" sz="4000" dirty="0" smtClean="0"/>
              <a:t>3</a:t>
            </a:r>
            <a:r>
              <a:rPr lang="zh-CN" altLang="en-US" sz="4000" dirty="0" smtClean="0"/>
              <a:t>、跨越式项目英语课堂教学实践常见问题解答</a:t>
            </a:r>
            <a:endParaRPr lang="en-US" altLang="zh-CN" sz="4000" dirty="0" smtClean="0"/>
          </a:p>
          <a:p>
            <a:pPr>
              <a:buNone/>
            </a:pPr>
            <a:r>
              <a:rPr lang="en-US" altLang="zh-CN" sz="4000" dirty="0" smtClean="0"/>
              <a:t>4</a:t>
            </a:r>
            <a:r>
              <a:rPr lang="zh-CN" altLang="en-US" sz="4000" dirty="0" smtClean="0"/>
              <a:t>、跨越式项目语文课堂教学实践常见问题解答</a:t>
            </a:r>
          </a:p>
          <a:p>
            <a:pPr>
              <a:buNone/>
            </a:pPr>
            <a:endParaRPr lang="zh-CN" alt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平衡">
  <a:themeElements>
    <a:clrScheme name="自定义 1">
      <a:dk1>
        <a:sysClr val="windowText" lastClr="000000"/>
      </a:dk1>
      <a:lt1>
        <a:sysClr val="window" lastClr="FFFFFF"/>
      </a:lt1>
      <a:dk2>
        <a:srgbClr val="000000"/>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582</TotalTime>
  <Words>734</Words>
  <PresentationFormat>全屏显示(4:3)</PresentationFormat>
  <Paragraphs>139</Paragraphs>
  <Slides>29</Slides>
  <Notes>5</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平衡</vt:lpstr>
      <vt:lpstr>基于学习元的区域网络教研</vt:lpstr>
      <vt:lpstr>幻灯片 2</vt:lpstr>
      <vt:lpstr>幻灯片 3</vt:lpstr>
      <vt:lpstr>幻灯片 4</vt:lpstr>
      <vt:lpstr>幻灯片 5</vt:lpstr>
      <vt:lpstr>幻灯片 6</vt:lpstr>
      <vt:lpstr>幻灯片 7</vt:lpstr>
      <vt:lpstr>幻灯片 8</vt:lpstr>
      <vt:lpstr>操作任务一：</vt:lpstr>
      <vt:lpstr>幻灯片 10</vt:lpstr>
      <vt:lpstr>基于学习元的协同备课流程</vt:lpstr>
      <vt:lpstr>1、确定协同备课分工，社区发布公告，学习元明确协同备课要求</vt:lpstr>
      <vt:lpstr>2、教师知识自主建构、提交方案</vt:lpstr>
      <vt:lpstr>3、同组教师方案协同建构、网络交流、修改批注</vt:lpstr>
      <vt:lpstr>课题组指导人员跟踪教师的协同备课过程，并提供活动、资源和策略指导</vt:lpstr>
      <vt:lpstr>4、区域研讨课、根据方案开展课堂教学</vt:lpstr>
      <vt:lpstr>5、教学反思、完善方案</vt:lpstr>
      <vt:lpstr>6、区域协同备课小结活动总结，进一步明确协同备课要求</vt:lpstr>
      <vt:lpstr>操作任务二</vt:lpstr>
      <vt:lpstr>幻灯片 20</vt:lpstr>
      <vt:lpstr>肥西基于学习元的校本-校际教研</vt:lpstr>
      <vt:lpstr>案例： “高效课堂教学——有效情境创设”校际教研</vt:lpstr>
      <vt:lpstr>1.教师在线协同阅读教研文献</vt:lpstr>
      <vt:lpstr>2.教师在线提交教研笔记和分享</vt:lpstr>
      <vt:lpstr>3.理论应用实践，提交教学设计</vt:lpstr>
      <vt:lpstr>4.现场集体研讨+成果区内分享 </vt:lpstr>
      <vt:lpstr>5.在线点评与总结反思</vt:lpstr>
      <vt:lpstr>操作任务三</vt:lpstr>
      <vt:lpstr>幻灯片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基于学习元的区域课题实践（肥西）</dc:title>
  <dc:creator>cling</dc:creator>
  <cp:lastModifiedBy>a</cp:lastModifiedBy>
  <cp:revision>97</cp:revision>
  <dcterms:created xsi:type="dcterms:W3CDTF">2012-04-04T23:19:23Z</dcterms:created>
  <dcterms:modified xsi:type="dcterms:W3CDTF">2012-06-26T05:39:34Z</dcterms:modified>
</cp:coreProperties>
</file>