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7E03B-B00D-4885-B648-A3849316FBF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D5682-4C2A-4514-A129-FB8C3C2D4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33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3246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2276872"/>
            <a:ext cx="7772400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南法信中心小学</a:t>
            </a:r>
            <a:r>
              <a:rPr lang="en-US" altLang="zh-CN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课堂观察记录报告</a:t>
            </a:r>
            <a:endParaRPr lang="zh-CN" altLang="en-US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97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95661" y="2967335"/>
            <a:ext cx="27526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谢谢！</a:t>
            </a:r>
            <a:endParaRPr lang="zh-CN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6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教学内容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数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星星的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孩子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任课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教师</a:t>
            </a:r>
            <a:r>
              <a:rPr lang="zh-CN" altLang="en-US" smtClean="0"/>
              <a:t>：赵维敬老师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年级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：小学二年级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（一）教师提问水平</a:t>
            </a:r>
            <a:endParaRPr lang="zh-CN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6"/>
            <a:ext cx="6768752" cy="38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372200" y="2060848"/>
            <a:ext cx="1584176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44208" y="3429001"/>
            <a:ext cx="1584176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9091"/>
            <a:ext cx="7560840" cy="40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（二）</a:t>
            </a:r>
            <a:r>
              <a:rPr lang="zh-CN" altLang="en-US" b="1" dirty="0" smtClean="0"/>
              <a:t>教师反馈情况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80720" cy="533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9131"/>
            <a:ext cx="7056786" cy="330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61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 smtClean="0"/>
              <a:t>（四）</a:t>
            </a:r>
            <a:r>
              <a:rPr lang="zh-CN" altLang="en-US" sz="4400" b="1" dirty="0"/>
              <a:t>教师语言</a:t>
            </a:r>
            <a:r>
              <a:rPr lang="zh-CN" altLang="en-US" sz="4400" b="1" dirty="0" smtClean="0"/>
              <a:t>流动图</a:t>
            </a:r>
            <a:endParaRPr lang="en-US" altLang="zh-CN" sz="4400" b="1" dirty="0" smtClean="0"/>
          </a:p>
          <a:p>
            <a:endParaRPr lang="en-US" altLang="zh-CN" sz="4400" b="1" dirty="0" smtClean="0"/>
          </a:p>
          <a:p>
            <a:r>
              <a:rPr lang="zh-CN" altLang="en-US" sz="4400" b="1" dirty="0" smtClean="0"/>
              <a:t>（五）</a:t>
            </a:r>
            <a:r>
              <a:rPr lang="zh-CN" altLang="en-US" sz="4400" b="1" dirty="0" smtClean="0"/>
              <a:t>教师巡回路线图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599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71400"/>
            <a:ext cx="6911926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2195736" y="4941168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564310" y="2852936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650954" y="4221088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95736" y="6267797"/>
            <a:ext cx="86409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574507" y="4903415"/>
            <a:ext cx="86409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04818" y="5517232"/>
            <a:ext cx="86409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0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52</Words>
  <Application>Microsoft Office PowerPoint</Application>
  <PresentationFormat>全屏显示(4:3)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南法信中心小学 课堂观察记录报告</vt:lpstr>
      <vt:lpstr>PowerPoint 演示文稿</vt:lpstr>
      <vt:lpstr>（一）教师提问水平</vt:lpstr>
      <vt:lpstr>PowerPoint 演示文稿</vt:lpstr>
      <vt:lpstr>（二）教师反馈情况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浪尖的奇迹</dc:creator>
  <cp:lastModifiedBy>浪尖的奇迹</cp:lastModifiedBy>
  <cp:revision>22</cp:revision>
  <dcterms:created xsi:type="dcterms:W3CDTF">2011-12-09T01:10:14Z</dcterms:created>
  <dcterms:modified xsi:type="dcterms:W3CDTF">2012-03-27T00:36:22Z</dcterms:modified>
</cp:coreProperties>
</file>