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FF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FB45B-24DC-44EF-B478-B3D8EEFD3A66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C1B4-A69A-4A0F-8FCA-D25223BEC1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6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5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5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40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1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0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3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6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1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5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FFE4-3983-451A-9A29-460214E66CEC}" type="datetimeFigureOut">
              <a:rPr lang="zh-CN" altLang="en-US" smtClean="0"/>
              <a:t>2013/4/14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CDC2-7112-4EF6-8378-FC336C956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60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200" y="360226"/>
            <a:ext cx="2446040" cy="1641747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谜语</a:t>
            </a:r>
            <a:endParaRPr lang="zh-CN" altLang="en-US" sz="54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8118" y="2060848"/>
            <a:ext cx="5072608" cy="39604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脊背突起像山峰，</a:t>
            </a:r>
            <a:endParaRPr lang="en-US" altLang="zh-CN" sz="4000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沙漠之</a:t>
            </a:r>
            <a:r>
              <a:rPr lang="zh-CN" altLang="en-US" sz="4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舟能载重。</a:t>
            </a:r>
            <a:endParaRPr lang="en-US" altLang="zh-CN" sz="4000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风沙</a:t>
            </a:r>
            <a:r>
              <a:rPr lang="zh-CN" altLang="en-US" sz="4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干旱都不怕，</a:t>
            </a:r>
            <a:endParaRPr lang="en-US" altLang="zh-CN" sz="4000" dirty="0" smtClean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戈壁滩</a:t>
            </a:r>
            <a:r>
              <a:rPr lang="zh-CN" altLang="en-US" sz="4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上的英雄。</a:t>
            </a:r>
            <a:endParaRPr lang="zh-CN" altLang="en-US" sz="40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1066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43" y="1844824"/>
            <a:ext cx="4103400" cy="37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5825" y="5734050"/>
            <a:ext cx="1728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/>
              <a:t>骆驼</a:t>
            </a:r>
          </a:p>
        </p:txBody>
      </p:sp>
    </p:spTree>
    <p:extLst>
      <p:ext uri="{BB962C8B-B14F-4D97-AF65-F5344CB8AC3E}">
        <p14:creationId xmlns:p14="http://schemas.microsoft.com/office/powerpoint/2010/main" val="18638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4925">
            <a:off x="129708" y="1532066"/>
            <a:ext cx="6034617" cy="4525963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371">
            <a:off x="949001" y="886224"/>
            <a:ext cx="7308304" cy="4853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073">
            <a:off x="1901819" y="473845"/>
            <a:ext cx="7668344" cy="5092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103">
            <a:off x="2278874" y="277575"/>
            <a:ext cx="4648557" cy="60704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483">
            <a:off x="4118773" y="466901"/>
            <a:ext cx="4530323" cy="60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8" y="200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根据课文内容完成表格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0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745859"/>
              </p:ext>
            </p:extLst>
          </p:nvPr>
        </p:nvGraphicFramePr>
        <p:xfrm>
          <a:off x="179512" y="1340984"/>
          <a:ext cx="8784977" cy="5227505"/>
        </p:xfrm>
        <a:graphic>
          <a:graphicData uri="http://schemas.openxmlformats.org/drawingml/2006/table">
            <a:tbl>
              <a:tblPr/>
              <a:tblGrid>
                <a:gridCol w="4248472"/>
                <a:gridCol w="4536505"/>
              </a:tblGrid>
              <a:tr h="1295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　老人看到的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宋体" pitchFamily="2" charset="-122"/>
                          <a:cs typeface="+mn-cs"/>
                        </a:rPr>
                        <a:t>推测出骆驼的特点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84596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刚才我看见路上有骆驼的脚印，右边深，左边浅。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899480"/>
            <a:ext cx="2268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左脚有点跛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077072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我还看见路的左边有一些蜜，右边有一些米。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293096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左边驮蜜，右边驮米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我还看见骆驼啃过的树叶上面留下了牙齿印。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581109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缺了一颗牙齿</a:t>
            </a: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64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91</Words>
  <Application>Microsoft Office PowerPoint</Application>
  <PresentationFormat>全屏显示(4:3)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主题​​</vt:lpstr>
      <vt:lpstr>谜语</vt:lpstr>
      <vt:lpstr>PowerPoint 演示文稿</vt:lpstr>
      <vt:lpstr>根据课文内容完成表格：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zjj</dc:creator>
  <cp:lastModifiedBy>DADI</cp:lastModifiedBy>
  <cp:revision>39</cp:revision>
  <dcterms:created xsi:type="dcterms:W3CDTF">2012-03-29T04:21:00Z</dcterms:created>
  <dcterms:modified xsi:type="dcterms:W3CDTF">2013-04-13T16:26:02Z</dcterms:modified>
</cp:coreProperties>
</file>