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22" r:id="rId4"/>
    <p:sldMasterId id="2147483734" r:id="rId5"/>
  </p:sldMasterIdLst>
  <p:notesMasterIdLst>
    <p:notesMasterId r:id="rId19"/>
  </p:notesMasterIdLst>
  <p:sldIdLst>
    <p:sldId id="276" r:id="rId6"/>
    <p:sldId id="261" r:id="rId7"/>
    <p:sldId id="281" r:id="rId8"/>
    <p:sldId id="287" r:id="rId9"/>
    <p:sldId id="258" r:id="rId10"/>
    <p:sldId id="263" r:id="rId11"/>
    <p:sldId id="264" r:id="rId12"/>
    <p:sldId id="282" r:id="rId13"/>
    <p:sldId id="274" r:id="rId14"/>
    <p:sldId id="285" r:id="rId15"/>
    <p:sldId id="277" r:id="rId16"/>
    <p:sldId id="278" r:id="rId17"/>
    <p:sldId id="28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F1D32-CFD3-4643-99BB-DE5AAA3E29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2BE2A58-BAF3-4E78-8483-F186F07F4655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北风</a:t>
          </a:r>
          <a:r>
            <a:rPr lang="zh-CN" altLang="en-US" b="1" u="sng" dirty="0" smtClean="0">
              <a:solidFill>
                <a:srgbClr val="FF0000"/>
              </a:solidFill>
            </a:rPr>
            <a:t>呼呼呼</a:t>
          </a:r>
          <a:endParaRPr lang="zh-CN" altLang="en-US" b="1" u="sng" dirty="0">
            <a:solidFill>
              <a:srgbClr val="FF0000"/>
            </a:solidFill>
          </a:endParaRPr>
        </a:p>
      </dgm:t>
    </dgm:pt>
    <dgm:pt modelId="{FEF79C21-9554-44C0-B68D-D71CE13AEDF5}" type="parTrans" cxnId="{6889E20D-07F0-4616-8865-DB423E4243A2}">
      <dgm:prSet/>
      <dgm:spPr/>
      <dgm:t>
        <a:bodyPr/>
        <a:lstStyle/>
        <a:p>
          <a:endParaRPr lang="zh-CN" altLang="en-US"/>
        </a:p>
      </dgm:t>
    </dgm:pt>
    <dgm:pt modelId="{8ED9B8A8-C2D9-4F05-A7FD-9AC2E5FBC9CE}" type="sibTrans" cxnId="{6889E20D-07F0-4616-8865-DB423E4243A2}">
      <dgm:prSet/>
      <dgm:spPr/>
      <dgm:t>
        <a:bodyPr/>
        <a:lstStyle/>
        <a:p>
          <a:endParaRPr lang="zh-CN" altLang="en-US"/>
        </a:p>
      </dgm:t>
    </dgm:pt>
    <dgm:pt modelId="{C5694F04-9AA4-492A-8264-8A7366656763}">
      <dgm:prSet phldrT="[文本]"/>
      <dgm:spPr/>
      <dgm:t>
        <a:bodyPr/>
        <a:lstStyle/>
        <a:p>
          <a:r>
            <a:rPr lang="zh-CN" altLang="en-US" b="1" u="sng" dirty="0" smtClean="0">
              <a:solidFill>
                <a:srgbClr val="FF0000"/>
              </a:solidFill>
            </a:rPr>
            <a:t>还有什么？</a:t>
          </a:r>
          <a:endParaRPr lang="zh-CN" altLang="en-US" b="1" u="sng" dirty="0">
            <a:solidFill>
              <a:srgbClr val="FF0000"/>
            </a:solidFill>
          </a:endParaRPr>
        </a:p>
      </dgm:t>
    </dgm:pt>
    <dgm:pt modelId="{C371FFBB-16D2-48EC-BE50-06F6E093F098}" type="parTrans" cxnId="{DBD8D16D-CD1F-4B55-88DE-8B68AACE56B7}">
      <dgm:prSet/>
      <dgm:spPr/>
      <dgm:t>
        <a:bodyPr/>
        <a:lstStyle/>
        <a:p>
          <a:endParaRPr lang="zh-CN" altLang="en-US"/>
        </a:p>
      </dgm:t>
    </dgm:pt>
    <dgm:pt modelId="{93D5A486-FAA2-4F9D-B984-E234E9986D30}" type="sibTrans" cxnId="{DBD8D16D-CD1F-4B55-88DE-8B68AACE56B7}">
      <dgm:prSet/>
      <dgm:spPr/>
      <dgm:t>
        <a:bodyPr/>
        <a:lstStyle/>
        <a:p>
          <a:endParaRPr lang="zh-CN" altLang="en-US"/>
        </a:p>
      </dgm:t>
    </dgm:pt>
    <dgm:pt modelId="{E5751316-DF9A-4174-8D8B-AA7FDBA77DE5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小猫</a:t>
          </a:r>
          <a:r>
            <a:rPr lang="zh-CN" altLang="en-US" b="1" u="sng" dirty="0" smtClean="0">
              <a:solidFill>
                <a:srgbClr val="FF0000"/>
              </a:solidFill>
            </a:rPr>
            <a:t>喵喵喵</a:t>
          </a:r>
          <a:endParaRPr lang="zh-CN" altLang="en-US" b="1" u="sng" dirty="0">
            <a:solidFill>
              <a:srgbClr val="FF0000"/>
            </a:solidFill>
          </a:endParaRPr>
        </a:p>
      </dgm:t>
    </dgm:pt>
    <dgm:pt modelId="{70F66FB2-E776-4B3F-B66F-49BC5AC8F694}" type="sibTrans" cxnId="{5C42946E-85E5-484D-B9C0-D19099452B42}">
      <dgm:prSet/>
      <dgm:spPr/>
      <dgm:t>
        <a:bodyPr/>
        <a:lstStyle/>
        <a:p>
          <a:endParaRPr lang="zh-CN" altLang="en-US"/>
        </a:p>
      </dgm:t>
    </dgm:pt>
    <dgm:pt modelId="{364C4D06-A64D-489B-B3D5-CF21EE8DBFBF}" type="parTrans" cxnId="{5C42946E-85E5-484D-B9C0-D19099452B42}">
      <dgm:prSet/>
      <dgm:spPr/>
      <dgm:t>
        <a:bodyPr/>
        <a:lstStyle/>
        <a:p>
          <a:endParaRPr lang="zh-CN" altLang="en-US"/>
        </a:p>
      </dgm:t>
    </dgm:pt>
    <dgm:pt modelId="{83B8EF24-E05B-400A-A870-2D182EFD19ED}" type="pres">
      <dgm:prSet presAssocID="{B37F1D32-CFD3-4643-99BB-DE5AAA3E29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E89DECB-48F8-49C0-819A-36B6E0987EC1}" type="pres">
      <dgm:prSet presAssocID="{E5751316-DF9A-4174-8D8B-AA7FDBA77DE5}" presName="parentLin" presStyleCnt="0"/>
      <dgm:spPr/>
    </dgm:pt>
    <dgm:pt modelId="{651A52F0-DE28-4F2D-8E46-1D016102A015}" type="pres">
      <dgm:prSet presAssocID="{E5751316-DF9A-4174-8D8B-AA7FDBA77DE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2745507-045E-420F-892B-897BD94ECABB}" type="pres">
      <dgm:prSet presAssocID="{E5751316-DF9A-4174-8D8B-AA7FDBA77DE5}" presName="parentText" presStyleLbl="node1" presStyleIdx="0" presStyleCnt="3" custScaleX="59500" custLinFactNeighborX="2473" custLinFactNeighborY="252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56998B-A8E2-4783-A1F0-5EE30E03D034}" type="pres">
      <dgm:prSet presAssocID="{E5751316-DF9A-4174-8D8B-AA7FDBA77DE5}" presName="negativeSpace" presStyleCnt="0"/>
      <dgm:spPr/>
    </dgm:pt>
    <dgm:pt modelId="{87ADD7D2-2D8B-43BC-B6CA-03025E202BF2}" type="pres">
      <dgm:prSet presAssocID="{E5751316-DF9A-4174-8D8B-AA7FDBA77DE5}" presName="childText" presStyleLbl="conFgAcc1" presStyleIdx="0" presStyleCnt="3">
        <dgm:presLayoutVars>
          <dgm:bulletEnabled val="1"/>
        </dgm:presLayoutVars>
      </dgm:prSet>
      <dgm:spPr/>
    </dgm:pt>
    <dgm:pt modelId="{D97F572D-FA63-45C8-B009-3B795F9E6C5F}" type="pres">
      <dgm:prSet presAssocID="{70F66FB2-E776-4B3F-B66F-49BC5AC8F694}" presName="spaceBetweenRectangles" presStyleCnt="0"/>
      <dgm:spPr/>
    </dgm:pt>
    <dgm:pt modelId="{97235948-59FB-46BB-91E7-357186479E9A}" type="pres">
      <dgm:prSet presAssocID="{B2BE2A58-BAF3-4E78-8483-F186F07F4655}" presName="parentLin" presStyleCnt="0"/>
      <dgm:spPr/>
    </dgm:pt>
    <dgm:pt modelId="{8A3561D2-A7D9-4957-BC60-0ED616554A1B}" type="pres">
      <dgm:prSet presAssocID="{B2BE2A58-BAF3-4E78-8483-F186F07F465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E74FE36-DE16-41B6-8427-063528EDD4EF}" type="pres">
      <dgm:prSet presAssocID="{B2BE2A58-BAF3-4E78-8483-F186F07F4655}" presName="parentText" presStyleLbl="node1" presStyleIdx="1" presStyleCnt="3" custScaleX="6120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507463-F0F9-46BB-AFA7-5F4CB59244DC}" type="pres">
      <dgm:prSet presAssocID="{B2BE2A58-BAF3-4E78-8483-F186F07F4655}" presName="negativeSpace" presStyleCnt="0"/>
      <dgm:spPr/>
    </dgm:pt>
    <dgm:pt modelId="{B569BB7E-29ED-4F41-A3EC-F42E2CF69587}" type="pres">
      <dgm:prSet presAssocID="{B2BE2A58-BAF3-4E78-8483-F186F07F4655}" presName="childText" presStyleLbl="conFgAcc1" presStyleIdx="1" presStyleCnt="3">
        <dgm:presLayoutVars>
          <dgm:bulletEnabled val="1"/>
        </dgm:presLayoutVars>
      </dgm:prSet>
      <dgm:spPr/>
    </dgm:pt>
    <dgm:pt modelId="{B6005A1F-CEF1-4972-81BE-A0665FA6961A}" type="pres">
      <dgm:prSet presAssocID="{8ED9B8A8-C2D9-4F05-A7FD-9AC2E5FBC9CE}" presName="spaceBetweenRectangles" presStyleCnt="0"/>
      <dgm:spPr/>
    </dgm:pt>
    <dgm:pt modelId="{EE8BAFAC-2BF0-4DA5-B067-86649617B762}" type="pres">
      <dgm:prSet presAssocID="{C5694F04-9AA4-492A-8264-8A7366656763}" presName="parentLin" presStyleCnt="0"/>
      <dgm:spPr/>
    </dgm:pt>
    <dgm:pt modelId="{A8129784-27F1-420F-A42A-850AEFA9454D}" type="pres">
      <dgm:prSet presAssocID="{C5694F04-9AA4-492A-8264-8A7366656763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7035209-3A92-48AE-886A-A04FB62EF781}" type="pres">
      <dgm:prSet presAssocID="{C5694F04-9AA4-492A-8264-8A7366656763}" presName="parentText" presStyleLbl="node1" presStyleIdx="2" presStyleCnt="3" custScaleX="6121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B6535E-E0D0-41BC-91AC-996C5DD68B61}" type="pres">
      <dgm:prSet presAssocID="{C5694F04-9AA4-492A-8264-8A7366656763}" presName="negativeSpace" presStyleCnt="0"/>
      <dgm:spPr/>
    </dgm:pt>
    <dgm:pt modelId="{61AE1A85-01FD-4B6B-9E4F-7CFF6166DA4A}" type="pres">
      <dgm:prSet presAssocID="{C5694F04-9AA4-492A-8264-8A73666567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83008B-31DE-4A46-A446-604A05919BF1}" type="presOf" srcId="{E5751316-DF9A-4174-8D8B-AA7FDBA77DE5}" destId="{82745507-045E-420F-892B-897BD94ECABB}" srcOrd="1" destOrd="0" presId="urn:microsoft.com/office/officeart/2005/8/layout/list1"/>
    <dgm:cxn modelId="{C9AE2356-D753-4F26-9AB0-3968B659EB60}" type="presOf" srcId="{C5694F04-9AA4-492A-8264-8A7366656763}" destId="{A8129784-27F1-420F-A42A-850AEFA9454D}" srcOrd="0" destOrd="0" presId="urn:microsoft.com/office/officeart/2005/8/layout/list1"/>
    <dgm:cxn modelId="{DBD8D16D-CD1F-4B55-88DE-8B68AACE56B7}" srcId="{B37F1D32-CFD3-4643-99BB-DE5AAA3E2952}" destId="{C5694F04-9AA4-492A-8264-8A7366656763}" srcOrd="2" destOrd="0" parTransId="{C371FFBB-16D2-48EC-BE50-06F6E093F098}" sibTransId="{93D5A486-FAA2-4F9D-B984-E234E9986D30}"/>
    <dgm:cxn modelId="{6889E20D-07F0-4616-8865-DB423E4243A2}" srcId="{B37F1D32-CFD3-4643-99BB-DE5AAA3E2952}" destId="{B2BE2A58-BAF3-4E78-8483-F186F07F4655}" srcOrd="1" destOrd="0" parTransId="{FEF79C21-9554-44C0-B68D-D71CE13AEDF5}" sibTransId="{8ED9B8A8-C2D9-4F05-A7FD-9AC2E5FBC9CE}"/>
    <dgm:cxn modelId="{9FE52D70-AF04-4569-BA9F-40F89256ECFC}" type="presOf" srcId="{C5694F04-9AA4-492A-8264-8A7366656763}" destId="{47035209-3A92-48AE-886A-A04FB62EF781}" srcOrd="1" destOrd="0" presId="urn:microsoft.com/office/officeart/2005/8/layout/list1"/>
    <dgm:cxn modelId="{B307A1E8-55B6-4994-B940-BD0253F51B0D}" type="presOf" srcId="{E5751316-DF9A-4174-8D8B-AA7FDBA77DE5}" destId="{651A52F0-DE28-4F2D-8E46-1D016102A015}" srcOrd="0" destOrd="0" presId="urn:microsoft.com/office/officeart/2005/8/layout/list1"/>
    <dgm:cxn modelId="{891BC11A-ED78-4651-AEDE-FD8C755E10A8}" type="presOf" srcId="{B37F1D32-CFD3-4643-99BB-DE5AAA3E2952}" destId="{83B8EF24-E05B-400A-A870-2D182EFD19ED}" srcOrd="0" destOrd="0" presId="urn:microsoft.com/office/officeart/2005/8/layout/list1"/>
    <dgm:cxn modelId="{5C42946E-85E5-484D-B9C0-D19099452B42}" srcId="{B37F1D32-CFD3-4643-99BB-DE5AAA3E2952}" destId="{E5751316-DF9A-4174-8D8B-AA7FDBA77DE5}" srcOrd="0" destOrd="0" parTransId="{364C4D06-A64D-489B-B3D5-CF21EE8DBFBF}" sibTransId="{70F66FB2-E776-4B3F-B66F-49BC5AC8F694}"/>
    <dgm:cxn modelId="{96589FD1-BAD0-499D-A2A1-C7ED3FC99A58}" type="presOf" srcId="{B2BE2A58-BAF3-4E78-8483-F186F07F4655}" destId="{3E74FE36-DE16-41B6-8427-063528EDD4EF}" srcOrd="1" destOrd="0" presId="urn:microsoft.com/office/officeart/2005/8/layout/list1"/>
    <dgm:cxn modelId="{0140616E-7E02-426C-B551-EAA3E4A1D925}" type="presOf" srcId="{B2BE2A58-BAF3-4E78-8483-F186F07F4655}" destId="{8A3561D2-A7D9-4957-BC60-0ED616554A1B}" srcOrd="0" destOrd="0" presId="urn:microsoft.com/office/officeart/2005/8/layout/list1"/>
    <dgm:cxn modelId="{BBD9ADB8-D036-48AE-AE2A-708DADC448E0}" type="presParOf" srcId="{83B8EF24-E05B-400A-A870-2D182EFD19ED}" destId="{0E89DECB-48F8-49C0-819A-36B6E0987EC1}" srcOrd="0" destOrd="0" presId="urn:microsoft.com/office/officeart/2005/8/layout/list1"/>
    <dgm:cxn modelId="{145BDAA8-162E-4F8A-B722-97A5B33749B4}" type="presParOf" srcId="{0E89DECB-48F8-49C0-819A-36B6E0987EC1}" destId="{651A52F0-DE28-4F2D-8E46-1D016102A015}" srcOrd="0" destOrd="0" presId="urn:microsoft.com/office/officeart/2005/8/layout/list1"/>
    <dgm:cxn modelId="{9FD47315-B327-4071-9626-7F78FE8891A6}" type="presParOf" srcId="{0E89DECB-48F8-49C0-819A-36B6E0987EC1}" destId="{82745507-045E-420F-892B-897BD94ECABB}" srcOrd="1" destOrd="0" presId="urn:microsoft.com/office/officeart/2005/8/layout/list1"/>
    <dgm:cxn modelId="{9F2CA215-E608-4A16-A58C-CEE39B8A384B}" type="presParOf" srcId="{83B8EF24-E05B-400A-A870-2D182EFD19ED}" destId="{9656998B-A8E2-4783-A1F0-5EE30E03D034}" srcOrd="1" destOrd="0" presId="urn:microsoft.com/office/officeart/2005/8/layout/list1"/>
    <dgm:cxn modelId="{8C08B27A-810F-4A9F-B604-1FA95FF74520}" type="presParOf" srcId="{83B8EF24-E05B-400A-A870-2D182EFD19ED}" destId="{87ADD7D2-2D8B-43BC-B6CA-03025E202BF2}" srcOrd="2" destOrd="0" presId="urn:microsoft.com/office/officeart/2005/8/layout/list1"/>
    <dgm:cxn modelId="{6FEEBDB6-4C11-47CB-A541-C15FF75C1744}" type="presParOf" srcId="{83B8EF24-E05B-400A-A870-2D182EFD19ED}" destId="{D97F572D-FA63-45C8-B009-3B795F9E6C5F}" srcOrd="3" destOrd="0" presId="urn:microsoft.com/office/officeart/2005/8/layout/list1"/>
    <dgm:cxn modelId="{DBCD368D-459C-4495-B71C-81E63AD3153F}" type="presParOf" srcId="{83B8EF24-E05B-400A-A870-2D182EFD19ED}" destId="{97235948-59FB-46BB-91E7-357186479E9A}" srcOrd="4" destOrd="0" presId="urn:microsoft.com/office/officeart/2005/8/layout/list1"/>
    <dgm:cxn modelId="{337A50A7-F9E3-4D5C-9765-E178875B9D42}" type="presParOf" srcId="{97235948-59FB-46BB-91E7-357186479E9A}" destId="{8A3561D2-A7D9-4957-BC60-0ED616554A1B}" srcOrd="0" destOrd="0" presId="urn:microsoft.com/office/officeart/2005/8/layout/list1"/>
    <dgm:cxn modelId="{3FAC56C8-FF74-4964-807B-A6BB34E7D171}" type="presParOf" srcId="{97235948-59FB-46BB-91E7-357186479E9A}" destId="{3E74FE36-DE16-41B6-8427-063528EDD4EF}" srcOrd="1" destOrd="0" presId="urn:microsoft.com/office/officeart/2005/8/layout/list1"/>
    <dgm:cxn modelId="{BA7EA263-E95C-4DE6-BA88-DA666D52E44E}" type="presParOf" srcId="{83B8EF24-E05B-400A-A870-2D182EFD19ED}" destId="{1F507463-F0F9-46BB-AFA7-5F4CB59244DC}" srcOrd="5" destOrd="0" presId="urn:microsoft.com/office/officeart/2005/8/layout/list1"/>
    <dgm:cxn modelId="{CE14AFD8-62FA-477B-8F70-8FFB7081364D}" type="presParOf" srcId="{83B8EF24-E05B-400A-A870-2D182EFD19ED}" destId="{B569BB7E-29ED-4F41-A3EC-F42E2CF69587}" srcOrd="6" destOrd="0" presId="urn:microsoft.com/office/officeart/2005/8/layout/list1"/>
    <dgm:cxn modelId="{2391C9B4-0605-4874-81F3-AEA5AEAEAF11}" type="presParOf" srcId="{83B8EF24-E05B-400A-A870-2D182EFD19ED}" destId="{B6005A1F-CEF1-4972-81BE-A0665FA6961A}" srcOrd="7" destOrd="0" presId="urn:microsoft.com/office/officeart/2005/8/layout/list1"/>
    <dgm:cxn modelId="{5D398DD4-5FAB-4487-A200-814BE9D082C2}" type="presParOf" srcId="{83B8EF24-E05B-400A-A870-2D182EFD19ED}" destId="{EE8BAFAC-2BF0-4DA5-B067-86649617B762}" srcOrd="8" destOrd="0" presId="urn:microsoft.com/office/officeart/2005/8/layout/list1"/>
    <dgm:cxn modelId="{74A77FC1-8798-4698-B0CD-479868280769}" type="presParOf" srcId="{EE8BAFAC-2BF0-4DA5-B067-86649617B762}" destId="{A8129784-27F1-420F-A42A-850AEFA9454D}" srcOrd="0" destOrd="0" presId="urn:microsoft.com/office/officeart/2005/8/layout/list1"/>
    <dgm:cxn modelId="{0019D394-AD19-4637-B08C-86737049B255}" type="presParOf" srcId="{EE8BAFAC-2BF0-4DA5-B067-86649617B762}" destId="{47035209-3A92-48AE-886A-A04FB62EF781}" srcOrd="1" destOrd="0" presId="urn:microsoft.com/office/officeart/2005/8/layout/list1"/>
    <dgm:cxn modelId="{C0052A6C-D2E0-404D-A746-BC7D5BBB107B}" type="presParOf" srcId="{83B8EF24-E05B-400A-A870-2D182EFD19ED}" destId="{25B6535E-E0D0-41BC-91AC-996C5DD68B61}" srcOrd="9" destOrd="0" presId="urn:microsoft.com/office/officeart/2005/8/layout/list1"/>
    <dgm:cxn modelId="{283BF673-7768-4011-8E58-2BA0FDBCA3C5}" type="presParOf" srcId="{83B8EF24-E05B-400A-A870-2D182EFD19ED}" destId="{61AE1A85-01FD-4B6B-9E4F-7CFF6166DA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DD7D2-2D8B-43BC-B6CA-03025E202BF2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745507-045E-420F-892B-897BD94ECABB}">
      <dsp:nvSpPr>
        <dsp:cNvPr id="0" name=""/>
        <dsp:cNvSpPr/>
      </dsp:nvSpPr>
      <dsp:spPr>
        <a:xfrm>
          <a:off x="312337" y="237765"/>
          <a:ext cx="2538984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tx1"/>
              </a:solidFill>
            </a:rPr>
            <a:t>小猫</a:t>
          </a:r>
          <a:r>
            <a:rPr lang="zh-CN" altLang="en-US" sz="3100" b="1" u="sng" kern="1200" dirty="0" smtClean="0">
              <a:solidFill>
                <a:srgbClr val="FF0000"/>
              </a:solidFill>
            </a:rPr>
            <a:t>喵喵喵</a:t>
          </a:r>
          <a:endParaRPr lang="zh-CN" altLang="en-US" sz="3100" b="1" u="sng" kern="1200" dirty="0">
            <a:solidFill>
              <a:srgbClr val="FF0000"/>
            </a:solidFill>
          </a:endParaRPr>
        </a:p>
      </dsp:txBody>
      <dsp:txXfrm>
        <a:off x="357009" y="282437"/>
        <a:ext cx="2449640" cy="825776"/>
      </dsp:txXfrm>
    </dsp:sp>
    <dsp:sp modelId="{B569BB7E-29ED-4F41-A3EC-F42E2CF69587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74FE36-DE16-41B6-8427-063528EDD4EF}">
      <dsp:nvSpPr>
        <dsp:cNvPr id="0" name=""/>
        <dsp:cNvSpPr/>
      </dsp:nvSpPr>
      <dsp:spPr>
        <a:xfrm>
          <a:off x="304800" y="1412619"/>
          <a:ext cx="2611782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tx1"/>
              </a:solidFill>
            </a:rPr>
            <a:t>北风</a:t>
          </a:r>
          <a:r>
            <a:rPr lang="zh-CN" altLang="en-US" sz="3100" b="1" u="sng" kern="1200" dirty="0" smtClean="0">
              <a:solidFill>
                <a:srgbClr val="FF0000"/>
              </a:solidFill>
            </a:rPr>
            <a:t>呼呼呼</a:t>
          </a:r>
          <a:endParaRPr lang="zh-CN" altLang="en-US" sz="3100" b="1" u="sng" kern="1200" dirty="0">
            <a:solidFill>
              <a:srgbClr val="FF0000"/>
            </a:solidFill>
          </a:endParaRPr>
        </a:p>
      </dsp:txBody>
      <dsp:txXfrm>
        <a:off x="349472" y="1457291"/>
        <a:ext cx="2522438" cy="825776"/>
      </dsp:txXfrm>
    </dsp:sp>
    <dsp:sp modelId="{61AE1A85-01FD-4B6B-9E4F-7CFF6166DA4A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035209-3A92-48AE-886A-A04FB62EF781}">
      <dsp:nvSpPr>
        <dsp:cNvPr id="0" name=""/>
        <dsp:cNvSpPr/>
      </dsp:nvSpPr>
      <dsp:spPr>
        <a:xfrm>
          <a:off x="304800" y="2818780"/>
          <a:ext cx="2612038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u="sng" kern="1200" dirty="0" smtClean="0">
              <a:solidFill>
                <a:srgbClr val="FF0000"/>
              </a:solidFill>
            </a:rPr>
            <a:t>还有什么？</a:t>
          </a:r>
          <a:endParaRPr lang="zh-CN" altLang="en-US" sz="3100" b="1" u="sng" kern="1200" dirty="0">
            <a:solidFill>
              <a:srgbClr val="FF0000"/>
            </a:solidFill>
          </a:endParaRPr>
        </a:p>
      </dsp:txBody>
      <dsp:txXfrm>
        <a:off x="349472" y="2863452"/>
        <a:ext cx="2522694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9B0F-B04E-4119-B0C5-B3B43EBA912E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1A890-FABF-4352-AB7A-09CA15F96A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27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1F0B-F457-49A2-A99E-5C6B49EBBB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D784-25D5-4F9A-8792-B593338498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6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4E66-1B0A-4D9A-9F51-ADABD64BDE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8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F11FD-25B5-429F-933A-9578FFED1F7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00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BC363-130D-463F-8ACC-FB8D58465C8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4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71BE-B334-47D7-82F6-B90AA9B70AD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DE6B-3EF2-4242-96E9-283E643846D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31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0EA7D-02A7-4170-B90C-E743AC8CF5F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27E3-B5A3-4351-A361-FF64A76382F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5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E304-37D9-4D27-9040-597A8247C3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9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F9D4-7BB3-415D-9C3C-84238C85810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1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8912-BF1E-4E6F-9771-72D4314A5F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20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1F08-226B-4EBE-A3AE-4E4D3B9A7A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5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DA0D1-D6BA-496F-9FEA-D0F74B2D04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276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3DE-4AA4-4E2F-93E6-B77A646FB3F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714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E231C-D2B3-4E10-A382-2CD1295D4A9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504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2FEA-A44B-451D-A302-FF11041CA8E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163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DB40D-5DE1-42AD-8390-CD2DA5E3AA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601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E30C-43FB-46A7-B71E-2F12748568A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703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8F767-1847-42AC-B975-B3407F5AE9E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181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B039-682A-4923-AED1-F48E667F10F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3383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25D7C-BA31-4366-AFE1-4F7F30AC20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913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65C0C-FC3C-45E4-B510-C9BD3EBC518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469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E094-063B-4085-B900-A89E4E1FC41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76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915A-CADD-432A-8490-BA5DCE9B8C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46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35A0-517C-4593-9497-6E30BA62C45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96C68-880E-43DA-80D8-FA201DF8DD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61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D630-FA21-4BFC-8EA3-8C4C3FB0A6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839B-7275-4124-8A16-89CDBE18C8B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23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5322-762E-4E44-8C0E-FDA4334BDB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81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6073-AC8D-4613-91CA-BCD7FD6F96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12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E56D9-D69F-40BB-9083-203ED99DFD0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42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6E1A-7DE0-4950-9DA6-97147BA418D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00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47F5B-04A8-4337-B129-FB0293990DE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34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0B69-3B35-45B9-B3DB-E933FDB63E3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6830"/>
      </p:ext>
    </p:extLst>
  </p:cSld>
  <p:clrMapOvr>
    <a:masterClrMapping/>
  </p:clrMapOvr>
  <p:transition spd="med"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ECD3-3F5A-43CE-B679-74C2CCB058E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78753"/>
      </p:ext>
    </p:extLst>
  </p:cSld>
  <p:clrMapOvr>
    <a:masterClrMapping/>
  </p:clrMapOvr>
  <p:transition spd="med"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E214C-FFEF-4711-B27A-CA0BBD2C7F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50696"/>
      </p:ext>
    </p:extLst>
  </p:cSld>
  <p:clrMapOvr>
    <a:masterClrMapping/>
  </p:clrMapOvr>
  <p:transition spd="med"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DFC8C-F488-41B8-BE84-E90D415DE8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39125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477D2-EB09-446E-A534-94C809EF5F5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82552"/>
      </p:ext>
    </p:extLst>
  </p:cSld>
  <p:clrMapOvr>
    <a:masterClrMapping/>
  </p:clrMapOvr>
  <p:transition spd="med"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DBC6C-8C3D-4096-B3DB-0A8F8184FA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1320"/>
      </p:ext>
    </p:extLst>
  </p:cSld>
  <p:clrMapOvr>
    <a:masterClrMapping/>
  </p:clrMapOvr>
  <p:transition spd="med"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2A5A-78A6-4566-B9C4-C4027472A3F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843"/>
      </p:ext>
    </p:extLst>
  </p:cSld>
  <p:clrMapOvr>
    <a:masterClrMapping/>
  </p:clrMapOvr>
  <p:transition spd="med"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584C3-73BC-470D-9AC3-20F8B135553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4799"/>
      </p:ext>
    </p:extLst>
  </p:cSld>
  <p:clrMapOvr>
    <a:masterClrMapping/>
  </p:clrMapOvr>
  <p:transition spd="med"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A3ACB-9861-40D7-95E0-682D4FC7A8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89109"/>
      </p:ext>
    </p:extLst>
  </p:cSld>
  <p:clrMapOvr>
    <a:masterClrMapping/>
  </p:clrMapOvr>
  <p:transition spd="med"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306AC-72C6-485E-AACA-6B54EE93763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40129"/>
      </p:ext>
    </p:extLst>
  </p:cSld>
  <p:clrMapOvr>
    <a:masterClrMapping/>
  </p:clrMapOvr>
  <p:transition spd="med"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22C5-B644-41CC-AA89-50CF69DBAE6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9569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1458A-1AC2-46D7-8F97-181AEA91AD3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9C338-8E64-4437-85E8-AF00B342E489}" type="slidenum">
              <a:rPr kumimoji="1"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74B31-4CB8-48DC-AC81-E9D53E918104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4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119D5-0B85-40FA-81E8-1C1AE7D3B724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5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med"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6032;&#24314;%20Microsoft%20Word%2097%20-%202003%20&#25991;&#26723;.do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2.wav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audio" Target="../media/audio4.wav"/><Relationship Id="rId3" Type="http://schemas.openxmlformats.org/officeDocument/2006/relationships/video" Target="file:///H:\&#29618;&#29618;&#30340;&#30011;&#35266;&#25705;&#35838;\&#29618;&#29618;&#30340;&#30011;&#35838;&#20214;&#31532;&#19977;&#29256;\&#12298;&#29618;&#29618;&#30340;&#30011;&#12299;&#29983;&#23383;&#23398;&#20064;.swf" TargetMode="External"/><Relationship Id="rId7" Type="http://schemas.openxmlformats.org/officeDocument/2006/relationships/diagramData" Target="../diagrams/data1.xml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audio" Target="../media/audio4.wav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5.xml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图片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411413" y="1989138"/>
            <a:ext cx="46085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6600" b="1" smtClean="0">
                <a:solidFill>
                  <a:srgbClr val="FFFF2F"/>
                </a:solidFill>
                <a:ea typeface="幼圆" pitchFamily="49" charset="-122"/>
              </a:rPr>
              <a:t>玲玲的画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700338" y="3933825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 sz="2400" b="1" smtClean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9702" y="4067859"/>
            <a:ext cx="536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 dirty="0">
                <a:solidFill>
                  <a:schemeClr val="bg1"/>
                </a:solidFill>
              </a:rPr>
              <a:t>执</a:t>
            </a:r>
            <a:r>
              <a:rPr lang="zh-CN" altLang="en-US" sz="3600" b="1" u="sng" dirty="0" smtClean="0">
                <a:solidFill>
                  <a:schemeClr val="bg1"/>
                </a:solidFill>
              </a:rPr>
              <a:t>教者：           张   敏</a:t>
            </a:r>
            <a:endParaRPr lang="zh-CN" altLang="en-US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5551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再读课文，思考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981200"/>
            <a:ext cx="8350696" cy="4114800"/>
          </a:xfrm>
        </p:spPr>
        <p:txBody>
          <a:bodyPr/>
          <a:lstStyle/>
          <a:p>
            <a:pPr marL="0" lvl="0" indent="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kumimoji="0" lang="zh-CN" altLang="en-US" b="1" kern="1200" dirty="0" smtClean="0">
                <a:solidFill>
                  <a:srgbClr val="2D2D8A"/>
                </a:solidFill>
                <a:latin typeface="Arial"/>
              </a:rPr>
              <a:t>     课文主要讲了一件什么事？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" b="89802" l="9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39117"/>
            <a:ext cx="30607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7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三、</a:t>
            </a:r>
            <a:r>
              <a:rPr lang="zh-CN" altLang="en-US" b="1" dirty="0" smtClean="0">
                <a:solidFill>
                  <a:srgbClr val="C00000"/>
                </a:solidFill>
              </a:rPr>
              <a:t>拓展</a:t>
            </a:r>
            <a:r>
              <a:rPr lang="zh-CN" altLang="en-US" b="1" dirty="0">
                <a:solidFill>
                  <a:srgbClr val="C00000"/>
                </a:solidFill>
              </a:rPr>
              <a:t>阅读</a:t>
            </a:r>
            <a:r>
              <a:rPr lang="zh-CN" altLang="en-US" b="1" dirty="0">
                <a:solidFill>
                  <a:srgbClr val="D60093"/>
                </a:solidFill>
              </a:rPr>
              <a:t/>
            </a:r>
            <a:br>
              <a:rPr lang="zh-CN" altLang="en-US" b="1" dirty="0">
                <a:solidFill>
                  <a:srgbClr val="D60093"/>
                </a:solidFill>
              </a:rPr>
            </a:br>
            <a:endParaRPr lang="zh-CN" altLang="en-US" dirty="0">
              <a:solidFill>
                <a:srgbClr val="D60093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b="1" dirty="0" smtClean="0"/>
              <a:t>  1</a:t>
            </a:r>
            <a:r>
              <a:rPr lang="zh-CN" altLang="en-US" sz="3600" b="1" dirty="0" smtClean="0"/>
              <a:t>、读阅读材料</a:t>
            </a:r>
            <a:r>
              <a:rPr lang="en-US" altLang="zh-CN" sz="3600" b="1" dirty="0" smtClean="0"/>
              <a:t>78</a:t>
            </a:r>
            <a:r>
              <a:rPr lang="zh-CN" altLang="en-US" sz="3600" b="1" dirty="0" smtClean="0"/>
              <a:t>页</a:t>
            </a: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一千零一夜</a:t>
            </a:r>
            <a:r>
              <a:rPr lang="en-US" altLang="zh-CN" sz="3600" b="1" dirty="0" smtClean="0"/>
              <a:t>》</a:t>
            </a:r>
            <a:r>
              <a:rPr lang="zh-CN" altLang="en-US" sz="3600" b="1" dirty="0" smtClean="0"/>
              <a:t>的由来，和</a:t>
            </a:r>
            <a:r>
              <a:rPr lang="en-US" altLang="zh-CN" sz="3600" b="1" dirty="0" smtClean="0"/>
              <a:t>80</a:t>
            </a:r>
            <a:r>
              <a:rPr lang="zh-CN" altLang="en-US" sz="3600" b="1" dirty="0" smtClean="0"/>
              <a:t>页</a:t>
            </a: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陈平过河</a:t>
            </a:r>
            <a:r>
              <a:rPr lang="en-US" altLang="zh-CN" sz="3600" b="1" dirty="0" smtClean="0"/>
              <a:t>》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en-US" altLang="zh-CN" sz="3600" b="1" dirty="0" smtClean="0"/>
              <a:t> 2</a:t>
            </a:r>
            <a:r>
              <a:rPr lang="zh-CN" altLang="en-US" sz="3600" b="1" dirty="0" smtClean="0"/>
              <a:t>、读</a:t>
            </a:r>
            <a:r>
              <a:rPr lang="zh-CN" altLang="en-US" sz="3600" b="1" dirty="0">
                <a:hlinkClick r:id="rId3" action="ppaction://hlinkfile"/>
              </a:rPr>
              <a:t>三篇</a:t>
            </a:r>
            <a:r>
              <a:rPr lang="zh-CN" altLang="en-US" sz="3600" b="1" dirty="0" smtClean="0"/>
              <a:t>补充材料</a:t>
            </a:r>
            <a:r>
              <a:rPr lang="zh-CN" altLang="en-US" sz="3600" b="1" dirty="0"/>
              <a:t>。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en-US" altLang="zh-CN" sz="3600" b="1" dirty="0" smtClean="0"/>
              <a:t> 3</a:t>
            </a:r>
            <a:r>
              <a:rPr lang="zh-CN" altLang="en-US" sz="3600" b="1" dirty="0" smtClean="0"/>
              <a:t>、阅读要求：</a:t>
            </a:r>
            <a:r>
              <a:rPr lang="zh-CN" altLang="en-US" sz="3600" b="1" u="sng" dirty="0" smtClean="0">
                <a:solidFill>
                  <a:srgbClr val="FF0000"/>
                </a:solidFill>
              </a:rPr>
              <a:t>大声朗读，</a:t>
            </a:r>
            <a:r>
              <a:rPr lang="zh-CN" altLang="en-US" sz="3600" b="1" u="sng" dirty="0">
                <a:solidFill>
                  <a:srgbClr val="FF0000"/>
                </a:solidFill>
              </a:rPr>
              <a:t>找出所含生字并说一说。</a:t>
            </a:r>
          </a:p>
        </p:txBody>
      </p:sp>
    </p:spTree>
    <p:extLst>
      <p:ext uri="{BB962C8B-B14F-4D97-AF65-F5344CB8AC3E}">
        <p14:creationId xmlns:p14="http://schemas.microsoft.com/office/powerpoint/2010/main" val="39208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四、拓展写话</a:t>
            </a:r>
            <a:r>
              <a:rPr lang="en-US" altLang="zh-CN" b="1" dirty="0">
                <a:solidFill>
                  <a:srgbClr val="FF0000"/>
                </a:solidFill>
              </a:rPr>
              <a:t/>
            </a:r>
            <a:br>
              <a:rPr lang="en-US" altLang="zh-CN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7030A0"/>
                </a:solidFill>
              </a:rPr>
              <a:t>        </a:t>
            </a:r>
            <a:r>
              <a:rPr lang="zh-CN" altLang="en-US" b="1" dirty="0" smtClean="0"/>
              <a:t>聪明</a:t>
            </a:r>
            <a:r>
              <a:rPr lang="zh-CN" altLang="en-US" b="1" dirty="0"/>
              <a:t>的</a:t>
            </a:r>
            <a:r>
              <a:rPr lang="zh-CN" altLang="en-US" b="1" dirty="0" smtClean="0"/>
              <a:t>你能挑选今天</a:t>
            </a:r>
            <a:r>
              <a:rPr lang="zh-CN" altLang="en-US" b="1" dirty="0"/>
              <a:t>学习的几个</a:t>
            </a:r>
            <a:r>
              <a:rPr lang="zh-CN" altLang="en-US" b="1" dirty="0" smtClean="0"/>
              <a:t>生词，     写</a:t>
            </a:r>
            <a:r>
              <a:rPr lang="zh-CN" altLang="en-US" b="1" dirty="0"/>
              <a:t>几句话，或者</a:t>
            </a:r>
            <a:r>
              <a:rPr lang="zh-CN" altLang="en-US" b="1" dirty="0" smtClean="0"/>
              <a:t>编</a:t>
            </a:r>
            <a:r>
              <a:rPr lang="zh-CN" altLang="en-US" b="1" dirty="0"/>
              <a:t>一</a:t>
            </a:r>
            <a:r>
              <a:rPr lang="zh-CN" altLang="en-US" b="1" dirty="0" smtClean="0"/>
              <a:t>个小故事吗？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7030A0"/>
                </a:solidFill>
              </a:rPr>
              <a:t>         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 弄脏     小 </a:t>
            </a:r>
            <a:r>
              <a:rPr lang="zh-CN" altLang="en-US" sz="2800" b="1" u="sng" dirty="0">
                <a:solidFill>
                  <a:srgbClr val="FF0000"/>
                </a:solidFill>
              </a:rPr>
              <a:t>狗     糟 糕 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  端详    评奖</a:t>
            </a:r>
            <a:endParaRPr lang="zh-CN" altLang="en-US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楼梯    肯 </a:t>
            </a:r>
            <a:r>
              <a:rPr lang="zh-CN" altLang="en-US" sz="2800" b="1" u="sng" dirty="0">
                <a:solidFill>
                  <a:srgbClr val="FF0000"/>
                </a:solidFill>
              </a:rPr>
              <a:t>定   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 脑 </a:t>
            </a:r>
            <a:r>
              <a:rPr lang="zh-CN" altLang="en-US" sz="2800" b="1" u="sng" dirty="0">
                <a:solidFill>
                  <a:srgbClr val="FF0000"/>
                </a:solidFill>
              </a:rPr>
              <a:t>筋    催 促 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  一幅画</a:t>
            </a:r>
            <a:endParaRPr lang="zh-CN" altLang="en-US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zh-CN" alt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小启示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981200"/>
            <a:ext cx="8350696" cy="4114800"/>
          </a:xfrm>
        </p:spPr>
        <p:txBody>
          <a:bodyPr/>
          <a:lstStyle/>
          <a:p>
            <a:pPr marL="0" lvl="0" indent="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kumimoji="0" lang="zh-CN" altLang="en-US" b="1" kern="1200" dirty="0" smtClean="0">
                <a:solidFill>
                  <a:srgbClr val="2D2D8A"/>
                </a:solidFill>
                <a:latin typeface="Arial"/>
              </a:rPr>
              <a:t>     好多</a:t>
            </a:r>
            <a:r>
              <a:rPr kumimoji="0" lang="zh-CN" altLang="en-US" b="1" kern="1200" dirty="0">
                <a:solidFill>
                  <a:srgbClr val="2D2D8A"/>
                </a:solidFill>
                <a:latin typeface="Arial"/>
              </a:rPr>
              <a:t>事情并不像我们想象的那么</a:t>
            </a:r>
            <a:r>
              <a:rPr kumimoji="0" lang="zh-CN" altLang="en-US" b="1" kern="1200" dirty="0" smtClean="0">
                <a:solidFill>
                  <a:schemeClr val="accent6"/>
                </a:solidFill>
                <a:latin typeface="Arial"/>
              </a:rPr>
              <a:t>糟</a:t>
            </a:r>
            <a:r>
              <a:rPr kumimoji="0" lang="zh-CN" altLang="en-US" b="1" kern="1200" dirty="0" smtClean="0">
                <a:solidFill>
                  <a:srgbClr val="2D2D8A"/>
                </a:solidFill>
                <a:latin typeface="Arial"/>
              </a:rPr>
              <a:t>。只要</a:t>
            </a:r>
            <a:endParaRPr kumimoji="0" lang="en-US" altLang="zh-CN" b="1" kern="1200" dirty="0" smtClean="0">
              <a:solidFill>
                <a:srgbClr val="2D2D8A"/>
              </a:solidFill>
              <a:latin typeface="Arial"/>
            </a:endParaRPr>
          </a:p>
          <a:p>
            <a:pPr marL="0" lvl="0" indent="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kumimoji="0" lang="zh-CN" altLang="en-US" b="1" kern="1200" dirty="0" smtClean="0">
                <a:solidFill>
                  <a:srgbClr val="2D2D8A"/>
                </a:solidFill>
                <a:latin typeface="Arial"/>
              </a:rPr>
              <a:t>肯动脑筋，坏事往往能变成好事。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" b="89802" l="9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39117"/>
            <a:ext cx="30607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/>
              <a:t>端   详</a:t>
            </a:r>
            <a:endParaRPr lang="zh-CN" alt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70392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D60093"/>
                </a:solidFill>
              </a:rPr>
              <a:t>一、创设情境，导入新知。</a:t>
            </a:r>
            <a:endParaRPr lang="zh-CN" altLang="en-US" sz="36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2772" name="Picture 4" descr="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16779" r="14566" b="16016"/>
          <a:stretch>
            <a:fillRect/>
          </a:stretch>
        </p:blipFill>
        <p:spPr bwMode="auto">
          <a:xfrm>
            <a:off x="0" y="-17818"/>
            <a:ext cx="914400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772816"/>
            <a:ext cx="165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92080" y="1388095"/>
            <a:ext cx="1990175" cy="1008112"/>
            <a:chOff x="5112547" y="1772816"/>
            <a:chExt cx="1990175" cy="1008112"/>
          </a:xfrm>
        </p:grpSpPr>
        <p:sp>
          <p:nvSpPr>
            <p:cNvPr id="7" name="圆角矩形标注 6"/>
            <p:cNvSpPr/>
            <p:nvPr/>
          </p:nvSpPr>
          <p:spPr bwMode="auto">
            <a:xfrm>
              <a:off x="5148064" y="1772816"/>
              <a:ext cx="1800200" cy="1008112"/>
            </a:xfrm>
            <a:prstGeom prst="wedgeRoundRectCallout">
              <a:avLst>
                <a:gd name="adj1" fmla="val -59656"/>
                <a:gd name="adj2" fmla="val 119900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4800" b="1" smtClean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2547" y="1892151"/>
              <a:ext cx="19901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</a:rPr>
                <a:t>    </a:t>
              </a:r>
              <a:r>
                <a:rPr lang="zh-CN" altLang="en-US" sz="4400" b="1" dirty="0" smtClean="0">
                  <a:solidFill>
                    <a:srgbClr val="FF0000"/>
                  </a:solidFill>
                </a:rPr>
                <a:t>楼  梯</a:t>
              </a:r>
              <a:endParaRPr lang="zh-CN" altLang="en-US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4572000" y="3136830"/>
            <a:ext cx="1655697" cy="144177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4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06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D60093"/>
                </a:solidFill>
              </a:rPr>
              <a:t>二</a:t>
            </a:r>
            <a:r>
              <a:rPr lang="zh-CN" altLang="en-US" b="1" dirty="0" smtClean="0">
                <a:solidFill>
                  <a:srgbClr val="D60093"/>
                </a:solidFill>
              </a:rPr>
              <a:t>、初</a:t>
            </a:r>
            <a:r>
              <a:rPr lang="zh-CN" altLang="en-US" b="1" dirty="0">
                <a:solidFill>
                  <a:srgbClr val="D60093"/>
                </a:solidFill>
              </a:rPr>
              <a:t>读</a:t>
            </a:r>
            <a:r>
              <a:rPr lang="zh-CN" altLang="en-US" b="1" dirty="0" smtClean="0">
                <a:solidFill>
                  <a:srgbClr val="D60093"/>
                </a:solidFill>
              </a:rPr>
              <a:t>课文，学习生字</a:t>
            </a:r>
            <a:endParaRPr lang="zh-CN" altLang="en-US" b="1" dirty="0">
              <a:solidFill>
                <a:srgbClr val="D60093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981200"/>
            <a:ext cx="8350696" cy="4114800"/>
          </a:xfrm>
        </p:spPr>
        <p:txBody>
          <a:bodyPr/>
          <a:lstStyle/>
          <a:p>
            <a:pPr marL="0" lvl="0" indent="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kumimoji="0" lang="zh-CN" altLang="en-US" b="1" kern="1200" dirty="0" smtClean="0">
                <a:solidFill>
                  <a:srgbClr val="2D2D8A"/>
                </a:solidFill>
                <a:latin typeface="Arial"/>
              </a:rPr>
              <a:t>     </a:t>
            </a:r>
            <a:r>
              <a:rPr kumimoji="0" lang="en-US" altLang="zh-CN" b="1" kern="1200" dirty="0" smtClean="0">
                <a:solidFill>
                  <a:srgbClr val="2D2D8A"/>
                </a:solidFill>
                <a:latin typeface="Arial"/>
              </a:rPr>
              <a:t>1</a:t>
            </a:r>
            <a:r>
              <a:rPr kumimoji="0" lang="zh-CN" altLang="en-US" b="1" kern="1200" dirty="0" smtClean="0">
                <a:solidFill>
                  <a:srgbClr val="2D2D8A"/>
                </a:solidFill>
                <a:latin typeface="Arial"/>
              </a:rPr>
              <a:t>、自由读文，借助拼音读准字音，圈出生字，并标出自然段序号。</a:t>
            </a:r>
            <a:endParaRPr kumimoji="0" lang="en-US" altLang="zh-CN" b="1" kern="1200" dirty="0" smtClean="0">
              <a:solidFill>
                <a:srgbClr val="2D2D8A"/>
              </a:solidFill>
              <a:latin typeface="Arial"/>
            </a:endParaRPr>
          </a:p>
          <a:p>
            <a:pPr marL="0" lvl="0" indent="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kumimoji="0" lang="en-US" altLang="zh-CN" b="1" kern="1200" dirty="0" smtClean="0">
                <a:solidFill>
                  <a:srgbClr val="2D2D8A"/>
                </a:solidFill>
                <a:latin typeface="Arial"/>
              </a:rPr>
              <a:t>    2</a:t>
            </a:r>
            <a:r>
              <a:rPr kumimoji="0" lang="zh-CN" altLang="en-US" b="1" kern="1200" dirty="0" smtClean="0">
                <a:solidFill>
                  <a:srgbClr val="2D2D8A"/>
                </a:solidFill>
                <a:latin typeface="Arial"/>
              </a:rPr>
              <a:t> 、请你大声地朗读，用心体会玲玲的情感变化。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" b="89802" l="9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39117"/>
            <a:ext cx="30607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700" y="1844824"/>
            <a:ext cx="174005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玲  玲</a:t>
            </a:r>
            <a:endParaRPr lang="zh-CN" altLang="en-US" sz="4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700" y="4509119"/>
            <a:ext cx="1380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催促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6550" y="4509119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叭的一声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8086" y="4509119"/>
            <a:ext cx="1380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弄脏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9891" y="1844824"/>
            <a:ext cx="1380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端详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9" y="1926376"/>
            <a:ext cx="20921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4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幅画</a:t>
            </a:r>
            <a:endParaRPr lang="zh-CN" altLang="en-US" sz="4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4509119"/>
            <a:ext cx="1380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脑筋</a:t>
            </a:r>
            <a:endParaRPr lang="zh-CN" altLang="en-US" sz="4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1797648"/>
            <a:ext cx="1380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评奖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708" y="1394195"/>
            <a:ext cx="166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000000"/>
                </a:solidFill>
              </a:rPr>
              <a:t>l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íng</a:t>
            </a:r>
            <a:r>
              <a:rPr lang="en-US" altLang="zh-CN" sz="2800" dirty="0" smtClean="0">
                <a:solidFill>
                  <a:srgbClr val="000000"/>
                </a:solidFill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</a:rPr>
              <a:t>ling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4015941"/>
            <a:ext cx="145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</a:rPr>
              <a:t>n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ea"/>
                <a:ea typeface="+mj-ea"/>
              </a:rPr>
              <a:t>ǎ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o</a:t>
            </a:r>
            <a:r>
              <a:rPr lang="en-US" altLang="zh-CN" sz="2800" dirty="0" smtClean="0">
                <a:solidFill>
                  <a:srgbClr val="000000"/>
                </a:solidFill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j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īn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0220" y="1394161"/>
            <a:ext cx="18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FF0000"/>
                </a:solidFill>
              </a:rPr>
              <a:t>p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íng</a:t>
            </a:r>
            <a:r>
              <a:rPr lang="en-US" altLang="zh-CN" sz="2800" dirty="0" smtClean="0">
                <a:solidFill>
                  <a:srgbClr val="000000"/>
                </a:solidFill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ji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ea"/>
                <a:ea typeface="+mj-ea"/>
              </a:rPr>
              <a:t>ǎ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ng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2774" y="4015941"/>
            <a:ext cx="195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</a:rPr>
              <a:t>n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òng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z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+mj-ea"/>
                <a:ea typeface="+mj-ea"/>
              </a:rPr>
              <a:t>ā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ng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6270" y="1410633"/>
            <a:ext cx="176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 smtClean="0">
                <a:solidFill>
                  <a:srgbClr val="000000"/>
                </a:solidFill>
              </a:rPr>
              <a:t>yì</a:t>
            </a:r>
            <a:r>
              <a:rPr lang="en-US" altLang="zh-CN" sz="2800" dirty="0" smtClean="0">
                <a:solidFill>
                  <a:srgbClr val="000000"/>
                </a:solidFill>
              </a:rPr>
              <a:t>  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fú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7635" y="4015941"/>
            <a:ext cx="167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+mj-ea"/>
                <a:ea typeface="+mj-ea"/>
              </a:rPr>
              <a:t>bā</a:t>
            </a:r>
            <a:endParaRPr lang="zh-CN" altLang="en-US" sz="28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700" y="3985899"/>
            <a:ext cx="145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000000"/>
                </a:solidFill>
              </a:rPr>
              <a:t>c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uī</a:t>
            </a:r>
            <a:r>
              <a:rPr lang="en-US" altLang="zh-CN" sz="2800" dirty="0" smtClean="0">
                <a:solidFill>
                  <a:srgbClr val="000000"/>
                </a:solidFill>
              </a:rPr>
              <a:t> 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cù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1438054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000000"/>
                </a:solidFill>
              </a:rPr>
              <a:t>d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u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+mn-ea"/>
              </a:rPr>
              <a:t>ā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n</a:t>
            </a:r>
            <a:r>
              <a:rPr lang="en-US" altLang="zh-CN" sz="2800" dirty="0" smtClean="0">
                <a:solidFill>
                  <a:srgbClr val="000000"/>
                </a:solidFill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xi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+mj-ea"/>
                <a:ea typeface="+mj-ea"/>
              </a:rPr>
              <a:t>á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ng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613" y="359539"/>
            <a:ext cx="22349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2" charset="-122"/>
                <a:ea typeface="黑体" pitchFamily="2" charset="-122"/>
              </a:rPr>
              <a:t>我会读</a:t>
            </a:r>
            <a:endParaRPr lang="zh-CN" altLang="en-US" sz="32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0" y="631839"/>
            <a:ext cx="6750996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9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55988" cy="936625"/>
          </a:xfrm>
        </p:spPr>
        <p:txBody>
          <a:bodyPr/>
          <a:lstStyle/>
          <a:p>
            <a:r>
              <a:rPr lang="zh-CN" altLang="en-US" b="1" dirty="0">
                <a:ea typeface="黑体" pitchFamily="2" charset="-122"/>
              </a:rPr>
              <a:t>我</a:t>
            </a:r>
            <a:r>
              <a:rPr lang="zh-CN" altLang="en-US" b="1" dirty="0" smtClean="0">
                <a:ea typeface="黑体" pitchFamily="2" charset="-122"/>
              </a:rPr>
              <a:t>会认</a:t>
            </a:r>
            <a:r>
              <a:rPr lang="en-US" altLang="zh-CN" b="1" dirty="0" smtClean="0">
                <a:ea typeface="黑体" pitchFamily="2" charset="-122"/>
              </a:rPr>
              <a:t>:</a:t>
            </a:r>
            <a:endParaRPr lang="en-US" altLang="zh-CN" b="1" dirty="0">
              <a:ea typeface="黑体" pitchFamily="2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04031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latin typeface="宋体" charset="-122"/>
              </a:rPr>
              <a:t>喇 </a:t>
            </a:r>
            <a:r>
              <a:rPr lang="zh-CN" altLang="en-US" sz="4000" b="1" dirty="0">
                <a:solidFill>
                  <a:srgbClr val="FF0000"/>
                </a:solidFill>
                <a:latin typeface="宋体" charset="-122"/>
              </a:rPr>
              <a:t>叭</a:t>
            </a:r>
            <a:r>
              <a:rPr lang="zh-CN" altLang="en-US" sz="4000" b="1" dirty="0">
                <a:latin typeface="宋体" charset="-122"/>
              </a:rPr>
              <a:t>   </a:t>
            </a:r>
            <a:r>
              <a:rPr lang="zh-CN" altLang="en-US" sz="4000" b="1" dirty="0">
                <a:solidFill>
                  <a:srgbClr val="FF0000"/>
                </a:solidFill>
                <a:latin typeface="宋体" charset="-122"/>
              </a:rPr>
              <a:t>玲</a:t>
            </a:r>
            <a:r>
              <a:rPr lang="zh-CN" altLang="en-US" sz="4000" b="1" dirty="0">
                <a:latin typeface="宋体" charset="-122"/>
              </a:rPr>
              <a:t> 珑    小 </a:t>
            </a:r>
            <a:r>
              <a:rPr lang="zh-CN" altLang="en-US" sz="4000" b="1" dirty="0">
                <a:solidFill>
                  <a:srgbClr val="FF0000"/>
                </a:solidFill>
                <a:latin typeface="宋体" charset="-122"/>
              </a:rPr>
              <a:t>狗</a:t>
            </a:r>
            <a:r>
              <a:rPr lang="zh-CN" altLang="en-US" sz="4000" b="1" dirty="0">
                <a:latin typeface="宋体" charset="-122"/>
              </a:rPr>
              <a:t>     </a:t>
            </a:r>
            <a:r>
              <a:rPr lang="zh-CN" altLang="en-US" sz="4000" b="1" dirty="0">
                <a:solidFill>
                  <a:srgbClr val="FF0000"/>
                </a:solidFill>
                <a:latin typeface="宋体" charset="-122"/>
              </a:rPr>
              <a:t>糟</a:t>
            </a:r>
            <a:r>
              <a:rPr lang="zh-CN" altLang="en-US" sz="4000" b="1" dirty="0">
                <a:latin typeface="宋体" charset="-122"/>
              </a:rPr>
              <a:t> 糕</a:t>
            </a:r>
            <a:r>
              <a:rPr lang="zh-CN" altLang="en-US" b="1" dirty="0">
                <a:latin typeface="宋体" charset="-122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宋体" charset="-122"/>
              </a:rPr>
              <a:t>楼梯</a:t>
            </a:r>
            <a:r>
              <a:rPr lang="zh-CN" altLang="en-US" sz="4400" b="1" dirty="0" smtClean="0">
                <a:latin typeface="宋体" charset="-122"/>
              </a:rPr>
              <a:t>   </a:t>
            </a:r>
            <a:r>
              <a:rPr lang="zh-CN" altLang="en-US" sz="4400" b="1" dirty="0">
                <a:solidFill>
                  <a:srgbClr val="FF0000"/>
                </a:solidFill>
                <a:latin typeface="宋体" charset="-122"/>
              </a:rPr>
              <a:t>肯</a:t>
            </a:r>
            <a:r>
              <a:rPr lang="zh-CN" altLang="en-US" sz="4400" b="1" dirty="0">
                <a:latin typeface="宋体" charset="-122"/>
              </a:rPr>
              <a:t> 定   </a:t>
            </a:r>
            <a:r>
              <a:rPr lang="zh-CN" altLang="en-US" sz="4400" b="1" dirty="0">
                <a:solidFill>
                  <a:srgbClr val="FF0000"/>
                </a:solidFill>
                <a:latin typeface="宋体" charset="-122"/>
              </a:rPr>
              <a:t>脑 筋</a:t>
            </a:r>
            <a:r>
              <a:rPr lang="zh-CN" altLang="en-US" sz="4400" b="1" dirty="0">
                <a:latin typeface="宋体" charset="-122"/>
              </a:rPr>
              <a:t>    催 促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宋体" charset="-122"/>
              </a:rPr>
              <a:t> </a:t>
            </a:r>
            <a:endParaRPr lang="zh-CN" altLang="en-US" sz="1200" b="1" dirty="0">
              <a:latin typeface="宋体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0000CC"/>
              </a:solidFill>
              <a:latin typeface="宋体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宋体" charset="-122"/>
              </a:rPr>
              <a:t>端详    评奖     弄 脏    一幅画</a:t>
            </a:r>
          </a:p>
          <a:p>
            <a:pPr>
              <a:spcBef>
                <a:spcPct val="0"/>
              </a:spcBef>
            </a:pPr>
            <a:endParaRPr lang="en-US" altLang="zh-CN" dirty="0">
              <a:latin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9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/>
              <a:t>       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82819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       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</a:t>
            </a:r>
            <a:r>
              <a:rPr lang="zh-CN" altLang="en-US" sz="3200" b="1" dirty="0" smtClean="0"/>
              <a:t>玲玲</a:t>
            </a:r>
            <a:r>
              <a:rPr lang="zh-CN" altLang="en-US" sz="3200" b="1" dirty="0"/>
              <a:t>满意地</a:t>
            </a:r>
            <a:r>
              <a:rPr lang="zh-CN" altLang="en-US" sz="3200" b="1" u="sng" dirty="0">
                <a:solidFill>
                  <a:srgbClr val="FF0000"/>
                </a:solidFill>
              </a:rPr>
              <a:t>端详</a:t>
            </a:r>
            <a:r>
              <a:rPr lang="zh-CN" altLang="en-US" sz="3200" b="1" dirty="0"/>
              <a:t>着自己画的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我家的一角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        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chemeClr val="accent6"/>
                </a:solidFill>
              </a:rPr>
              <a:t>就</a:t>
            </a:r>
            <a:r>
              <a:rPr lang="zh-CN" altLang="en-US" sz="3200" b="1" dirty="0">
                <a:solidFill>
                  <a:schemeClr val="accent6"/>
                </a:solidFill>
              </a:rPr>
              <a:t>在这时候，水彩笔</a:t>
            </a:r>
            <a:r>
              <a:rPr lang="zh-CN" altLang="en-US" sz="3200" b="1" u="sng" dirty="0">
                <a:solidFill>
                  <a:srgbClr val="FF0000"/>
                </a:solidFill>
              </a:rPr>
              <a:t>叭</a:t>
            </a:r>
            <a:r>
              <a:rPr lang="zh-CN" altLang="en-US" sz="3200" b="1" dirty="0">
                <a:solidFill>
                  <a:schemeClr val="accent6"/>
                </a:solidFill>
              </a:rPr>
              <a:t>的一下掉到了纸上，把画</a:t>
            </a:r>
            <a:r>
              <a:rPr lang="zh-CN" altLang="en-US" sz="3200" b="1" u="sng" dirty="0">
                <a:solidFill>
                  <a:srgbClr val="FF0000"/>
                </a:solidFill>
              </a:rPr>
              <a:t>弄脏</a:t>
            </a:r>
            <a:r>
              <a:rPr lang="zh-CN" altLang="en-US" sz="3200" b="1" dirty="0">
                <a:solidFill>
                  <a:schemeClr val="accent6"/>
                </a:solidFill>
              </a:rPr>
              <a:t>了，玲玲哇地哭了起来。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        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、玲玲</a:t>
            </a:r>
            <a:r>
              <a:rPr lang="zh-CN" altLang="en-US" sz="3200" b="1" dirty="0"/>
              <a:t>想了想，拿起笔，在</a:t>
            </a:r>
            <a:r>
              <a:rPr lang="zh-CN" altLang="en-US" sz="3200" b="1" u="sng" dirty="0">
                <a:solidFill>
                  <a:srgbClr val="FF0000"/>
                </a:solidFill>
              </a:rPr>
              <a:t>弄脏</a:t>
            </a:r>
            <a:r>
              <a:rPr lang="zh-CN" altLang="en-US" sz="3200" b="1" dirty="0"/>
              <a:t>的地方画了一只小</a:t>
            </a:r>
            <a:r>
              <a:rPr lang="zh-CN" altLang="en-US" sz="3200" b="1" u="sng" dirty="0">
                <a:solidFill>
                  <a:srgbClr val="FF0000"/>
                </a:solidFill>
              </a:rPr>
              <a:t>狗</a:t>
            </a:r>
            <a:r>
              <a:rPr lang="zh-CN" altLang="en-US" sz="3200" b="1" u="sng" dirty="0"/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        </a:t>
            </a: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chemeClr val="accent6"/>
                </a:solidFill>
              </a:rPr>
              <a:t>好多</a:t>
            </a:r>
            <a:r>
              <a:rPr lang="zh-CN" altLang="en-US" sz="3200" b="1" dirty="0">
                <a:solidFill>
                  <a:schemeClr val="accent6"/>
                </a:solidFill>
              </a:rPr>
              <a:t>事情并不像我们想象的那么</a:t>
            </a:r>
            <a:r>
              <a:rPr lang="zh-CN" altLang="en-US" sz="3200" b="1" u="sng" dirty="0">
                <a:solidFill>
                  <a:srgbClr val="FF0000"/>
                </a:solidFill>
              </a:rPr>
              <a:t>糟</a:t>
            </a:r>
            <a:r>
              <a:rPr lang="zh-CN" altLang="en-US" sz="3200" b="1" dirty="0">
                <a:solidFill>
                  <a:schemeClr val="accent6"/>
                </a:solidFill>
              </a:rPr>
              <a:t>。只要肯动脑筋，坏事往往能变成好事。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5649" y="1484313"/>
            <a:ext cx="475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55988" cy="93662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66"/>
                </a:solidFill>
                <a:ea typeface="黑体" pitchFamily="2" charset="-122"/>
              </a:rPr>
              <a:t>识记字形</a:t>
            </a:r>
            <a:endParaRPr lang="zh-CN" altLang="zh-CN" b="1" dirty="0">
              <a:solidFill>
                <a:srgbClr val="FF0066"/>
              </a:solidFill>
              <a:ea typeface="黑体" pitchFamily="2" charset="-122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1368425" cy="45370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endParaRPr lang="en-US" altLang="zh-CN" b="1" dirty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US" altLang="zh-CN" sz="4000" b="1" dirty="0">
              <a:latin typeface="宋体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4000" b="1" dirty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US" altLang="zh-CN" sz="4000" b="1" dirty="0">
              <a:latin typeface="宋体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dirty="0">
                <a:latin typeface="宋体" charset="-122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000" b="1" dirty="0">
              <a:latin typeface="宋体" charset="-122"/>
            </a:endParaRPr>
          </a:p>
          <a:p>
            <a:endParaRPr lang="en-US" altLang="zh-CN" sz="4000" b="1" dirty="0">
              <a:latin typeface="宋体" charset="-122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355927" y="2906425"/>
            <a:ext cx="21605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 smtClean="0">
                <a:solidFill>
                  <a:srgbClr val="000000"/>
                </a:solidFill>
              </a:rPr>
              <a:t>叭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331913" y="1341438"/>
            <a:ext cx="1800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 smtClean="0">
                <a:solidFill>
                  <a:srgbClr val="000000"/>
                </a:solidFill>
              </a:rPr>
              <a:t>糟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5940425" y="1268413"/>
            <a:ext cx="19446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 smtClean="0">
                <a:solidFill>
                  <a:srgbClr val="000000"/>
                </a:solidFill>
              </a:rPr>
              <a:t>催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816350" y="2906424"/>
            <a:ext cx="424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 smtClean="0">
                <a:solidFill>
                  <a:srgbClr val="000000"/>
                </a:solidFill>
              </a:rPr>
              <a:t>脑            筋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708400" y="1268413"/>
            <a:ext cx="2232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 smtClean="0">
                <a:solidFill>
                  <a:srgbClr val="000000"/>
                </a:solidFill>
              </a:rPr>
              <a:t>肯</a:t>
            </a:r>
          </a:p>
        </p:txBody>
      </p:sp>
      <p:pic>
        <p:nvPicPr>
          <p:cNvPr id="3" name="叭的一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9938" y="5143836"/>
            <a:ext cx="609600" cy="609600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494746075"/>
              </p:ext>
            </p:extLst>
          </p:nvPr>
        </p:nvGraphicFramePr>
        <p:xfrm>
          <a:off x="2238504" y="1389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《玲玲的画》生字学习.swf"/>
          <p:cNvPicPr>
            <a:picLocks noRot="1" noChangeAspect="1"/>
          </p:cNvPicPr>
          <p:nvPr>
            <a:videoFile r:link="rId3"/>
          </p:nvPr>
        </p:nvPicPr>
        <p:blipFill>
          <a:blip r:embed="rId12"/>
          <a:stretch>
            <a:fillRect/>
          </a:stretch>
        </p:blipFill>
        <p:spPr>
          <a:xfrm>
            <a:off x="97294" y="270088"/>
            <a:ext cx="8964488" cy="66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  <p:video>
              <p:cMediaNode vol="80000" showWhenStopped="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1"/>
                  </p:tgtEl>
                </p:cond>
              </p:nextCondLst>
            </p:seq>
          </p:childTnLst>
        </p:cTn>
      </p:par>
    </p:tnLst>
    <p:bldLst>
      <p:bldP spid="62471" grpId="0"/>
      <p:bldGraphic spid="4" grpId="0">
        <p:bldAsOne/>
      </p:bldGraphic>
      <p:bldGraphic spid="4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37" descr="12N91L923Z-3223a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33" b="89802" l="9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30607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60" name="组合 5159"/>
          <p:cNvGrpSpPr/>
          <p:nvPr/>
        </p:nvGrpSpPr>
        <p:grpSpPr>
          <a:xfrm>
            <a:off x="2841618" y="2736389"/>
            <a:ext cx="1955090" cy="1553969"/>
            <a:chOff x="2415414" y="724187"/>
            <a:chExt cx="1955090" cy="1553969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39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414" y="783446"/>
              <a:ext cx="1955090" cy="1494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915816" y="724187"/>
              <a:ext cx="644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FF0000"/>
                  </a:solidFill>
                </a:rPr>
                <a:t>评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92959" y="1508804"/>
              <a:ext cx="701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</a:rPr>
                <a:t>奖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64" name="组合 5163"/>
          <p:cNvGrpSpPr/>
          <p:nvPr/>
        </p:nvGrpSpPr>
        <p:grpSpPr>
          <a:xfrm>
            <a:off x="4769125" y="1041101"/>
            <a:ext cx="2022693" cy="1559670"/>
            <a:chOff x="4446062" y="782659"/>
            <a:chExt cx="1926138" cy="1559670"/>
          </a:xfrm>
        </p:grpSpPr>
        <p:grpSp>
          <p:nvGrpSpPr>
            <p:cNvPr id="5163" name="组合 5162"/>
            <p:cNvGrpSpPr/>
            <p:nvPr/>
          </p:nvGrpSpPr>
          <p:grpSpPr>
            <a:xfrm>
              <a:off x="4446062" y="782659"/>
              <a:ext cx="1926138" cy="1559670"/>
              <a:chOff x="4446062" y="782659"/>
              <a:chExt cx="1926138" cy="1559670"/>
            </a:xfrm>
          </p:grpSpPr>
          <p:pic>
            <p:nvPicPr>
              <p:cNvPr id="13318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739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6062" y="869753"/>
                <a:ext cx="1926138" cy="1472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540438" y="782659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</a:rPr>
                  <a:t>一幅</a:t>
                </a:r>
                <a:endParaRPr lang="zh-CN" altLang="en-US" sz="3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409131" y="1670458"/>
              <a:ext cx="828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0000"/>
                  </a:solidFill>
                </a:rPr>
                <a:t>画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59" name="组合 5158"/>
          <p:cNvGrpSpPr/>
          <p:nvPr/>
        </p:nvGrpSpPr>
        <p:grpSpPr>
          <a:xfrm>
            <a:off x="750681" y="1057627"/>
            <a:ext cx="1958035" cy="1647484"/>
            <a:chOff x="614083" y="1755238"/>
            <a:chExt cx="1955152" cy="1539413"/>
          </a:xfrm>
        </p:grpSpPr>
        <p:grpSp>
          <p:nvGrpSpPr>
            <p:cNvPr id="10" name="组合 9"/>
            <p:cNvGrpSpPr/>
            <p:nvPr/>
          </p:nvGrpSpPr>
          <p:grpSpPr>
            <a:xfrm>
              <a:off x="614083" y="1755238"/>
              <a:ext cx="1955152" cy="1523924"/>
              <a:chOff x="1104680" y="845515"/>
              <a:chExt cx="1955152" cy="1523924"/>
            </a:xfrm>
          </p:grpSpPr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739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680" y="874681"/>
                <a:ext cx="1955152" cy="1494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493748" y="845515"/>
                <a:ext cx="7506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 b="1" dirty="0" smtClean="0">
                    <a:solidFill>
                      <a:srgbClr val="FF0000"/>
                    </a:solidFill>
                  </a:rPr>
                  <a:t>弄</a:t>
                </a:r>
                <a:endParaRPr lang="zh-CN" altLang="en-US" sz="4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58" name="TextBox 5157"/>
            <p:cNvSpPr txBox="1"/>
            <p:nvPr/>
          </p:nvSpPr>
          <p:spPr>
            <a:xfrm>
              <a:off x="1591658" y="2586765"/>
              <a:ext cx="676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</a:rPr>
                <a:t>脏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62" name="组合 5161"/>
          <p:cNvGrpSpPr/>
          <p:nvPr/>
        </p:nvGrpSpPr>
        <p:grpSpPr>
          <a:xfrm>
            <a:off x="6843825" y="1026043"/>
            <a:ext cx="1955152" cy="1606317"/>
            <a:chOff x="6939225" y="757507"/>
            <a:chExt cx="1955152" cy="1606317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39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225" y="851316"/>
              <a:ext cx="1955152" cy="1494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308304" y="757507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rgbClr val="FF0000"/>
                  </a:solidFill>
                </a:rPr>
                <a:t>玲</a:t>
              </a:r>
              <a:endParaRPr lang="zh-CN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5161" name="TextBox 5160"/>
            <p:cNvSpPr txBox="1"/>
            <p:nvPr/>
          </p:nvSpPr>
          <p:spPr>
            <a:xfrm>
              <a:off x="7916801" y="1594383"/>
              <a:ext cx="7596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rgbClr val="FF0000"/>
                  </a:solidFill>
                </a:rPr>
                <a:t>珑</a:t>
              </a:r>
              <a:endParaRPr lang="zh-CN" altLang="en-US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7442" y="2781612"/>
            <a:ext cx="1937407" cy="1548599"/>
            <a:chOff x="857442" y="2781612"/>
            <a:chExt cx="1937407" cy="1548599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39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42" y="2813429"/>
              <a:ext cx="1922679" cy="148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67" name="组合 5166"/>
            <p:cNvGrpSpPr/>
            <p:nvPr/>
          </p:nvGrpSpPr>
          <p:grpSpPr>
            <a:xfrm>
              <a:off x="1403648" y="2781612"/>
              <a:ext cx="1391201" cy="1548599"/>
              <a:chOff x="1403648" y="2781612"/>
              <a:chExt cx="1391201" cy="1548599"/>
            </a:xfrm>
          </p:grpSpPr>
          <p:sp>
            <p:nvSpPr>
              <p:cNvPr id="5165" name="TextBox 5164"/>
              <p:cNvSpPr txBox="1"/>
              <p:nvPr/>
            </p:nvSpPr>
            <p:spPr>
              <a:xfrm>
                <a:off x="1403648" y="2781612"/>
                <a:ext cx="7765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 b="1" dirty="0" smtClean="0">
                    <a:solidFill>
                      <a:srgbClr val="FF0000"/>
                    </a:solidFill>
                  </a:rPr>
                  <a:t>肯</a:t>
                </a:r>
                <a:endParaRPr lang="zh-CN" altLang="en-US" sz="4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66" name="TextBox 5165"/>
              <p:cNvSpPr txBox="1"/>
              <p:nvPr/>
            </p:nvSpPr>
            <p:spPr>
              <a:xfrm>
                <a:off x="2027300" y="3622325"/>
                <a:ext cx="7675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 smtClean="0">
                    <a:solidFill>
                      <a:srgbClr val="FF0000"/>
                    </a:solidFill>
                  </a:rPr>
                  <a:t>定</a:t>
                </a:r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176" name="组合 5175"/>
          <p:cNvGrpSpPr/>
          <p:nvPr/>
        </p:nvGrpSpPr>
        <p:grpSpPr>
          <a:xfrm>
            <a:off x="2780121" y="1025425"/>
            <a:ext cx="1900970" cy="1651342"/>
            <a:chOff x="3208724" y="939535"/>
            <a:chExt cx="1763841" cy="1595685"/>
          </a:xfrm>
        </p:grpSpPr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39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724" y="1015562"/>
              <a:ext cx="1763841" cy="1494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71" name="组合 5170"/>
            <p:cNvGrpSpPr/>
            <p:nvPr/>
          </p:nvGrpSpPr>
          <p:grpSpPr>
            <a:xfrm>
              <a:off x="3419872" y="939535"/>
              <a:ext cx="1271926" cy="1595685"/>
              <a:chOff x="3419872" y="939535"/>
              <a:chExt cx="1271926" cy="1595685"/>
            </a:xfrm>
          </p:grpSpPr>
          <p:sp>
            <p:nvSpPr>
              <p:cNvPr id="5169" name="TextBox 5168"/>
              <p:cNvSpPr txBox="1"/>
              <p:nvPr/>
            </p:nvSpPr>
            <p:spPr>
              <a:xfrm>
                <a:off x="3419872" y="939535"/>
                <a:ext cx="720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 smtClean="0">
                    <a:solidFill>
                      <a:srgbClr val="FF0000"/>
                    </a:solidFill>
                  </a:rPr>
                  <a:t>糟</a:t>
                </a:r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70" name="TextBox 5169"/>
              <p:cNvSpPr txBox="1"/>
              <p:nvPr/>
            </p:nvSpPr>
            <p:spPr>
              <a:xfrm>
                <a:off x="3995021" y="1827334"/>
                <a:ext cx="696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 smtClean="0">
                    <a:solidFill>
                      <a:srgbClr val="FF0000"/>
                    </a:solidFill>
                  </a:rPr>
                  <a:t>糕</a:t>
                </a:r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836729" y="2705111"/>
            <a:ext cx="1955090" cy="1625100"/>
            <a:chOff x="1026705" y="4694873"/>
            <a:chExt cx="1955090" cy="1625100"/>
          </a:xfrm>
        </p:grpSpPr>
        <p:pic>
          <p:nvPicPr>
            <p:cNvPr id="7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39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705" y="4770603"/>
              <a:ext cx="1955090" cy="1494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" name="组合 31"/>
            <p:cNvGrpSpPr/>
            <p:nvPr/>
          </p:nvGrpSpPr>
          <p:grpSpPr>
            <a:xfrm>
              <a:off x="1283794" y="4694873"/>
              <a:ext cx="1335121" cy="1625100"/>
              <a:chOff x="1283794" y="4694873"/>
              <a:chExt cx="1335121" cy="1625100"/>
            </a:xfrm>
          </p:grpSpPr>
          <p:sp>
            <p:nvSpPr>
              <p:cNvPr id="5182" name="TextBox 5181"/>
              <p:cNvSpPr txBox="1"/>
              <p:nvPr/>
            </p:nvSpPr>
            <p:spPr>
              <a:xfrm>
                <a:off x="1283794" y="4694873"/>
                <a:ext cx="7765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 b="1" dirty="0" smtClean="0">
                    <a:solidFill>
                      <a:srgbClr val="FF0000"/>
                    </a:solidFill>
                  </a:rPr>
                  <a:t>花</a:t>
                </a:r>
                <a:endParaRPr lang="zh-CN" altLang="en-US" sz="4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83" name="TextBox 5182"/>
              <p:cNvSpPr txBox="1"/>
              <p:nvPr/>
            </p:nvSpPr>
            <p:spPr>
              <a:xfrm>
                <a:off x="2004250" y="5550532"/>
                <a:ext cx="6146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400" b="1" dirty="0" smtClean="0">
                    <a:solidFill>
                      <a:srgbClr val="FF0000"/>
                    </a:solidFill>
                  </a:rPr>
                  <a:t>狗</a:t>
                </a:r>
                <a:endParaRPr lang="zh-CN" altLang="en-US" sz="44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855625" y="2676767"/>
            <a:ext cx="1955090" cy="1550002"/>
            <a:chOff x="6861199" y="2705565"/>
            <a:chExt cx="1955090" cy="1550002"/>
          </a:xfrm>
        </p:grpSpPr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39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199" y="2760857"/>
              <a:ext cx="1955090" cy="1494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80" name="TextBox 5179"/>
            <p:cNvSpPr txBox="1"/>
            <p:nvPr/>
          </p:nvSpPr>
          <p:spPr>
            <a:xfrm>
              <a:off x="7194855" y="2705565"/>
              <a:ext cx="707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</a:rPr>
                <a:t>楼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212904" y="2813429"/>
              <a:ext cx="1391544" cy="1415281"/>
              <a:chOff x="7212904" y="2813429"/>
              <a:chExt cx="1391544" cy="1415281"/>
            </a:xfrm>
          </p:grpSpPr>
          <p:sp>
            <p:nvSpPr>
              <p:cNvPr id="5181" name="TextBox 5180"/>
              <p:cNvSpPr txBox="1"/>
              <p:nvPr/>
            </p:nvSpPr>
            <p:spPr>
              <a:xfrm>
                <a:off x="7902550" y="3520824"/>
                <a:ext cx="7018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dirty="0" smtClean="0">
                    <a:solidFill>
                      <a:srgbClr val="FF0000"/>
                    </a:solidFill>
                  </a:rPr>
                  <a:t>梯</a:t>
                </a:r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212904" y="281342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2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92593E-6 C -0.00191 0.00254 -0.00451 0.00462 -0.0059 0.00786 C -0.00711 0.01064 -0.00677 0.01434 -0.00746 0.01758 C -0.00954 0.02777 -0.01041 0.02985 -0.01319 0.03911 C -0.01857 0.07939 -0.02066 0.12383 -0.01024 0.16272 C -0.00798 0.18425 -0.00902 0.20902 -1.66667E-6 0.22754 C 0.00695 0.25624 0.02535 0.27592 0.0382 0.29999 C 0.04063 0.30462 0.04601 0.30532 0.04844 0.30971 C 0.05539 0.32198 0.06077 0.33263 0.07205 0.33726 C 0.08559 0.34953 0.09931 0.36064 0.1132 0.37245 C 0.11667 0.37545 0.1224 0.37661 0.12639 0.37846 C 0.1323 0.38633 0.13889 0.39282 0.14705 0.39606 C 0.15191 0.40277 0.15695 0.40532 0.1632 0.40971 C 0.17848 0.42059 0.19323 0.42754 0.21025 0.43147 C 0.21667 0.43703 0.22344 0.43726 0.23091 0.43911 C 0.24601 0.44721 0.26216 0.45138 0.27796 0.45694 C 0.28907 0.46573 0.31476 0.47245 0.31476 0.47245 C 0.35834 0.50277 0.41754 0.49652 0.46476 0.50207 C 0.46615 0.50393 0.46737 0.50647 0.4691 0.50786 C 0.47032 0.50902 0.47344 0.50971 0.47344 0.50971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-0.0026 0.01088 -0.01024 0.01806 -0.01319 0.0294 C -0.01719 0.06389 -0.01684 0.11412 0.0059 0.13912 C 0.01111 0.14468 0.01875 0.14607 0.025 0.14884 C 0.03038 0.15347 0.03472 0.15533 0.03837 0.16273 C 0.03993 0.17408 0.04479 0.18195 0.04861 0.19213 C 0.05208 0.21158 0.05313 0.22523 0.05 0.24699 C 0.04965 0.24977 0.0467 0.25046 0.04566 0.25278 C 0.03646 0.27315 0.03559 0.28449 0.02205 0.30185 C 0.01875 0.31644 0.0125 0.31898 0.0059 0.3294 C -0.0033 0.34375 -0.02222 0.36389 -0.03524 0.37245 C -0.0408 0.38333 -0.04948 0.38357 -0.05729 0.39005 C -0.06285 0.39468 -0.0658 0.39931 -0.07205 0.40185 C -0.07726 0.40648 -0.07708 0.41088 -0.08229 0.41551 C -0.08316 0.41945 -0.08524 0.42315 -0.08524 0.42732 C -0.08524 0.44815 -0.07934 0.45394 -0.07049 0.46852 C -0.06562 0.47639 -0.06163 0.48542 -0.05729 0.49398 C -0.05069 0.50671 -0.04271 0.50926 -0.03524 0.51945 C -0.02274 0.53634 -0.01111 0.54838 0.00451 0.5588 C 0.0099 0.56227 0.01615 0.56134 0.02205 0.56273 C 0.04896 0.56204 0.07604 0.5625 0.10295 0.56065 C 0.11389 0.55995 0.13524 0.54329 0.14427 0.53519 C 0.14774 0.53218 0.15226 0.53195 0.1559 0.5294 C 0.16458 0.52315 0.17587 0.5132 0.18385 0.50579 C 0.19392 0.49653 0.20382 0.4838 0.21476 0.47639 C 0.21736 0.4713 0.21754 0.46945 0.22205 0.46667 C 0.22483 0.46505 0.2309 0.46273 0.2309 0.46273 C 0.24149 0.44861 0.22899 0.4632 0.24132 0.45486 C 0.25087 0.44838 0.24392 0.44884 0.24861 0.44884 L 0.26181 0.45278 " pathEditMode="relative" ptsTypes="ffffffffffffffffffffffffffffAA">
                                      <p:cBhvr>
                                        <p:cTn id="11" dur="2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0781 0.52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92593E-6 C -0.01024 0.00694 -0.00451 0.00161 -0.01475 0.01967 C -0.02205 0.03263 -0.03802 0.05786 -0.04861 0.06481 C -0.06059 0.07268 -0.07552 0.07221 -0.08819 0.07453 C -0.11146 0.07893 -0.13402 0.08703 -0.15729 0.09027 C -0.17205 0.09629 -0.18646 0.10277 -0.20156 0.10786 C -0.21111 0.11434 -0.22534 0.1236 -0.23524 0.12754 C -0.24062 0.12962 -0.24635 0.13032 -0.25156 0.13333 C -0.25781 0.1368 -0.26198 0.14282 -0.26771 0.14721 C -0.27239 0.15092 -0.27795 0.15254 -0.28229 0.15694 C -0.29236 0.16712 -0.31562 0.18495 -0.32361 0.19606 C -0.32847 0.20277 -0.3276 0.20231 -0.33385 0.20786 C -0.34305 0.2162 -0.35347 0.2236 -0.3618 0.23333 C -0.36389 0.23587 -0.36545 0.23888 -0.36771 0.2412 C -0.37604 0.24953 -0.38593 0.25555 -0.39409 0.26481 C -0.40225 0.27407 -0.40451 0.28819 -0.41319 0.29606 C -0.41493 0.30509 -0.41805 0.31388 -0.42205 0.32152 C -0.42257 0.32684 -0.42361 0.33194 -0.42361 0.33726 C -0.42361 0.35485 -0.4309 0.42916 -0.40885 0.44907 C -0.40468 0.46041 -0.39757 0.46573 -0.38975 0.47268 C -0.37465 0.4861 -0.36041 0.49768 -0.34409 0.50786 C -0.33437 0.51388 -0.32396 0.52245 -0.31319 0.52546 C -0.3059 0.52754 -0.29843 0.52777 -0.29114 0.52939 C -0.26614 0.52731 -0.27291 0.52754 -0.2559 0.52152 C -0.25399 0.51967 -0.25225 0.51712 -0.25 0.51573 C -0.24826 0.51458 -0.24583 0.51527 -0.24409 0.51388 C -0.24236 0.51249 -0.24132 0.50971 -0.23975 0.50786 C -0.23472 0.50231 -0.23038 0.49768 -0.22656 0.49027 C -0.22291 0.47221 -0.22743 0.49143 -0.22205 0.47661 C -0.22135 0.47476 -0.22066 0.47059 -0.22066 0.47059 " pathEditMode="relative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C 0.00643 -0.00139 0.01302 -0.00139 0.0191 -0.00393 C 0.02101 -0.00486 0.02188 -0.0081 0.02344 -0.00995 C 0.03004 -0.01759 0.03594 -0.02754 0.0441 -0.03148 C 0.05226 -0.04768 0.03872 -0.02222 0.05886 -0.04907 C 0.06511 -0.0574 0.08143 -0.07893 0.08524 -0.08634 C 0.09219 -0.10046 0.10156 -0.1125 0.10729 -0.12754 C 0.11285 -0.14236 0.11719 -0.15833 0.12344 -0.17268 C 0.12622 -0.1868 0.13195 -0.19907 0.13681 -0.2118 C 0.13958 -0.21921 0.14167 -0.22778 0.1441 -0.23541 C 0.14757 -0.24606 0.15156 -0.25764 0.15434 -0.26875 C 0.15799 -0.2831 0.1599 -0.29884 0.16615 -0.3118 C 0.17622 -0.3331 0.18715 -0.35578 0.2 -0.37453 C 0.22847 -0.4162 0.27622 -0.45764 0.31771 -0.4706 C 0.32656 -0.4787 0.33646 -0.48102 0.34705 -0.4824 C 0.36893 -0.48889 0.38715 -0.49074 0.41024 -0.49213 C 0.42795 -0.48912 0.44583 -0.48796 0.4632 -0.4824 C 0.46962 -0.48032 0.47552 -0.47477 0.48229 -0.47268 C 0.49757 -0.45926 0.50799 -0.44097 0.51597 -0.41967 C 0.52066 -0.40787 0.52882 -0.3993 0.53229 -0.38634 C 0.53802 -0.36365 0.5408 -0.34074 0.54566 -0.31782 C 0.54827 -0.25509 0.55452 -0.14745 0.53073 -0.08449 C 0.52778 -0.06041 0.52136 -0.0419 0.51181 -0.02153 C 0.49722 0.00903 0.51754 -0.03217 0.50712 -0.00787 C 0.49583 0.01945 0.50643 -0.00717 0.49705 0.00972 C 0.48542 0.0301 0.50052 0.00857 0.48681 0.0294 C 0.47847 0.0419 0.46719 0.04931 0.45729 0.0588 C 0.44844 0.0669 0.44045 0.07662 0.4309 0.08218 C 0.42031 0.0882 0.4125 0.1 0.40139 0.10394 C 0.38958 0.11459 0.40747 0.09931 0.3882 0.11181 C 0.38368 0.11482 0.35764 0.13287 0.35712 0.13334 C 0.34514 0.14306 0.33351 0.15324 0.32205 0.16459 C 0.3184 0.16829 0.31354 0.17014 0.31024 0.17454 C 0.30434 0.18241 0.30104 0.18519 0.29705 0.19398 C 0.29393 0.2007 0.29306 0.20718 0.28976 0.21366 C 0.28854 0.21968 0.28542 0.225 0.28524 0.23125 C 0.28524 0.23334 0.28386 0.2706 0.28976 0.28218 C 0.29774 0.29815 0.31806 0.30579 0.3309 0.30787 C 0.35243 0.30718 0.37535 0.31389 0.39566 0.30394 C 0.41215 0.29584 0.4257 0.27894 0.44097 0.26852 C 0.44497 0.25417 0.43941 0.27246 0.44688 0.25672 C 0.45191 0.24676 0.45087 0.23357 0.4559 0.22338 C 0.45764 0.21644 0.45729 0.21968 0.45729 0.21366 " pathEditMode="relative" ptsTypes="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00764 0.02569 0.01944 0.02801 0.03229 0.04514 C 0.0342 0.0537 0.03594 0.06227 0.03819 0.0706 C 0.03872 0.07453 0.03872 0.0787 0.03958 0.0824 C 0.0401 0.08472 0.04201 0.08611 0.04253 0.08842 C 0.04392 0.09421 0.04375 0.10046 0.04549 0.10602 C 0.04653 0.10926 0.0474 0.1125 0.04844 0.11574 C 0.05087 0.11504 0.05399 0.11643 0.05573 0.11389 C 0.05851 0.10972 0.05781 0.10277 0.06024 0.09815 C 0.06163 0.0956 0.06337 0.09305 0.06458 0.09027 C 0.06997 0.07731 0.07361 0.0625 0.07795 0.04907 C 0.08108 0.03912 0.08455 0.0294 0.08819 0.01967 C 0.09115 0.0118 0.09444 0.00416 0.09705 -0.00394 C 0.10469 -0.02709 0.10955 -0.05209 0.1191 -0.07431 C 0.13594 -0.1132 0.12674 -0.07824 0.13819 -0.11945 C 0.14306 -0.13704 0.1441 -0.15741 0.15 -0.17431 C 0.17778 -0.2544 0.15556 -0.18959 0.175 -0.23727 C 0.18854 -0.27037 0.20069 -0.30486 0.21753 -0.33519 C 0.2224 -0.35463 0.23403 -0.36945 0.24253 -0.38611 C 0.2533 -0.38264 0.24427 -0.3875 0.25295 -0.37431 C 0.25642 -0.36922 0.26111 -0.36574 0.26458 -0.36065 C 0.27361 -0.34746 0.28333 -0.33611 0.2941 -0.32547 C 0.30052 -0.31227 0.3092 -0.30093 0.31753 -0.29005 C 0.32378 -0.28172 0.32743 -0.27547 0.33524 -0.2706 C 0.34948 -0.24746 0.36684 -0.22894 0.38229 -0.20764 C 0.38177 -0.2051 0.38194 -0.20209 0.38073 -0.2 C 0.37969 -0.19838 0.3776 -0.19908 0.37639 -0.19792 C 0.37344 -0.19514 0.36771 -0.18496 0.36615 -0.18218 C 0.36337 -0.17199 0.35451 -0.16042 0.35 -0.15278 C 0.33837 -0.13287 0.32656 -0.11366 0.31319 -0.09607 C 0.29323 -0.06991 0.30538 -0.07107 0.27639 -0.04699 C 0.25781 -0.03172 0.24167 -0.01343 0.22344 0.00208 C 0.19149 0.0294 0.15729 0.05162 0.125 0.07847 C 0.06528 0.12824 0.11354 0.08912 0.07795 0.11782 C 0.07135 0.12315 0.06389 0.12615 0.05729 0.13148 C 0.03802 0.14745 0.01962 0.17106 -0.00156 0.1824 C -0.01476 0.19768 -0.02934 0.21157 -0.04427 0.22361 C -0.04983 0.22824 -0.0559 0.23773 -0.06181 0.2412 C -0.06458 0.24282 -0.07066 0.24514 -0.07066 0.24514 C -0.07552 0.24953 -0.08403 0.2544 -0.08976 0.25694 C -0.06215 0.27014 -0.09045 0.2574 -0.01181 0.26088 C -0.00885 0.26111 -0.0059 0.26227 -0.00295 0.26273 C 0.00538 0.26412 0.01372 0.26643 0.02205 0.26666 C 0.10174 0.26898 0.17222 0.26875 0.24844 0.26875 " pathEditMode="relative" ptsTypes="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59259E-6 C 0.00643 0.00301 0.00938 -0.00093 0.01477 -0.00579 C 0.01355 -0.04398 0.0106 -0.08125 0.00886 -0.11944 C 0.00591 -0.18194 0.0099 -0.15972 0.00296 -0.19213 C 0.00174 -0.2044 0.00174 -0.21713 5.27778E-6 -0.2294 C -0.00433 -0.26065 -0.01284 -0.29097 -0.02343 -0.31944 C -0.02777 -0.34653 -0.02082 -0.30787 -0.03089 -0.34306 C -0.03957 -0.37338 -0.02412 -0.33727 -0.0368 -0.36458 C -0.03853 -0.37176 -0.03957 -0.37778 -0.0427 -0.38426 C -0.04565 -0.39653 -0.04374 -0.38796 -0.04704 -0.40972 C -0.04739 -0.41227 -0.04721 -0.41551 -0.04843 -0.41759 C -0.05034 -0.42083 -0.05433 -0.42014 -0.05728 -0.42153 C -0.07291 -0.44167 -0.1019 -0.44213 -0.12204 -0.44699 C -0.1868 -0.4456 -0.25138 -0.44468 -0.31614 -0.44306 C -0.35398 -0.44213 -0.34357 -0.44491 -0.3618 -0.43912 C -0.37707 -0.42662 -0.3901 -0.41412 -0.40433 -0.4 C -0.40902 -0.39051 -0.41631 -0.38495 -0.42204 -0.37639 C -0.43628 -0.35486 -0.44843 -0.33333 -0.46023 -0.30972 C -0.46735 -0.2956 -0.47812 -0.28472 -0.48523 -0.2706 C -0.48298 -0.23403 -0.47308 -0.2 -0.46614 -0.16458 C -0.46353 -0.13472 -0.45537 -0.10787 -0.44704 -0.08032 C -0.44409 -0.0706 -0.44253 -0.06157 -0.43819 -0.05278 C -0.43714 -0.04768 -0.43662 -0.04236 -0.43523 -0.03727 C -0.43454 -0.03495 -0.43298 -0.03356 -0.43228 -0.03125 C -0.42621 -0.00926 -0.42256 0.01296 -0.41319 0.03333 C -0.41076 0.04444 -0.40867 0.05579 -0.40589 0.06667 C -0.40433 0.07269 -0.40138 0.08449 -0.40138 0.08449 C -0.40034 0.09861 -0.40069 0.10324 -0.39565 0.11389 C -0.39409 0.12176 -0.39235 0.1294 -0.39114 0.13727 C -0.39044 0.14861 -0.39148 0.1838 -0.38385 0.2 C -0.37725 0.21412 -0.36492 0.22824 -0.35433 0.23727 C -0.34999 0.24097 -0.34426 0.24213 -0.33975 0.24514 C -0.33714 0.24676 -0.33506 0.25 -0.33228 0.25116 C -0.32812 0.25278 -0.32343 0.25232 -0.31909 0.25301 C -0.29565 0.25694 -0.27204 0.2581 -0.24843 0.26088 C -0.18784 0.25995 -0.1526 0.26088 -0.10138 0.25509 C -0.08836 0.25046 -0.10398 0.25556 -0.08089 0.25116 C -0.07256 0.24954 -0.0644 0.24329 -0.05589 0.24329 " pathEditMode="relative" ptsTypes="fffffffffffffffffffffffffffffffffffff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C 0.00729 0.01944 0.01424 0.0419 0.0191 0.06273 C 0.01649 0.08148 0.0151 0.10555 0.00729 0.12338 C -0.01181 0.16736 -0.06198 0.20555 -0.09861 0.21574 C -0.10868 0.22222 -0.12014 0.22384 -0.1309 0.22731 C -0.13889 0.23264 -0.14549 0.2331 -0.15434 0.23518 C -0.1592 0.23634 -0.1691 0.23912 -0.1691 0.23912 C -0.21736 0.26528 -0.36059 0.25254 -0.37795 0.25278 C -0.4125 0.25648 -0.3849 0.25162 -0.4059 0.25879 C -0.41215 0.26088 -0.41858 0.26273 -0.425 0.26458 C -0.42743 0.26528 -0.43229 0.26666 -0.43229 0.26666 C -0.43802 0.2706 -0.44427 0.27245 -0.45 0.27639 C -0.4625 0.28495 -0.45208 0.28078 -0.46319 0.28426 C -0.46823 0.28912 -0.47222 0.29328 -0.47795 0.29606 C -0.48368 0.3037 -0.48663 0.3125 -0.49115 0.32153 C -0.49497 0.35 -0.49774 0.38935 -0.48681 0.41574 C -0.47604 0.44166 -0.45885 0.46065 -0.43681 0.46458 C -0.41354 0.47338 -0.38976 0.48055 -0.36615 0.48819 C -0.33663 0.48403 -0.30556 0.48703 -0.27795 0.47245 C -0.24271 0.4537 -0.28021 0.46759 -0.26024 0.46065 C -0.24757 0.44375 -0.24549 0.42199 -0.24115 0.4 C -0.24167 0.38032 -0.24184 0.36088 -0.24271 0.3412 C -0.24288 0.33727 -0.24323 0.3331 -0.2441 0.3294 C -0.24462 0.32708 -0.24705 0.32338 -0.24705 0.32338 " pathEditMode="relative" ptsTypes="fffffffffffffffffffffff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405</Words>
  <Application>Microsoft Office PowerPoint</Application>
  <PresentationFormat>全屏显示(4:3)</PresentationFormat>
  <Paragraphs>84</Paragraphs>
  <Slides>13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Office 主题</vt:lpstr>
      <vt:lpstr>默认设计模板</vt:lpstr>
      <vt:lpstr>2_默认设计模板</vt:lpstr>
      <vt:lpstr>4_默认设计模板</vt:lpstr>
      <vt:lpstr>5_默认设计模板</vt:lpstr>
      <vt:lpstr>PowerPoint 演示文稿</vt:lpstr>
      <vt:lpstr>端   详</vt:lpstr>
      <vt:lpstr>PowerPoint 演示文稿</vt:lpstr>
      <vt:lpstr>二、初读课文，学习生字</vt:lpstr>
      <vt:lpstr>PowerPoint 演示文稿</vt:lpstr>
      <vt:lpstr>我会认:</vt:lpstr>
      <vt:lpstr>PowerPoint 演示文稿</vt:lpstr>
      <vt:lpstr>识记字形</vt:lpstr>
      <vt:lpstr>PowerPoint 演示文稿</vt:lpstr>
      <vt:lpstr>再读课文，思考:</vt:lpstr>
      <vt:lpstr>三、拓展阅读 </vt:lpstr>
      <vt:lpstr>四、拓展写话 </vt:lpstr>
      <vt:lpstr>小启示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48</cp:revision>
  <dcterms:modified xsi:type="dcterms:W3CDTF">2013-05-26T18:59:15Z</dcterms:modified>
</cp:coreProperties>
</file>