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304" r:id="rId4"/>
    <p:sldId id="303" r:id="rId5"/>
    <p:sldId id="305" r:id="rId6"/>
    <p:sldId id="306" r:id="rId7"/>
    <p:sldId id="307" r:id="rId8"/>
    <p:sldId id="308" r:id="rId9"/>
    <p:sldId id="309" r:id="rId10"/>
    <p:sldId id="310" r:id="rId11"/>
    <p:sldId id="299" r:id="rId12"/>
    <p:sldId id="257" r:id="rId13"/>
    <p:sldId id="317" r:id="rId14"/>
    <p:sldId id="280" r:id="rId15"/>
    <p:sldId id="318" r:id="rId16"/>
    <p:sldId id="311" r:id="rId17"/>
    <p:sldId id="312" r:id="rId18"/>
    <p:sldId id="313" r:id="rId19"/>
    <p:sldId id="314" r:id="rId20"/>
    <p:sldId id="315" r:id="rId21"/>
    <p:sldId id="316" r:id="rId22"/>
    <p:sldId id="319" r:id="rId23"/>
    <p:sldId id="283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FFFF00"/>
    <a:srgbClr val="800000"/>
    <a:srgbClr val="808000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83" autoAdjust="0"/>
  </p:normalViewPr>
  <p:slideViewPr>
    <p:cSldViewPr>
      <p:cViewPr varScale="1">
        <p:scale>
          <a:sx n="63" d="100"/>
          <a:sy n="63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6"/>
    </p:cViewPr>
  </p:sorterViewPr>
  <p:notesViewPr>
    <p:cSldViewPr>
      <p:cViewPr varScale="1">
        <p:scale>
          <a:sx n="57" d="100"/>
          <a:sy n="57" d="100"/>
        </p:scale>
        <p:origin x="-260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E7B7C-FCEB-4222-8D97-0A31258D7BCE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A5924C7-C562-41F8-A68F-F61F1485412F}">
      <dgm:prSet phldrT="[文本]"/>
      <dgm:spPr/>
      <dgm:t>
        <a:bodyPr/>
        <a:lstStyle/>
        <a:p>
          <a:r>
            <a:rPr lang="zh-CN" altLang="en-US" dirty="0" smtClean="0">
              <a:latin typeface="华文行楷" pitchFamily="2" charset="-122"/>
              <a:ea typeface="华文行楷" pitchFamily="2" charset="-122"/>
            </a:rPr>
            <a:t>学习元平台简介</a:t>
          </a:r>
          <a:endParaRPr lang="zh-CN" altLang="en-US" dirty="0">
            <a:latin typeface="华文行楷" pitchFamily="2" charset="-122"/>
            <a:ea typeface="华文行楷" pitchFamily="2" charset="-122"/>
          </a:endParaRPr>
        </a:p>
      </dgm:t>
    </dgm:pt>
    <dgm:pt modelId="{941A59B7-D85A-48BF-91E6-12CD3DAA61A0}" type="parTrans" cxnId="{8DCD5858-EE72-49B8-BE59-4E6F8592E0A7}">
      <dgm:prSet/>
      <dgm:spPr/>
      <dgm:t>
        <a:bodyPr/>
        <a:lstStyle/>
        <a:p>
          <a:endParaRPr lang="zh-CN" altLang="en-US"/>
        </a:p>
      </dgm:t>
    </dgm:pt>
    <dgm:pt modelId="{5DDEB0C2-A933-4381-9340-3A8953FE2AB5}" type="sibTrans" cxnId="{8DCD5858-EE72-49B8-BE59-4E6F8592E0A7}">
      <dgm:prSet/>
      <dgm:spPr/>
      <dgm:t>
        <a:bodyPr/>
        <a:lstStyle/>
        <a:p>
          <a:endParaRPr lang="zh-CN" altLang="en-US"/>
        </a:p>
      </dgm:t>
    </dgm:pt>
    <dgm:pt modelId="{6B2E1945-B1FD-4DE4-9D65-0BC211C849AA}">
      <dgm:prSet phldrT="[文本]"/>
      <dgm:spPr/>
      <dgm:t>
        <a:bodyPr/>
        <a:lstStyle/>
        <a:p>
          <a:r>
            <a:rPr lang="zh-CN" altLang="en-US" dirty="0" smtClean="0">
              <a:latin typeface="华文行楷" pitchFamily="2" charset="-122"/>
              <a:ea typeface="华文行楷" pitchFamily="2" charset="-122"/>
            </a:rPr>
            <a:t>区域协同教研的模式与步骤</a:t>
          </a:r>
          <a:endParaRPr lang="zh-CN" altLang="en-US" dirty="0">
            <a:latin typeface="华文行楷" pitchFamily="2" charset="-122"/>
            <a:ea typeface="华文行楷" pitchFamily="2" charset="-122"/>
          </a:endParaRPr>
        </a:p>
      </dgm:t>
    </dgm:pt>
    <dgm:pt modelId="{BC62CCB6-D66A-4168-9663-13EA6EF97A8B}" type="parTrans" cxnId="{6BBF241C-ED69-4424-938C-1EA7830944A8}">
      <dgm:prSet/>
      <dgm:spPr/>
      <dgm:t>
        <a:bodyPr/>
        <a:lstStyle/>
        <a:p>
          <a:endParaRPr lang="zh-CN" altLang="en-US"/>
        </a:p>
      </dgm:t>
    </dgm:pt>
    <dgm:pt modelId="{17018963-C096-4319-84A8-23A6E33D8ADF}" type="sibTrans" cxnId="{6BBF241C-ED69-4424-938C-1EA7830944A8}">
      <dgm:prSet/>
      <dgm:spPr/>
      <dgm:t>
        <a:bodyPr/>
        <a:lstStyle/>
        <a:p>
          <a:endParaRPr lang="zh-CN" altLang="en-US"/>
        </a:p>
      </dgm:t>
    </dgm:pt>
    <dgm:pt modelId="{E894720C-26BC-47C4-870A-350A34C962AC}" type="pres">
      <dgm:prSet presAssocID="{302E7B7C-FCEB-4222-8D97-0A31258D7B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E132A46C-A40C-4B9E-8AE3-DACC3AF13C9A}" type="pres">
      <dgm:prSet presAssocID="{302E7B7C-FCEB-4222-8D97-0A31258D7BCE}" presName="Name1" presStyleCnt="0"/>
      <dgm:spPr/>
    </dgm:pt>
    <dgm:pt modelId="{245094BC-420A-42AF-A6ED-593CD0DD31DA}" type="pres">
      <dgm:prSet presAssocID="{302E7B7C-FCEB-4222-8D97-0A31258D7BCE}" presName="cycle" presStyleCnt="0"/>
      <dgm:spPr/>
    </dgm:pt>
    <dgm:pt modelId="{7819A69A-73AC-4AE6-8122-A3BC200865C3}" type="pres">
      <dgm:prSet presAssocID="{302E7B7C-FCEB-4222-8D97-0A31258D7BCE}" presName="srcNode" presStyleLbl="node1" presStyleIdx="0" presStyleCnt="2"/>
      <dgm:spPr/>
    </dgm:pt>
    <dgm:pt modelId="{B829CEE3-37FA-4FF7-A9EB-B3AA2D985EFC}" type="pres">
      <dgm:prSet presAssocID="{302E7B7C-FCEB-4222-8D97-0A31258D7BCE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E6C9C531-1235-4BC1-910E-882F4ECE1136}" type="pres">
      <dgm:prSet presAssocID="{302E7B7C-FCEB-4222-8D97-0A31258D7BCE}" presName="extraNode" presStyleLbl="node1" presStyleIdx="0" presStyleCnt="2"/>
      <dgm:spPr/>
    </dgm:pt>
    <dgm:pt modelId="{6D6D1718-D810-46A7-9E62-5D38ACE9E6CF}" type="pres">
      <dgm:prSet presAssocID="{302E7B7C-FCEB-4222-8D97-0A31258D7BCE}" presName="dstNode" presStyleLbl="node1" presStyleIdx="0" presStyleCnt="2"/>
      <dgm:spPr/>
    </dgm:pt>
    <dgm:pt modelId="{8C0E9D98-3F01-4CED-8BB0-D8F8949CBDF0}" type="pres">
      <dgm:prSet presAssocID="{8A5924C7-C562-41F8-A68F-F61F1485412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3DD773-6C30-4BF9-8759-2AFAF3A7AE59}" type="pres">
      <dgm:prSet presAssocID="{8A5924C7-C562-41F8-A68F-F61F1485412F}" presName="accent_1" presStyleCnt="0"/>
      <dgm:spPr/>
    </dgm:pt>
    <dgm:pt modelId="{D10E2EFC-94E9-4087-BF7D-C29A5815F90B}" type="pres">
      <dgm:prSet presAssocID="{8A5924C7-C562-41F8-A68F-F61F1485412F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59671E-732F-469F-B829-5073CE694E91}" type="pres">
      <dgm:prSet presAssocID="{6B2E1945-B1FD-4DE4-9D65-0BC211C849AA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0CB36A-0981-4DE9-990D-8DD862EF2102}" type="pres">
      <dgm:prSet presAssocID="{6B2E1945-B1FD-4DE4-9D65-0BC211C849AA}" presName="accent_2" presStyleCnt="0"/>
      <dgm:spPr/>
    </dgm:pt>
    <dgm:pt modelId="{3588E283-5514-484B-BCCD-A14AE62AC3B2}" type="pres">
      <dgm:prSet presAssocID="{6B2E1945-B1FD-4DE4-9D65-0BC211C849AA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DCD5858-EE72-49B8-BE59-4E6F8592E0A7}" srcId="{302E7B7C-FCEB-4222-8D97-0A31258D7BCE}" destId="{8A5924C7-C562-41F8-A68F-F61F1485412F}" srcOrd="0" destOrd="0" parTransId="{941A59B7-D85A-48BF-91E6-12CD3DAA61A0}" sibTransId="{5DDEB0C2-A933-4381-9340-3A8953FE2AB5}"/>
    <dgm:cxn modelId="{6BBF241C-ED69-4424-938C-1EA7830944A8}" srcId="{302E7B7C-FCEB-4222-8D97-0A31258D7BCE}" destId="{6B2E1945-B1FD-4DE4-9D65-0BC211C849AA}" srcOrd="1" destOrd="0" parTransId="{BC62CCB6-D66A-4168-9663-13EA6EF97A8B}" sibTransId="{17018963-C096-4319-84A8-23A6E33D8ADF}"/>
    <dgm:cxn modelId="{95912B18-B701-4CAD-B53F-DB8EBD6E432E}" type="presOf" srcId="{5DDEB0C2-A933-4381-9340-3A8953FE2AB5}" destId="{B829CEE3-37FA-4FF7-A9EB-B3AA2D985EFC}" srcOrd="0" destOrd="0" presId="urn:microsoft.com/office/officeart/2008/layout/VerticalCurvedList"/>
    <dgm:cxn modelId="{6CA0FA7C-89CF-40D7-9FCF-B8F8AA506CA0}" type="presOf" srcId="{302E7B7C-FCEB-4222-8D97-0A31258D7BCE}" destId="{E894720C-26BC-47C4-870A-350A34C962AC}" srcOrd="0" destOrd="0" presId="urn:microsoft.com/office/officeart/2008/layout/VerticalCurvedList"/>
    <dgm:cxn modelId="{282C6746-1890-4C88-B7BC-3D364C939FCD}" type="presOf" srcId="{8A5924C7-C562-41F8-A68F-F61F1485412F}" destId="{8C0E9D98-3F01-4CED-8BB0-D8F8949CBDF0}" srcOrd="0" destOrd="0" presId="urn:microsoft.com/office/officeart/2008/layout/VerticalCurvedList"/>
    <dgm:cxn modelId="{04A1C47C-0662-42F2-90C2-F36845CECE8D}" type="presOf" srcId="{6B2E1945-B1FD-4DE4-9D65-0BC211C849AA}" destId="{8459671E-732F-469F-B829-5073CE694E91}" srcOrd="0" destOrd="0" presId="urn:microsoft.com/office/officeart/2008/layout/VerticalCurvedList"/>
    <dgm:cxn modelId="{EF885C3B-A159-4F3D-876C-4CC7B0F4A2A1}" type="presParOf" srcId="{E894720C-26BC-47C4-870A-350A34C962AC}" destId="{E132A46C-A40C-4B9E-8AE3-DACC3AF13C9A}" srcOrd="0" destOrd="0" presId="urn:microsoft.com/office/officeart/2008/layout/VerticalCurvedList"/>
    <dgm:cxn modelId="{41FF6953-AAB9-42D9-BF29-98E0850BCCF5}" type="presParOf" srcId="{E132A46C-A40C-4B9E-8AE3-DACC3AF13C9A}" destId="{245094BC-420A-42AF-A6ED-593CD0DD31DA}" srcOrd="0" destOrd="0" presId="urn:microsoft.com/office/officeart/2008/layout/VerticalCurvedList"/>
    <dgm:cxn modelId="{BEDAC386-D71B-43A3-B585-A07142C3EB25}" type="presParOf" srcId="{245094BC-420A-42AF-A6ED-593CD0DD31DA}" destId="{7819A69A-73AC-4AE6-8122-A3BC200865C3}" srcOrd="0" destOrd="0" presId="urn:microsoft.com/office/officeart/2008/layout/VerticalCurvedList"/>
    <dgm:cxn modelId="{FF0697D8-FECC-48FF-953A-D189290B42B8}" type="presParOf" srcId="{245094BC-420A-42AF-A6ED-593CD0DD31DA}" destId="{B829CEE3-37FA-4FF7-A9EB-B3AA2D985EFC}" srcOrd="1" destOrd="0" presId="urn:microsoft.com/office/officeart/2008/layout/VerticalCurvedList"/>
    <dgm:cxn modelId="{0CD31FF0-A87F-4890-8412-4D405959F7BD}" type="presParOf" srcId="{245094BC-420A-42AF-A6ED-593CD0DD31DA}" destId="{E6C9C531-1235-4BC1-910E-882F4ECE1136}" srcOrd="2" destOrd="0" presId="urn:microsoft.com/office/officeart/2008/layout/VerticalCurvedList"/>
    <dgm:cxn modelId="{4CB5599A-6D9C-4A14-8612-3FF91014FDA3}" type="presParOf" srcId="{245094BC-420A-42AF-A6ED-593CD0DD31DA}" destId="{6D6D1718-D810-46A7-9E62-5D38ACE9E6CF}" srcOrd="3" destOrd="0" presId="urn:microsoft.com/office/officeart/2008/layout/VerticalCurvedList"/>
    <dgm:cxn modelId="{7258212F-65D3-40CF-9624-DB6EBB36ED26}" type="presParOf" srcId="{E132A46C-A40C-4B9E-8AE3-DACC3AF13C9A}" destId="{8C0E9D98-3F01-4CED-8BB0-D8F8949CBDF0}" srcOrd="1" destOrd="0" presId="urn:microsoft.com/office/officeart/2008/layout/VerticalCurvedList"/>
    <dgm:cxn modelId="{F614D975-8B92-49BC-AE49-F10E600DA3D9}" type="presParOf" srcId="{E132A46C-A40C-4B9E-8AE3-DACC3AF13C9A}" destId="{D53DD773-6C30-4BF9-8759-2AFAF3A7AE59}" srcOrd="2" destOrd="0" presId="urn:microsoft.com/office/officeart/2008/layout/VerticalCurvedList"/>
    <dgm:cxn modelId="{DCADA1CC-3AAE-453C-9236-6545CD890F84}" type="presParOf" srcId="{D53DD773-6C30-4BF9-8759-2AFAF3A7AE59}" destId="{D10E2EFC-94E9-4087-BF7D-C29A5815F90B}" srcOrd="0" destOrd="0" presId="urn:microsoft.com/office/officeart/2008/layout/VerticalCurvedList"/>
    <dgm:cxn modelId="{39460454-1E31-4F0A-A96A-332B264B2FB3}" type="presParOf" srcId="{E132A46C-A40C-4B9E-8AE3-DACC3AF13C9A}" destId="{8459671E-732F-469F-B829-5073CE694E91}" srcOrd="3" destOrd="0" presId="urn:microsoft.com/office/officeart/2008/layout/VerticalCurvedList"/>
    <dgm:cxn modelId="{0BFB35FA-F1FF-4F9A-AE2A-F16BD7DD1DBB}" type="presParOf" srcId="{E132A46C-A40C-4B9E-8AE3-DACC3AF13C9A}" destId="{CA0CB36A-0981-4DE9-990D-8DD862EF2102}" srcOrd="4" destOrd="0" presId="urn:microsoft.com/office/officeart/2008/layout/VerticalCurvedList"/>
    <dgm:cxn modelId="{1167A3DD-E378-4427-A9D1-FA5ACF880B58}" type="presParOf" srcId="{CA0CB36A-0981-4DE9-990D-8DD862EF2102}" destId="{3588E283-5514-484B-BCCD-A14AE62AC3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866EEB-333D-49EC-99FD-310A7AF1D00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2756C3B-141C-4343-9A61-1AC56676EB83}">
      <dgm:prSet phldrT="[文本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学习元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DB159CA0-043E-469A-BBE9-49AC4173B6A1}" type="parTrans" cxnId="{46145F04-EDBC-4FD0-B86F-502D36304390}">
      <dgm:prSet/>
      <dgm:spPr/>
      <dgm:t>
        <a:bodyPr/>
        <a:lstStyle/>
        <a:p>
          <a:endParaRPr lang="zh-CN" altLang="en-US"/>
        </a:p>
      </dgm:t>
    </dgm:pt>
    <dgm:pt modelId="{5BAF57FF-1420-488B-B7A9-DA2E9E9A25EF}" type="sibTrans" cxnId="{46145F04-EDBC-4FD0-B86F-502D36304390}">
      <dgm:prSet/>
      <dgm:spPr/>
      <dgm:t>
        <a:bodyPr/>
        <a:lstStyle/>
        <a:p>
          <a:endParaRPr lang="zh-CN" altLang="en-US"/>
        </a:p>
      </dgm:t>
    </dgm:pt>
    <dgm:pt modelId="{53F6EE58-CF56-4596-BAB9-FF48A6D13243}">
      <dgm:prSet phldrT="[文本]" custT="1"/>
      <dgm:spPr/>
      <dgm:t>
        <a:bodyPr/>
        <a:lstStyle/>
        <a:p>
          <a:r>
            <a:rPr lang="zh-CN" altLang="en-US" sz="2400" b="0" dirty="0" smtClean="0">
              <a:latin typeface="黑体" pitchFamily="49" charset="-122"/>
              <a:ea typeface="黑体" pitchFamily="49" charset="-122"/>
            </a:rPr>
            <a:t>颗粒度最小的元素，具有生成性、连通性、微型化、智能性等特点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94FBB2DD-F994-45DE-A31C-44BA85A84D0C}" type="parTrans" cxnId="{D37121B7-CB66-4EE6-B62B-56F942368E5C}">
      <dgm:prSet/>
      <dgm:spPr/>
      <dgm:t>
        <a:bodyPr/>
        <a:lstStyle/>
        <a:p>
          <a:endParaRPr lang="zh-CN" altLang="en-US"/>
        </a:p>
      </dgm:t>
    </dgm:pt>
    <dgm:pt modelId="{E95BCDE9-DFED-42A3-A831-3B0B376D5904}" type="sibTrans" cxnId="{D37121B7-CB66-4EE6-B62B-56F942368E5C}">
      <dgm:prSet/>
      <dgm:spPr/>
      <dgm:t>
        <a:bodyPr/>
        <a:lstStyle/>
        <a:p>
          <a:endParaRPr lang="zh-CN" altLang="en-US"/>
        </a:p>
      </dgm:t>
    </dgm:pt>
    <dgm:pt modelId="{8866CFCF-7260-49C5-88D8-A50DD54B7354}">
      <dgm:prSet phldrT="[文本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2000" dirty="0" smtClean="0">
              <a:latin typeface="黑体" pitchFamily="49" charset="-122"/>
              <a:ea typeface="黑体" pitchFamily="49" charset="-122"/>
            </a:rPr>
            <a:t>知识群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23A8AB5D-5313-4861-A741-A99ABD71F950}" type="parTrans" cxnId="{C365ABFC-1721-4E8B-B9A8-11CA92F0AFD5}">
      <dgm:prSet/>
      <dgm:spPr/>
      <dgm:t>
        <a:bodyPr/>
        <a:lstStyle/>
        <a:p>
          <a:endParaRPr lang="zh-CN" altLang="en-US"/>
        </a:p>
      </dgm:t>
    </dgm:pt>
    <dgm:pt modelId="{BD1FCA41-CF10-408E-9C7C-FB88276209D1}" type="sibTrans" cxnId="{C365ABFC-1721-4E8B-B9A8-11CA92F0AFD5}">
      <dgm:prSet/>
      <dgm:spPr/>
      <dgm:t>
        <a:bodyPr/>
        <a:lstStyle/>
        <a:p>
          <a:endParaRPr lang="zh-CN" altLang="en-US"/>
        </a:p>
      </dgm:t>
    </dgm:pt>
    <dgm:pt modelId="{74382FA7-76F2-405D-95C5-267A19039DB7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b="0" dirty="0" smtClean="0">
              <a:latin typeface="黑体" pitchFamily="49" charset="-122"/>
              <a:ea typeface="黑体" pitchFamily="49" charset="-122"/>
            </a:rPr>
            <a:t>相同主题</a:t>
          </a:r>
          <a:r>
            <a:rPr lang="zh-CN" altLang="en-US" sz="2400" b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学习元</a:t>
          </a:r>
          <a:r>
            <a:rPr lang="zh-CN" altLang="en-US" sz="2400" b="0" dirty="0" smtClean="0">
              <a:latin typeface="黑体" pitchFamily="49" charset="-122"/>
              <a:ea typeface="黑体" pitchFamily="49" charset="-122"/>
            </a:rPr>
            <a:t>聚合成知识群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BD69BD3D-9B17-4F88-9671-7A7099972F6E}" type="parTrans" cxnId="{A08A27AB-9429-491C-980A-1235789D9CF0}">
      <dgm:prSet/>
      <dgm:spPr/>
      <dgm:t>
        <a:bodyPr/>
        <a:lstStyle/>
        <a:p>
          <a:endParaRPr lang="zh-CN" altLang="en-US"/>
        </a:p>
      </dgm:t>
    </dgm:pt>
    <dgm:pt modelId="{D9AAE62C-D7FE-4D00-8864-B1C5C0175613}" type="sibTrans" cxnId="{A08A27AB-9429-491C-980A-1235789D9CF0}">
      <dgm:prSet/>
      <dgm:spPr/>
      <dgm:t>
        <a:bodyPr/>
        <a:lstStyle/>
        <a:p>
          <a:endParaRPr lang="zh-CN" altLang="en-US"/>
        </a:p>
      </dgm:t>
    </dgm:pt>
    <dgm:pt modelId="{DF90189B-0324-448F-989A-6C89BDE39FAB}">
      <dgm:prSet phldrT="[文本]" custT="1"/>
      <dgm:spPr/>
      <dgm:t>
        <a:bodyPr/>
        <a:lstStyle/>
        <a:p>
          <a:r>
            <a:rPr lang="zh-CN" altLang="en-US" sz="2400" b="0" dirty="0" smtClean="0">
              <a:latin typeface="黑体" pitchFamily="49" charset="-122"/>
              <a:ea typeface="黑体" pitchFamily="49" charset="-122"/>
            </a:rPr>
            <a:t>专业术语、设计方案、探究问题、培训讲稿等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C76E839D-F9A4-4630-B55E-D6FC708F8210}" type="parTrans" cxnId="{DFEAF62B-B3D1-4543-B72E-18AEEC5DEDBF}">
      <dgm:prSet/>
      <dgm:spPr/>
      <dgm:t>
        <a:bodyPr/>
        <a:lstStyle/>
        <a:p>
          <a:endParaRPr lang="zh-CN" altLang="en-US"/>
        </a:p>
      </dgm:t>
    </dgm:pt>
    <dgm:pt modelId="{AC383EEA-6411-484F-9401-2BFB046384FB}" type="sibTrans" cxnId="{DFEAF62B-B3D1-4543-B72E-18AEEC5DEDBF}">
      <dgm:prSet/>
      <dgm:spPr/>
      <dgm:t>
        <a:bodyPr/>
        <a:lstStyle/>
        <a:p>
          <a:endParaRPr lang="zh-CN" altLang="en-US"/>
        </a:p>
      </dgm:t>
    </dgm:pt>
    <dgm:pt modelId="{BEDBF235-B98A-41EB-8548-FA37A7134AC9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教学设计方案</a:t>
          </a:r>
          <a:r>
            <a: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【</a:t>
          </a:r>
          <a:r>
            <a:rPr lang="zh-CN" altLang="en-US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区域教研</a:t>
          </a:r>
          <a:r>
            <a: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】</a:t>
          </a:r>
          <a:endParaRPr lang="zh-CN" altLang="en-US" sz="24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gm:t>
    </dgm:pt>
    <dgm:pt modelId="{989C8AFB-5AC0-4C2B-AE8B-A912A2DCB518}" type="parTrans" cxnId="{5D57F062-EEFF-4833-AE14-8EEB0B87BCA8}">
      <dgm:prSet/>
      <dgm:spPr/>
      <dgm:t>
        <a:bodyPr/>
        <a:lstStyle/>
        <a:p>
          <a:endParaRPr lang="zh-CN" altLang="en-US"/>
        </a:p>
      </dgm:t>
    </dgm:pt>
    <dgm:pt modelId="{07A8105D-4C09-4157-B368-9E15D90C3335}" type="sibTrans" cxnId="{5D57F062-EEFF-4833-AE14-8EEB0B87BCA8}">
      <dgm:prSet/>
      <dgm:spPr/>
      <dgm:t>
        <a:bodyPr/>
        <a:lstStyle/>
        <a:p>
          <a:endParaRPr lang="zh-CN" altLang="en-US"/>
        </a:p>
      </dgm:t>
    </dgm:pt>
    <dgm:pt modelId="{128DDA67-C1CA-4702-AFA2-26AFF2F20BC1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实验区每月一个知识群</a:t>
          </a:r>
          <a:endParaRPr lang="zh-CN" altLang="en-US" sz="24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gm:t>
    </dgm:pt>
    <dgm:pt modelId="{A37C7979-2D1C-4E32-8B68-6423FFC3713C}" type="parTrans" cxnId="{32D1DB0D-D613-4145-8C9D-0530ABC3BF00}">
      <dgm:prSet/>
      <dgm:spPr/>
      <dgm:t>
        <a:bodyPr/>
        <a:lstStyle/>
        <a:p>
          <a:endParaRPr lang="zh-CN" altLang="en-US"/>
        </a:p>
      </dgm:t>
    </dgm:pt>
    <dgm:pt modelId="{9823DCF5-664B-44E5-94C5-154E21D7B90A}" type="sibTrans" cxnId="{32D1DB0D-D613-4145-8C9D-0530ABC3BF00}">
      <dgm:prSet/>
      <dgm:spPr/>
      <dgm:t>
        <a:bodyPr/>
        <a:lstStyle/>
        <a:p>
          <a:endParaRPr lang="zh-CN" altLang="en-US"/>
        </a:p>
      </dgm:t>
    </dgm:pt>
    <dgm:pt modelId="{937DC0F6-BF5C-45DD-87AD-02EB9A04EBD7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一节课一个知识群</a:t>
          </a:r>
          <a:r>
            <a: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【</a:t>
          </a:r>
          <a:r>
            <a:rPr lang="zh-CN" altLang="en-US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同课异构</a:t>
          </a:r>
          <a:r>
            <a:rPr lang="en-US" altLang="zh-CN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】</a:t>
          </a:r>
          <a:endParaRPr lang="zh-CN" altLang="en-US" sz="24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gm:t>
    </dgm:pt>
    <dgm:pt modelId="{96ABBE2F-BFF1-4F48-9950-9080B45FE7A3}" type="parTrans" cxnId="{B41AE00C-F37D-4CE8-9434-809FC6CC8A62}">
      <dgm:prSet/>
      <dgm:spPr/>
      <dgm:t>
        <a:bodyPr/>
        <a:lstStyle/>
        <a:p>
          <a:endParaRPr lang="zh-CN" altLang="en-US"/>
        </a:p>
      </dgm:t>
    </dgm:pt>
    <dgm:pt modelId="{CDEE1FFA-DD22-47DF-9CCD-1B0D6177E9FE}" type="sibTrans" cxnId="{B41AE00C-F37D-4CE8-9434-809FC6CC8A62}">
      <dgm:prSet/>
      <dgm:spPr/>
      <dgm:t>
        <a:bodyPr/>
        <a:lstStyle/>
        <a:p>
          <a:endParaRPr lang="zh-CN" altLang="en-US"/>
        </a:p>
      </dgm:t>
    </dgm:pt>
    <dgm:pt modelId="{B4454F00-3B0F-46BD-AD8E-8BAE118DADF1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一名教师创建一个知识群</a:t>
          </a:r>
          <a:endParaRPr lang="zh-CN" altLang="en-US" sz="24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gm:t>
    </dgm:pt>
    <dgm:pt modelId="{F7621E5E-2BB8-40C0-A82A-FB5CC94D1506}" type="parTrans" cxnId="{0E1C746E-5D99-49D0-B4A1-961B97209918}">
      <dgm:prSet/>
      <dgm:spPr/>
      <dgm:t>
        <a:bodyPr/>
        <a:lstStyle/>
        <a:p>
          <a:endParaRPr lang="zh-CN" altLang="en-US"/>
        </a:p>
      </dgm:t>
    </dgm:pt>
    <dgm:pt modelId="{811F5E52-6427-43E3-9BAD-EB5EBB6D3B8A}" type="sibTrans" cxnId="{0E1C746E-5D99-49D0-B4A1-961B97209918}">
      <dgm:prSet/>
      <dgm:spPr/>
      <dgm:t>
        <a:bodyPr/>
        <a:lstStyle/>
        <a:p>
          <a:endParaRPr lang="zh-CN" altLang="en-US"/>
        </a:p>
      </dgm:t>
    </dgm:pt>
    <dgm:pt modelId="{38B7B1D4-5BED-4801-92F0-43B2B49E2706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一个区域的培训讲稿或有特定主题的多个学习材料</a:t>
          </a:r>
          <a:endParaRPr lang="zh-CN" altLang="en-US" sz="24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gm:t>
    </dgm:pt>
    <dgm:pt modelId="{5F4FDC71-0234-4F93-BC6F-0D90AC819705}" type="parTrans" cxnId="{2F8E67BA-EB21-4635-94BD-EE1E002D4288}">
      <dgm:prSet/>
      <dgm:spPr/>
      <dgm:t>
        <a:bodyPr/>
        <a:lstStyle/>
        <a:p>
          <a:endParaRPr lang="zh-CN" altLang="en-US"/>
        </a:p>
      </dgm:t>
    </dgm:pt>
    <dgm:pt modelId="{C86B29E2-1B7A-4EB6-95EF-A12ABF3A8DCD}" type="sibTrans" cxnId="{2F8E67BA-EB21-4635-94BD-EE1E002D4288}">
      <dgm:prSet/>
      <dgm:spPr/>
      <dgm:t>
        <a:bodyPr/>
        <a:lstStyle/>
        <a:p>
          <a:endParaRPr lang="zh-CN" altLang="en-US"/>
        </a:p>
      </dgm:t>
    </dgm:pt>
    <dgm:pt modelId="{4BFE8BA3-77B6-45D4-8471-BCB432C89CEF}">
      <dgm:prSet phldrT="[文本]" custT="1"/>
      <dgm:spPr/>
      <dgm:t>
        <a:bodyPr/>
        <a:lstStyle/>
        <a:p>
          <a:r>
            <a:rPr lang="zh-CN" altLang="en-US" sz="24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课题指导理念</a:t>
          </a:r>
          <a:endParaRPr lang="zh-CN" altLang="en-US" sz="24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gm:t>
    </dgm:pt>
    <dgm:pt modelId="{B846A5B6-2637-471E-867F-6F25FE81FBA9}" type="parTrans" cxnId="{7F792EBA-13F8-4098-B0D8-0723794E6367}">
      <dgm:prSet/>
      <dgm:spPr/>
      <dgm:t>
        <a:bodyPr/>
        <a:lstStyle/>
        <a:p>
          <a:endParaRPr lang="zh-CN" altLang="en-US"/>
        </a:p>
      </dgm:t>
    </dgm:pt>
    <dgm:pt modelId="{6E3787E8-7070-423E-8D67-F441FA53ADAB}" type="sibTrans" cxnId="{7F792EBA-13F8-4098-B0D8-0723794E6367}">
      <dgm:prSet/>
      <dgm:spPr/>
      <dgm:t>
        <a:bodyPr/>
        <a:lstStyle/>
        <a:p>
          <a:endParaRPr lang="zh-CN" altLang="en-US"/>
        </a:p>
      </dgm:t>
    </dgm:pt>
    <dgm:pt modelId="{169874D0-7F59-47F6-A800-69CC7E244486}">
      <dgm:prSet phldrT="[文本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4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知识云</a:t>
          </a:r>
          <a:endParaRPr lang="zh-CN" altLang="en-US" sz="24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gm:t>
    </dgm:pt>
    <dgm:pt modelId="{4480ADED-DCB2-4E25-9B6E-8C010A7BE134}" type="parTrans" cxnId="{F6DB9680-1AFA-4476-B85F-8283239D9DE6}">
      <dgm:prSet/>
      <dgm:spPr/>
      <dgm:t>
        <a:bodyPr/>
        <a:lstStyle/>
        <a:p>
          <a:endParaRPr lang="zh-CN" altLang="en-US"/>
        </a:p>
      </dgm:t>
    </dgm:pt>
    <dgm:pt modelId="{62F58EA9-C8D3-4C2D-AC02-0FC762279709}" type="sibTrans" cxnId="{F6DB9680-1AFA-4476-B85F-8283239D9DE6}">
      <dgm:prSet/>
      <dgm:spPr/>
      <dgm:t>
        <a:bodyPr/>
        <a:lstStyle/>
        <a:p>
          <a:endParaRPr lang="zh-CN" altLang="en-US"/>
        </a:p>
      </dgm:t>
    </dgm:pt>
    <dgm:pt modelId="{8C2B3615-7788-4A3F-9147-0E39CC0F9723}">
      <dgm:prSet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多个知识群的关联集合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01561C6E-3908-4949-80B6-FA67D806345F}" type="parTrans" cxnId="{953EA62B-54CC-4CEF-A967-4DBDDFE2BD60}">
      <dgm:prSet/>
      <dgm:spPr/>
      <dgm:t>
        <a:bodyPr/>
        <a:lstStyle/>
        <a:p>
          <a:endParaRPr lang="zh-CN" altLang="en-US"/>
        </a:p>
      </dgm:t>
    </dgm:pt>
    <dgm:pt modelId="{7DD61200-A921-4011-915D-EDAC310E27CB}" type="sibTrans" cxnId="{953EA62B-54CC-4CEF-A967-4DBDDFE2BD60}">
      <dgm:prSet/>
      <dgm:spPr/>
      <dgm:t>
        <a:bodyPr/>
        <a:lstStyle/>
        <a:p>
          <a:endParaRPr lang="zh-CN" altLang="en-US"/>
        </a:p>
      </dgm:t>
    </dgm:pt>
    <dgm:pt modelId="{6AFB6FE8-3BFC-47DF-9323-62F3435661D3}">
      <dgm:prSet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可视化标签导航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B468211A-1BCC-4B36-A5D0-2B035E3F4463}" type="parTrans" cxnId="{397C716D-FEE3-4E3B-9C8F-F7975A83DB98}">
      <dgm:prSet/>
      <dgm:spPr/>
      <dgm:t>
        <a:bodyPr/>
        <a:lstStyle/>
        <a:p>
          <a:endParaRPr lang="zh-CN" altLang="en-US"/>
        </a:p>
      </dgm:t>
    </dgm:pt>
    <dgm:pt modelId="{BF7BB01B-DBA8-4136-871F-FEF73CA44392}" type="sibTrans" cxnId="{397C716D-FEE3-4E3B-9C8F-F7975A83DB98}">
      <dgm:prSet/>
      <dgm:spPr/>
      <dgm:t>
        <a:bodyPr/>
        <a:lstStyle/>
        <a:p>
          <a:endParaRPr lang="zh-CN" altLang="en-US"/>
        </a:p>
      </dgm:t>
    </dgm:pt>
    <dgm:pt modelId="{E381037B-04AC-4A05-B55A-FEB6A04FCC5E}">
      <dgm:prSet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基于标签共现的资源聚合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1E507093-CE15-4D01-9D27-538A3DDEC833}" type="parTrans" cxnId="{FC6A89A9-4924-485C-9419-BB3FA6B8339B}">
      <dgm:prSet/>
      <dgm:spPr/>
      <dgm:t>
        <a:bodyPr/>
        <a:lstStyle/>
        <a:p>
          <a:endParaRPr lang="zh-CN" altLang="en-US"/>
        </a:p>
      </dgm:t>
    </dgm:pt>
    <dgm:pt modelId="{F0B6A99A-E311-4C4D-A9CE-29A0C7A1F27F}" type="sibTrans" cxnId="{FC6A89A9-4924-485C-9419-BB3FA6B8339B}">
      <dgm:prSet/>
      <dgm:spPr/>
      <dgm:t>
        <a:bodyPr/>
        <a:lstStyle/>
        <a:p>
          <a:endParaRPr lang="zh-CN" altLang="en-US"/>
        </a:p>
      </dgm:t>
    </dgm:pt>
    <dgm:pt modelId="{1077A24A-7CDE-46E9-95C1-8DEE8D19EE7A}">
      <dgm:prSet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标签聚类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8D585B87-7AA9-47B0-929C-DEBD30397330}" type="parTrans" cxnId="{ABF38236-ECC3-4E4D-8C46-6DCC43C80663}">
      <dgm:prSet/>
      <dgm:spPr/>
      <dgm:t>
        <a:bodyPr/>
        <a:lstStyle/>
        <a:p>
          <a:endParaRPr lang="zh-CN" altLang="en-US"/>
        </a:p>
      </dgm:t>
    </dgm:pt>
    <dgm:pt modelId="{3938C17E-7779-4A06-A104-A08F8F1C7824}" type="sibTrans" cxnId="{ABF38236-ECC3-4E4D-8C46-6DCC43C80663}">
      <dgm:prSet/>
      <dgm:spPr/>
      <dgm:t>
        <a:bodyPr/>
        <a:lstStyle/>
        <a:p>
          <a:endParaRPr lang="zh-CN" altLang="en-US"/>
        </a:p>
      </dgm:t>
    </dgm:pt>
    <dgm:pt modelId="{62423D51-7307-49FE-A7C1-E541F21851C7}" type="pres">
      <dgm:prSet presAssocID="{AF866EEB-333D-49EC-99FD-310A7AF1D0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E2E7F55-3870-4AD1-A5DA-062E944C9D78}" type="pres">
      <dgm:prSet presAssocID="{A2756C3B-141C-4343-9A61-1AC56676EB83}" presName="composite" presStyleCnt="0"/>
      <dgm:spPr/>
    </dgm:pt>
    <dgm:pt modelId="{81B3CA34-E2FE-4BE7-9720-9DA477F42340}" type="pres">
      <dgm:prSet presAssocID="{A2756C3B-141C-4343-9A61-1AC56676EB8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70A191-BCE4-4512-B9C6-C931AEA884FF}" type="pres">
      <dgm:prSet presAssocID="{A2756C3B-141C-4343-9A61-1AC56676EB8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55250F-C8B3-46E2-AF78-7A0EF89F01EF}" type="pres">
      <dgm:prSet presAssocID="{5BAF57FF-1420-488B-B7A9-DA2E9E9A25EF}" presName="space" presStyleCnt="0"/>
      <dgm:spPr/>
    </dgm:pt>
    <dgm:pt modelId="{5E819A1A-78B1-4102-932D-FEB6F012972D}" type="pres">
      <dgm:prSet presAssocID="{8866CFCF-7260-49C5-88D8-A50DD54B7354}" presName="composite" presStyleCnt="0"/>
      <dgm:spPr/>
    </dgm:pt>
    <dgm:pt modelId="{0115ED3A-1E5B-4B21-A102-AC648C51151B}" type="pres">
      <dgm:prSet presAssocID="{8866CFCF-7260-49C5-88D8-A50DD54B735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5A36E82-FFB5-4A1C-8684-768028760654}" type="pres">
      <dgm:prSet presAssocID="{8866CFCF-7260-49C5-88D8-A50DD54B73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DBE980-C4DF-47C1-9C41-AC5B8BF57A21}" type="pres">
      <dgm:prSet presAssocID="{BD1FCA41-CF10-408E-9C7C-FB88276209D1}" presName="space" presStyleCnt="0"/>
      <dgm:spPr/>
    </dgm:pt>
    <dgm:pt modelId="{830EC266-D98A-420C-8DEF-696BBF4F667A}" type="pres">
      <dgm:prSet presAssocID="{169874D0-7F59-47F6-A800-69CC7E244486}" presName="composite" presStyleCnt="0"/>
      <dgm:spPr/>
    </dgm:pt>
    <dgm:pt modelId="{BF8124CF-08C6-473D-9EE2-10AD8034E16B}" type="pres">
      <dgm:prSet presAssocID="{169874D0-7F59-47F6-A800-69CC7E24448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FC280A-4CFF-4525-9943-6E2E9B2B8EAA}" type="pres">
      <dgm:prSet presAssocID="{169874D0-7F59-47F6-A800-69CC7E24448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D1DB0D-D613-4145-8C9D-0530ABC3BF00}" srcId="{8866CFCF-7260-49C5-88D8-A50DD54B7354}" destId="{128DDA67-C1CA-4702-AFA2-26AFF2F20BC1}" srcOrd="1" destOrd="0" parTransId="{A37C7979-2D1C-4E32-8B68-6423FFC3713C}" sibTransId="{9823DCF5-664B-44E5-94C5-154E21D7B90A}"/>
    <dgm:cxn modelId="{99D07E5E-3849-4756-B239-1146E41EAF19}" type="presOf" srcId="{4BFE8BA3-77B6-45D4-8471-BCB432C89CEF}" destId="{0270A191-BCE4-4512-B9C6-C931AEA884FF}" srcOrd="0" destOrd="3" presId="urn:microsoft.com/office/officeart/2005/8/layout/hList1"/>
    <dgm:cxn modelId="{77E8C1EB-DA28-402F-BA08-8AB23D0DD2FB}" type="presOf" srcId="{128DDA67-C1CA-4702-AFA2-26AFF2F20BC1}" destId="{B5A36E82-FFB5-4A1C-8684-768028760654}" srcOrd="0" destOrd="1" presId="urn:microsoft.com/office/officeart/2005/8/layout/hList1"/>
    <dgm:cxn modelId="{8F3DBAFD-3254-4B84-9438-BB132198A643}" type="presOf" srcId="{6AFB6FE8-3BFC-47DF-9323-62F3435661D3}" destId="{A6FC280A-4CFF-4525-9943-6E2E9B2B8EAA}" srcOrd="0" destOrd="1" presId="urn:microsoft.com/office/officeart/2005/8/layout/hList1"/>
    <dgm:cxn modelId="{722E31E1-E29E-42F6-BDB2-ABC502ED6BA7}" type="presOf" srcId="{8866CFCF-7260-49C5-88D8-A50DD54B7354}" destId="{0115ED3A-1E5B-4B21-A102-AC648C51151B}" srcOrd="0" destOrd="0" presId="urn:microsoft.com/office/officeart/2005/8/layout/hList1"/>
    <dgm:cxn modelId="{9E91F0DE-07EC-4BA6-B2F4-504E6FE07379}" type="presOf" srcId="{53F6EE58-CF56-4596-BAB9-FF48A6D13243}" destId="{0270A191-BCE4-4512-B9C6-C931AEA884FF}" srcOrd="0" destOrd="0" presId="urn:microsoft.com/office/officeart/2005/8/layout/hList1"/>
    <dgm:cxn modelId="{A7B9D059-9CFE-4AC1-BF7F-56914378C888}" type="presOf" srcId="{169874D0-7F59-47F6-A800-69CC7E244486}" destId="{BF8124CF-08C6-473D-9EE2-10AD8034E16B}" srcOrd="0" destOrd="0" presId="urn:microsoft.com/office/officeart/2005/8/layout/hList1"/>
    <dgm:cxn modelId="{C365ABFC-1721-4E8B-B9A8-11CA92F0AFD5}" srcId="{AF866EEB-333D-49EC-99FD-310A7AF1D003}" destId="{8866CFCF-7260-49C5-88D8-A50DD54B7354}" srcOrd="1" destOrd="0" parTransId="{23A8AB5D-5313-4861-A741-A99ABD71F950}" sibTransId="{BD1FCA41-CF10-408E-9C7C-FB88276209D1}"/>
    <dgm:cxn modelId="{2F8E67BA-EB21-4635-94BD-EE1E002D4288}" srcId="{8866CFCF-7260-49C5-88D8-A50DD54B7354}" destId="{38B7B1D4-5BED-4801-92F0-43B2B49E2706}" srcOrd="4" destOrd="0" parTransId="{5F4FDC71-0234-4F93-BC6F-0D90AC819705}" sibTransId="{C86B29E2-1B7A-4EB6-95EF-A12ABF3A8DCD}"/>
    <dgm:cxn modelId="{98B21D22-D679-4B6A-8D40-316BF20E8507}" type="presOf" srcId="{38B7B1D4-5BED-4801-92F0-43B2B49E2706}" destId="{B5A36E82-FFB5-4A1C-8684-768028760654}" srcOrd="0" destOrd="4" presId="urn:microsoft.com/office/officeart/2005/8/layout/hList1"/>
    <dgm:cxn modelId="{46145F04-EDBC-4FD0-B86F-502D36304390}" srcId="{AF866EEB-333D-49EC-99FD-310A7AF1D003}" destId="{A2756C3B-141C-4343-9A61-1AC56676EB83}" srcOrd="0" destOrd="0" parTransId="{DB159CA0-043E-469A-BBE9-49AC4173B6A1}" sibTransId="{5BAF57FF-1420-488B-B7A9-DA2E9E9A25EF}"/>
    <dgm:cxn modelId="{FC6A89A9-4924-485C-9419-BB3FA6B8339B}" srcId="{169874D0-7F59-47F6-A800-69CC7E244486}" destId="{E381037B-04AC-4A05-B55A-FEB6A04FCC5E}" srcOrd="2" destOrd="0" parTransId="{1E507093-CE15-4D01-9D27-538A3DDEC833}" sibTransId="{F0B6A99A-E311-4C4D-A9CE-29A0C7A1F27F}"/>
    <dgm:cxn modelId="{5D57F062-EEFF-4833-AE14-8EEB0B87BCA8}" srcId="{A2756C3B-141C-4343-9A61-1AC56676EB83}" destId="{BEDBF235-B98A-41EB-8548-FA37A7134AC9}" srcOrd="2" destOrd="0" parTransId="{989C8AFB-5AC0-4C2B-AE8B-A912A2DCB518}" sibTransId="{07A8105D-4C09-4157-B368-9E15D90C3335}"/>
    <dgm:cxn modelId="{ABF38236-ECC3-4E4D-8C46-6DCC43C80663}" srcId="{169874D0-7F59-47F6-A800-69CC7E244486}" destId="{1077A24A-7CDE-46E9-95C1-8DEE8D19EE7A}" srcOrd="3" destOrd="0" parTransId="{8D585B87-7AA9-47B0-929C-DEBD30397330}" sibTransId="{3938C17E-7779-4A06-A104-A08F8F1C7824}"/>
    <dgm:cxn modelId="{7F792EBA-13F8-4098-B0D8-0723794E6367}" srcId="{A2756C3B-141C-4343-9A61-1AC56676EB83}" destId="{4BFE8BA3-77B6-45D4-8471-BCB432C89CEF}" srcOrd="3" destOrd="0" parTransId="{B846A5B6-2637-471E-867F-6F25FE81FBA9}" sibTransId="{6E3787E8-7070-423E-8D67-F441FA53ADAB}"/>
    <dgm:cxn modelId="{D37121B7-CB66-4EE6-B62B-56F942368E5C}" srcId="{A2756C3B-141C-4343-9A61-1AC56676EB83}" destId="{53F6EE58-CF56-4596-BAB9-FF48A6D13243}" srcOrd="0" destOrd="0" parTransId="{94FBB2DD-F994-45DE-A31C-44BA85A84D0C}" sibTransId="{E95BCDE9-DFED-42A3-A831-3B0B376D5904}"/>
    <dgm:cxn modelId="{0965B77A-38B3-4CE2-8C09-4B52AFD7B8F9}" type="presOf" srcId="{937DC0F6-BF5C-45DD-87AD-02EB9A04EBD7}" destId="{B5A36E82-FFB5-4A1C-8684-768028760654}" srcOrd="0" destOrd="2" presId="urn:microsoft.com/office/officeart/2005/8/layout/hList1"/>
    <dgm:cxn modelId="{B41AE00C-F37D-4CE8-9434-809FC6CC8A62}" srcId="{8866CFCF-7260-49C5-88D8-A50DD54B7354}" destId="{937DC0F6-BF5C-45DD-87AD-02EB9A04EBD7}" srcOrd="2" destOrd="0" parTransId="{96ABBE2F-BFF1-4F48-9950-9080B45FE7A3}" sibTransId="{CDEE1FFA-DD22-47DF-9CCD-1B0D6177E9FE}"/>
    <dgm:cxn modelId="{713710E0-4981-4F59-A93D-17018F7F3B6F}" type="presOf" srcId="{AF866EEB-333D-49EC-99FD-310A7AF1D003}" destId="{62423D51-7307-49FE-A7C1-E541F21851C7}" srcOrd="0" destOrd="0" presId="urn:microsoft.com/office/officeart/2005/8/layout/hList1"/>
    <dgm:cxn modelId="{D2D3352E-1B67-4045-861E-773CC6161A68}" type="presOf" srcId="{E381037B-04AC-4A05-B55A-FEB6A04FCC5E}" destId="{A6FC280A-4CFF-4525-9943-6E2E9B2B8EAA}" srcOrd="0" destOrd="2" presId="urn:microsoft.com/office/officeart/2005/8/layout/hList1"/>
    <dgm:cxn modelId="{5AB4A491-3CD4-4966-94DB-41670F6AD608}" type="presOf" srcId="{DF90189B-0324-448F-989A-6C89BDE39FAB}" destId="{0270A191-BCE4-4512-B9C6-C931AEA884FF}" srcOrd="0" destOrd="1" presId="urn:microsoft.com/office/officeart/2005/8/layout/hList1"/>
    <dgm:cxn modelId="{A08A27AB-9429-491C-980A-1235789D9CF0}" srcId="{8866CFCF-7260-49C5-88D8-A50DD54B7354}" destId="{74382FA7-76F2-405D-95C5-267A19039DB7}" srcOrd="0" destOrd="0" parTransId="{BD69BD3D-9B17-4F88-9671-7A7099972F6E}" sibTransId="{D9AAE62C-D7FE-4D00-8864-B1C5C0175613}"/>
    <dgm:cxn modelId="{0E1C746E-5D99-49D0-B4A1-961B97209918}" srcId="{8866CFCF-7260-49C5-88D8-A50DD54B7354}" destId="{B4454F00-3B0F-46BD-AD8E-8BAE118DADF1}" srcOrd="3" destOrd="0" parTransId="{F7621E5E-2BB8-40C0-A82A-FB5CC94D1506}" sibTransId="{811F5E52-6427-43E3-9BAD-EB5EBB6D3B8A}"/>
    <dgm:cxn modelId="{C7765B03-0228-4C40-9FB4-416218789A16}" type="presOf" srcId="{1077A24A-7CDE-46E9-95C1-8DEE8D19EE7A}" destId="{A6FC280A-4CFF-4525-9943-6E2E9B2B8EAA}" srcOrd="0" destOrd="3" presId="urn:microsoft.com/office/officeart/2005/8/layout/hList1"/>
    <dgm:cxn modelId="{BF740C38-7191-456A-AACD-A0FE3E86D249}" type="presOf" srcId="{BEDBF235-B98A-41EB-8548-FA37A7134AC9}" destId="{0270A191-BCE4-4512-B9C6-C931AEA884FF}" srcOrd="0" destOrd="2" presId="urn:microsoft.com/office/officeart/2005/8/layout/hList1"/>
    <dgm:cxn modelId="{DFEAF62B-B3D1-4543-B72E-18AEEC5DEDBF}" srcId="{A2756C3B-141C-4343-9A61-1AC56676EB83}" destId="{DF90189B-0324-448F-989A-6C89BDE39FAB}" srcOrd="1" destOrd="0" parTransId="{C76E839D-F9A4-4630-B55E-D6FC708F8210}" sibTransId="{AC383EEA-6411-484F-9401-2BFB046384FB}"/>
    <dgm:cxn modelId="{EB3A888E-FDAB-4678-BEAD-F1805A052A32}" type="presOf" srcId="{A2756C3B-141C-4343-9A61-1AC56676EB83}" destId="{81B3CA34-E2FE-4BE7-9720-9DA477F42340}" srcOrd="0" destOrd="0" presId="urn:microsoft.com/office/officeart/2005/8/layout/hList1"/>
    <dgm:cxn modelId="{A4B18850-7FF8-47EB-9337-45E4875D57BF}" type="presOf" srcId="{8C2B3615-7788-4A3F-9147-0E39CC0F9723}" destId="{A6FC280A-4CFF-4525-9943-6E2E9B2B8EAA}" srcOrd="0" destOrd="0" presId="urn:microsoft.com/office/officeart/2005/8/layout/hList1"/>
    <dgm:cxn modelId="{F6DB9680-1AFA-4476-B85F-8283239D9DE6}" srcId="{AF866EEB-333D-49EC-99FD-310A7AF1D003}" destId="{169874D0-7F59-47F6-A800-69CC7E244486}" srcOrd="2" destOrd="0" parTransId="{4480ADED-DCB2-4E25-9B6E-8C010A7BE134}" sibTransId="{62F58EA9-C8D3-4C2D-AC02-0FC762279709}"/>
    <dgm:cxn modelId="{666F0223-8344-4D27-A670-DA7DCC04B5A2}" type="presOf" srcId="{74382FA7-76F2-405D-95C5-267A19039DB7}" destId="{B5A36E82-FFB5-4A1C-8684-768028760654}" srcOrd="0" destOrd="0" presId="urn:microsoft.com/office/officeart/2005/8/layout/hList1"/>
    <dgm:cxn modelId="{953EA62B-54CC-4CEF-A967-4DBDDFE2BD60}" srcId="{169874D0-7F59-47F6-A800-69CC7E244486}" destId="{8C2B3615-7788-4A3F-9147-0E39CC0F9723}" srcOrd="0" destOrd="0" parTransId="{01561C6E-3908-4949-80B6-FA67D806345F}" sibTransId="{7DD61200-A921-4011-915D-EDAC310E27CB}"/>
    <dgm:cxn modelId="{397C716D-FEE3-4E3B-9C8F-F7975A83DB98}" srcId="{169874D0-7F59-47F6-A800-69CC7E244486}" destId="{6AFB6FE8-3BFC-47DF-9323-62F3435661D3}" srcOrd="1" destOrd="0" parTransId="{B468211A-1BCC-4B36-A5D0-2B035E3F4463}" sibTransId="{BF7BB01B-DBA8-4136-871F-FEF73CA44392}"/>
    <dgm:cxn modelId="{8235EDAB-FDEB-453C-B7FA-F97597BEE00A}" type="presOf" srcId="{B4454F00-3B0F-46BD-AD8E-8BAE118DADF1}" destId="{B5A36E82-FFB5-4A1C-8684-768028760654}" srcOrd="0" destOrd="3" presId="urn:microsoft.com/office/officeart/2005/8/layout/hList1"/>
    <dgm:cxn modelId="{1138D2D6-D210-479C-B122-E1D420B4A9E8}" type="presParOf" srcId="{62423D51-7307-49FE-A7C1-E541F21851C7}" destId="{1E2E7F55-3870-4AD1-A5DA-062E944C9D78}" srcOrd="0" destOrd="0" presId="urn:microsoft.com/office/officeart/2005/8/layout/hList1"/>
    <dgm:cxn modelId="{A8553E1B-7720-409B-A81D-0A6C100312A1}" type="presParOf" srcId="{1E2E7F55-3870-4AD1-A5DA-062E944C9D78}" destId="{81B3CA34-E2FE-4BE7-9720-9DA477F42340}" srcOrd="0" destOrd="0" presId="urn:microsoft.com/office/officeart/2005/8/layout/hList1"/>
    <dgm:cxn modelId="{6F502A90-F991-4A9C-BFEB-EE089FFB41DF}" type="presParOf" srcId="{1E2E7F55-3870-4AD1-A5DA-062E944C9D78}" destId="{0270A191-BCE4-4512-B9C6-C931AEA884FF}" srcOrd="1" destOrd="0" presId="urn:microsoft.com/office/officeart/2005/8/layout/hList1"/>
    <dgm:cxn modelId="{948C81A1-6636-472D-A70F-967233E0F508}" type="presParOf" srcId="{62423D51-7307-49FE-A7C1-E541F21851C7}" destId="{8155250F-C8B3-46E2-AF78-7A0EF89F01EF}" srcOrd="1" destOrd="0" presId="urn:microsoft.com/office/officeart/2005/8/layout/hList1"/>
    <dgm:cxn modelId="{E57A5802-3E1D-4338-A674-045FE783F44B}" type="presParOf" srcId="{62423D51-7307-49FE-A7C1-E541F21851C7}" destId="{5E819A1A-78B1-4102-932D-FEB6F012972D}" srcOrd="2" destOrd="0" presId="urn:microsoft.com/office/officeart/2005/8/layout/hList1"/>
    <dgm:cxn modelId="{ABB69038-50D3-436E-BB98-BF5ADDF74360}" type="presParOf" srcId="{5E819A1A-78B1-4102-932D-FEB6F012972D}" destId="{0115ED3A-1E5B-4B21-A102-AC648C51151B}" srcOrd="0" destOrd="0" presId="urn:microsoft.com/office/officeart/2005/8/layout/hList1"/>
    <dgm:cxn modelId="{D75E0921-F5EC-44E8-96EE-7E08869A1C29}" type="presParOf" srcId="{5E819A1A-78B1-4102-932D-FEB6F012972D}" destId="{B5A36E82-FFB5-4A1C-8684-768028760654}" srcOrd="1" destOrd="0" presId="urn:microsoft.com/office/officeart/2005/8/layout/hList1"/>
    <dgm:cxn modelId="{0522C065-9D3E-45AB-9ACD-18D570AC2CC5}" type="presParOf" srcId="{62423D51-7307-49FE-A7C1-E541F21851C7}" destId="{CCDBE980-C4DF-47C1-9C41-AC5B8BF57A21}" srcOrd="3" destOrd="0" presId="urn:microsoft.com/office/officeart/2005/8/layout/hList1"/>
    <dgm:cxn modelId="{ED1D1D06-2399-4AE4-8064-04B007F99EF9}" type="presParOf" srcId="{62423D51-7307-49FE-A7C1-E541F21851C7}" destId="{830EC266-D98A-420C-8DEF-696BBF4F667A}" srcOrd="4" destOrd="0" presId="urn:microsoft.com/office/officeart/2005/8/layout/hList1"/>
    <dgm:cxn modelId="{650385ED-C508-4BF0-B7EC-4D3A702DD716}" type="presParOf" srcId="{830EC266-D98A-420C-8DEF-696BBF4F667A}" destId="{BF8124CF-08C6-473D-9EE2-10AD8034E16B}" srcOrd="0" destOrd="0" presId="urn:microsoft.com/office/officeart/2005/8/layout/hList1"/>
    <dgm:cxn modelId="{EAA34641-1DB2-46E3-A7DE-FD6DEDED3CCC}" type="presParOf" srcId="{830EC266-D98A-420C-8DEF-696BBF4F667A}" destId="{A6FC280A-4CFF-4525-9943-6E2E9B2B8E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1D950F-A0CB-4CBF-B5A4-F2F736927285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EB81D2-83E5-4703-9B36-628B6199EF55}">
      <dgm:prSet phldrT="[文本]"/>
      <dgm:spPr/>
      <dgm:t>
        <a:bodyPr/>
        <a:lstStyle/>
        <a:p>
          <a:r>
            <a:rPr lang="zh-CN" altLang="en-US" dirty="0" smtClean="0">
              <a:latin typeface="华文中宋" pitchFamily="2" charset="-122"/>
              <a:ea typeface="华文中宋" pitchFamily="2" charset="-122"/>
            </a:rPr>
            <a:t>个人空间</a:t>
          </a:r>
          <a:endParaRPr lang="zh-CN" altLang="en-US" dirty="0">
            <a:latin typeface="华文中宋" pitchFamily="2" charset="-122"/>
            <a:ea typeface="华文中宋" pitchFamily="2" charset="-122"/>
          </a:endParaRPr>
        </a:p>
      </dgm:t>
    </dgm:pt>
    <dgm:pt modelId="{88F6BF3A-4712-4AB2-B06C-F097BA9754FB}" type="parTrans" cxnId="{C9A99705-577E-427F-BE70-F901F7F56032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9D2CB8F9-363F-45BA-8FAD-3007AE38C9DE}" type="sibTrans" cxnId="{C9A99705-577E-427F-BE70-F901F7F56032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703A2496-6924-4380-9B2F-FF99944F82B4}">
      <dgm:prSet phldrT="[文本]"/>
      <dgm:spPr/>
      <dgm:t>
        <a:bodyPr/>
        <a:lstStyle/>
        <a:p>
          <a:r>
            <a:rPr lang="zh-CN" altLang="en-US" dirty="0" smtClean="0">
              <a:latin typeface="华文中宋" pitchFamily="2" charset="-122"/>
              <a:ea typeface="华文中宋" pitchFamily="2" charset="-122"/>
            </a:rPr>
            <a:t>用户进行知识管理、好友管理与交流、个人信息管理以及学习管理的空间</a:t>
          </a:r>
          <a:endParaRPr lang="zh-CN" altLang="en-US" dirty="0">
            <a:latin typeface="华文中宋" pitchFamily="2" charset="-122"/>
            <a:ea typeface="华文中宋" pitchFamily="2" charset="-122"/>
          </a:endParaRPr>
        </a:p>
      </dgm:t>
    </dgm:pt>
    <dgm:pt modelId="{75225771-FECE-41D5-9C6E-7516F54E095B}" type="parTrans" cxnId="{B05CA767-1D52-446A-AAC8-D7A8FC2B1733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1D9563B6-37AF-4134-AD31-94B267FA5722}" type="sibTrans" cxnId="{B05CA767-1D52-446A-AAC8-D7A8FC2B1733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BCF59D42-A22C-4C60-B971-C94A4FFB7D90}">
      <dgm:prSet phldrT="[文本]"/>
      <dgm:spPr/>
      <dgm:t>
        <a:bodyPr/>
        <a:lstStyle/>
        <a:p>
          <a:r>
            <a:rPr lang="zh-CN" altLang="en-US" dirty="0" smtClean="0">
              <a:latin typeface="华文中宋" pitchFamily="2" charset="-122"/>
              <a:ea typeface="华文中宋" pitchFamily="2" charset="-122"/>
            </a:rPr>
            <a:t>构建个人知识网络与人际网络</a:t>
          </a:r>
          <a:endParaRPr lang="zh-CN" altLang="en-US" dirty="0">
            <a:latin typeface="华文中宋" pitchFamily="2" charset="-122"/>
            <a:ea typeface="华文中宋" pitchFamily="2" charset="-122"/>
          </a:endParaRPr>
        </a:p>
      </dgm:t>
    </dgm:pt>
    <dgm:pt modelId="{4A3090DF-BDE4-468F-8F2E-C5A396CB70D7}" type="parTrans" cxnId="{95544DDF-03B4-4478-B2FD-95A61575CFFA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31542BF9-4BB6-4614-A581-4FB8B5E237BB}" type="sibTrans" cxnId="{95544DDF-03B4-4478-B2FD-95A61575CFFA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7495B353-8A13-4FBE-A39D-89DDF0E16F7E}">
      <dgm:prSet phldrT="[文本]"/>
      <dgm:spPr/>
      <dgm:t>
        <a:bodyPr/>
        <a:lstStyle/>
        <a:p>
          <a:r>
            <a:rPr lang="zh-CN" altLang="en-US" dirty="0" smtClean="0">
              <a:latin typeface="华文中宋" pitchFamily="2" charset="-122"/>
              <a:ea typeface="华文中宋" pitchFamily="2" charset="-122"/>
            </a:rPr>
            <a:t>学习社区</a:t>
          </a:r>
          <a:endParaRPr lang="zh-CN" altLang="en-US" dirty="0">
            <a:latin typeface="华文中宋" pitchFamily="2" charset="-122"/>
            <a:ea typeface="华文中宋" pitchFamily="2" charset="-122"/>
          </a:endParaRPr>
        </a:p>
      </dgm:t>
    </dgm:pt>
    <dgm:pt modelId="{23E37EC0-F0D7-46A6-BF84-AA4782D8DAC9}" type="parTrans" cxnId="{279AF055-6B21-4555-983C-87A0E0388A5C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24A57BF4-9EF1-4BB1-8EF4-A8E362DF659C}" type="sibTrans" cxnId="{279AF055-6B21-4555-983C-87A0E0388A5C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F050FD9C-DFEF-404B-9872-33FBA3BAAE9A}">
      <dgm:prSet phldrT="[文本]"/>
      <dgm:spPr/>
      <dgm:t>
        <a:bodyPr/>
        <a:lstStyle/>
        <a:p>
          <a:r>
            <a:rPr lang="zh-CN" altLang="en-US" dirty="0" smtClean="0">
              <a:latin typeface="华文中宋" pitchFamily="2" charset="-122"/>
              <a:ea typeface="华文中宋" pitchFamily="2" charset="-122"/>
            </a:rPr>
            <a:t>相同或者相似兴趣的用户共同探究、协作交流的空间，比如一个教学试验区，一个教学班级</a:t>
          </a:r>
          <a:endParaRPr lang="zh-CN" altLang="en-US" dirty="0">
            <a:latin typeface="华文中宋" pitchFamily="2" charset="-122"/>
            <a:ea typeface="华文中宋" pitchFamily="2" charset="-122"/>
          </a:endParaRPr>
        </a:p>
      </dgm:t>
    </dgm:pt>
    <dgm:pt modelId="{4A1F7BF6-636D-4702-851D-C9B290A104D6}" type="parTrans" cxnId="{22AC8A1D-ABE3-46AB-AD46-6D6840E5BDFC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23771BD1-A0F9-436E-A31E-0373B62FE895}" type="sibTrans" cxnId="{22AC8A1D-ABE3-46AB-AD46-6D6840E5BDFC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E3070D7C-F7CC-4831-83B0-EF8FFE12A360}">
      <dgm:prSet phldrT="[文本]"/>
      <dgm:spPr/>
      <dgm:t>
        <a:bodyPr/>
        <a:lstStyle/>
        <a:p>
          <a:r>
            <a:rPr lang="zh-CN" altLang="en-US" dirty="0" smtClean="0">
              <a:latin typeface="华文中宋" pitchFamily="2" charset="-122"/>
              <a:ea typeface="华文中宋" pitchFamily="2" charset="-122"/>
            </a:rPr>
            <a:t>实现学习元、知识群与学习社区的连通与无缝交互</a:t>
          </a:r>
          <a:endParaRPr lang="zh-CN" altLang="en-US" dirty="0">
            <a:latin typeface="华文中宋" pitchFamily="2" charset="-122"/>
            <a:ea typeface="华文中宋" pitchFamily="2" charset="-122"/>
          </a:endParaRPr>
        </a:p>
      </dgm:t>
    </dgm:pt>
    <dgm:pt modelId="{A35DED7A-9D49-4957-A738-C8BF2BA28C91}" type="parTrans" cxnId="{C4DFF804-5CC6-49D9-8624-EF199C93DFC1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87C1EEFE-92FF-4784-9A91-2A808470D55C}" type="sibTrans" cxnId="{C4DFF804-5CC6-49D9-8624-EF199C93DFC1}">
      <dgm:prSet/>
      <dgm:spPr/>
      <dgm:t>
        <a:bodyPr/>
        <a:lstStyle/>
        <a:p>
          <a:endParaRPr lang="zh-CN" altLang="en-US">
            <a:latin typeface="华文中宋" pitchFamily="2" charset="-122"/>
            <a:ea typeface="华文中宋" pitchFamily="2" charset="-122"/>
          </a:endParaRPr>
        </a:p>
      </dgm:t>
    </dgm:pt>
    <dgm:pt modelId="{A170D948-1D14-45EF-80D6-FD4D6EA97A3A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您的专属学习领地（个人学习环境</a:t>
          </a:r>
          <a:r>
            <a:rPr lang="en-US" altLang="zh-CN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,PLE</a:t>
          </a:r>
          <a:r>
            <a:rPr lang="zh-CN" altLang="en-US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）</a:t>
          </a:r>
          <a:endParaRPr lang="zh-CN" altLang="en-US" dirty="0">
            <a:solidFill>
              <a:srgbClr val="FF0000"/>
            </a:solidFill>
            <a:latin typeface="华文中宋" pitchFamily="2" charset="-122"/>
            <a:ea typeface="华文中宋" pitchFamily="2" charset="-122"/>
          </a:endParaRPr>
        </a:p>
      </dgm:t>
    </dgm:pt>
    <dgm:pt modelId="{60D385BA-4621-40D3-801D-DFCF124CB67F}" type="parTrans" cxnId="{C3C7AACA-5076-4330-96C9-D0C44DC1D340}">
      <dgm:prSet/>
      <dgm:spPr/>
      <dgm:t>
        <a:bodyPr/>
        <a:lstStyle/>
        <a:p>
          <a:endParaRPr lang="zh-CN" altLang="en-US"/>
        </a:p>
      </dgm:t>
    </dgm:pt>
    <dgm:pt modelId="{FD6F68E8-3F4B-408A-8F43-21E7E3927054}" type="sibTrans" cxnId="{C3C7AACA-5076-4330-96C9-D0C44DC1D340}">
      <dgm:prSet/>
      <dgm:spPr/>
      <dgm:t>
        <a:bodyPr/>
        <a:lstStyle/>
        <a:p>
          <a:endParaRPr lang="zh-CN" altLang="en-US"/>
        </a:p>
      </dgm:t>
    </dgm:pt>
    <dgm:pt modelId="{35557881-97C7-42C7-A053-3C021266CB9C}">
      <dgm:prSet phldrT="[文本]"/>
      <dgm:spPr/>
      <dgm:t>
        <a:bodyPr/>
        <a:lstStyle/>
        <a:p>
          <a:r>
            <a:rPr lang="zh-CN" altLang="en-US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学习共同体的自留地（集体学习环境，</a:t>
          </a:r>
          <a:r>
            <a:rPr lang="en-US" altLang="zh-CN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CLE</a:t>
          </a:r>
          <a:r>
            <a:rPr lang="zh-CN" altLang="en-US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）</a:t>
          </a:r>
          <a:endParaRPr lang="zh-CN" altLang="en-US" dirty="0">
            <a:solidFill>
              <a:srgbClr val="FF0000"/>
            </a:solidFill>
            <a:latin typeface="华文中宋" pitchFamily="2" charset="-122"/>
            <a:ea typeface="华文中宋" pitchFamily="2" charset="-122"/>
          </a:endParaRPr>
        </a:p>
      </dgm:t>
    </dgm:pt>
    <dgm:pt modelId="{AFBF0AEC-4012-4505-8E09-4FAD8DCE7CB3}" type="parTrans" cxnId="{049FA71D-B0C9-49A7-BFA1-ACF64C51647D}">
      <dgm:prSet/>
      <dgm:spPr/>
      <dgm:t>
        <a:bodyPr/>
        <a:lstStyle/>
        <a:p>
          <a:endParaRPr lang="zh-CN" altLang="en-US"/>
        </a:p>
      </dgm:t>
    </dgm:pt>
    <dgm:pt modelId="{AD80D59B-1B2B-4DFB-884B-EA2BA667B031}" type="sibTrans" cxnId="{049FA71D-B0C9-49A7-BFA1-ACF64C51647D}">
      <dgm:prSet/>
      <dgm:spPr/>
      <dgm:t>
        <a:bodyPr/>
        <a:lstStyle/>
        <a:p>
          <a:endParaRPr lang="zh-CN" altLang="en-US"/>
        </a:p>
      </dgm:t>
    </dgm:pt>
    <dgm:pt modelId="{C9604C76-691B-498F-A605-50D45B1EE46B}" type="pres">
      <dgm:prSet presAssocID="{4C1D950F-A0CB-4CBF-B5A4-F2F7369272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2A782AE-BF1F-487D-8921-38A59D24D999}" type="pres">
      <dgm:prSet presAssocID="{66EB81D2-83E5-4703-9B36-628B6199EF55}" presName="composite" presStyleCnt="0"/>
      <dgm:spPr/>
    </dgm:pt>
    <dgm:pt modelId="{C6D84880-7D59-493C-8E61-C4F4DB9CD661}" type="pres">
      <dgm:prSet presAssocID="{66EB81D2-83E5-4703-9B36-628B6199EF5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82C3FA-5599-4A36-8C88-AB8E2F3DC1F0}" type="pres">
      <dgm:prSet presAssocID="{66EB81D2-83E5-4703-9B36-628B6199EF5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C00C63-6E11-4CED-A04C-6CCF87FF1FC8}" type="pres">
      <dgm:prSet presAssocID="{9D2CB8F9-363F-45BA-8FAD-3007AE38C9DE}" presName="space" presStyleCnt="0"/>
      <dgm:spPr/>
    </dgm:pt>
    <dgm:pt modelId="{5C8DD999-29E3-4B2B-A5B6-5FF428EA09A8}" type="pres">
      <dgm:prSet presAssocID="{7495B353-8A13-4FBE-A39D-89DDF0E16F7E}" presName="composite" presStyleCnt="0"/>
      <dgm:spPr/>
    </dgm:pt>
    <dgm:pt modelId="{44BD2330-2E9B-40FE-9824-B39E5477A1A2}" type="pres">
      <dgm:prSet presAssocID="{7495B353-8A13-4FBE-A39D-89DDF0E16F7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767DDF-89A9-4B7D-BE9B-881853323FC9}" type="pres">
      <dgm:prSet presAssocID="{7495B353-8A13-4FBE-A39D-89DDF0E16F7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9A99705-577E-427F-BE70-F901F7F56032}" srcId="{4C1D950F-A0CB-4CBF-B5A4-F2F736927285}" destId="{66EB81D2-83E5-4703-9B36-628B6199EF55}" srcOrd="0" destOrd="0" parTransId="{88F6BF3A-4712-4AB2-B06C-F097BA9754FB}" sibTransId="{9D2CB8F9-363F-45BA-8FAD-3007AE38C9DE}"/>
    <dgm:cxn modelId="{E6C0CB20-0BB6-4483-9255-E429133B64E1}" type="presOf" srcId="{66EB81D2-83E5-4703-9B36-628B6199EF55}" destId="{C6D84880-7D59-493C-8E61-C4F4DB9CD661}" srcOrd="0" destOrd="0" presId="urn:microsoft.com/office/officeart/2005/8/layout/hList1"/>
    <dgm:cxn modelId="{279AF055-6B21-4555-983C-87A0E0388A5C}" srcId="{4C1D950F-A0CB-4CBF-B5A4-F2F736927285}" destId="{7495B353-8A13-4FBE-A39D-89DDF0E16F7E}" srcOrd="1" destOrd="0" parTransId="{23E37EC0-F0D7-46A6-BF84-AA4782D8DAC9}" sibTransId="{24A57BF4-9EF1-4BB1-8EF4-A8E362DF659C}"/>
    <dgm:cxn modelId="{EC0F1F49-D548-4EE9-8BAD-1B6B3E4124D8}" type="presOf" srcId="{4C1D950F-A0CB-4CBF-B5A4-F2F736927285}" destId="{C9604C76-691B-498F-A605-50D45B1EE46B}" srcOrd="0" destOrd="0" presId="urn:microsoft.com/office/officeart/2005/8/layout/hList1"/>
    <dgm:cxn modelId="{B632CEBC-75EA-485F-9FBE-E2E59190F968}" type="presOf" srcId="{7495B353-8A13-4FBE-A39D-89DDF0E16F7E}" destId="{44BD2330-2E9B-40FE-9824-B39E5477A1A2}" srcOrd="0" destOrd="0" presId="urn:microsoft.com/office/officeart/2005/8/layout/hList1"/>
    <dgm:cxn modelId="{0B6D6947-52C2-4BBA-8644-9BEABF60CEEC}" type="presOf" srcId="{BCF59D42-A22C-4C60-B971-C94A4FFB7D90}" destId="{E482C3FA-5599-4A36-8C88-AB8E2F3DC1F0}" srcOrd="0" destOrd="1" presId="urn:microsoft.com/office/officeart/2005/8/layout/hList1"/>
    <dgm:cxn modelId="{DF31DCF8-C428-4131-B1E3-85F2C7CE98D1}" type="presOf" srcId="{E3070D7C-F7CC-4831-83B0-EF8FFE12A360}" destId="{15767DDF-89A9-4B7D-BE9B-881853323FC9}" srcOrd="0" destOrd="1" presId="urn:microsoft.com/office/officeart/2005/8/layout/hList1"/>
    <dgm:cxn modelId="{22AC8A1D-ABE3-46AB-AD46-6D6840E5BDFC}" srcId="{7495B353-8A13-4FBE-A39D-89DDF0E16F7E}" destId="{F050FD9C-DFEF-404B-9872-33FBA3BAAE9A}" srcOrd="0" destOrd="0" parTransId="{4A1F7BF6-636D-4702-851D-C9B290A104D6}" sibTransId="{23771BD1-A0F9-436E-A31E-0373B62FE895}"/>
    <dgm:cxn modelId="{95544DDF-03B4-4478-B2FD-95A61575CFFA}" srcId="{66EB81D2-83E5-4703-9B36-628B6199EF55}" destId="{BCF59D42-A22C-4C60-B971-C94A4FFB7D90}" srcOrd="1" destOrd="0" parTransId="{4A3090DF-BDE4-468F-8F2E-C5A396CB70D7}" sibTransId="{31542BF9-4BB6-4614-A581-4FB8B5E237BB}"/>
    <dgm:cxn modelId="{491A29A9-1939-4CDF-9C0A-AC6E2A9F5DC5}" type="presOf" srcId="{703A2496-6924-4380-9B2F-FF99944F82B4}" destId="{E482C3FA-5599-4A36-8C88-AB8E2F3DC1F0}" srcOrd="0" destOrd="0" presId="urn:microsoft.com/office/officeart/2005/8/layout/hList1"/>
    <dgm:cxn modelId="{E9601EF4-F99E-475C-837E-747E67447863}" type="presOf" srcId="{F050FD9C-DFEF-404B-9872-33FBA3BAAE9A}" destId="{15767DDF-89A9-4B7D-BE9B-881853323FC9}" srcOrd="0" destOrd="0" presId="urn:microsoft.com/office/officeart/2005/8/layout/hList1"/>
    <dgm:cxn modelId="{25956347-96B6-4C29-AF9A-5605C4D5B5C0}" type="presOf" srcId="{35557881-97C7-42C7-A053-3C021266CB9C}" destId="{15767DDF-89A9-4B7D-BE9B-881853323FC9}" srcOrd="0" destOrd="2" presId="urn:microsoft.com/office/officeart/2005/8/layout/hList1"/>
    <dgm:cxn modelId="{C3C7AACA-5076-4330-96C9-D0C44DC1D340}" srcId="{66EB81D2-83E5-4703-9B36-628B6199EF55}" destId="{A170D948-1D14-45EF-80D6-FD4D6EA97A3A}" srcOrd="2" destOrd="0" parTransId="{60D385BA-4621-40D3-801D-DFCF124CB67F}" sibTransId="{FD6F68E8-3F4B-408A-8F43-21E7E3927054}"/>
    <dgm:cxn modelId="{B05CA767-1D52-446A-AAC8-D7A8FC2B1733}" srcId="{66EB81D2-83E5-4703-9B36-628B6199EF55}" destId="{703A2496-6924-4380-9B2F-FF99944F82B4}" srcOrd="0" destOrd="0" parTransId="{75225771-FECE-41D5-9C6E-7516F54E095B}" sibTransId="{1D9563B6-37AF-4134-AD31-94B267FA5722}"/>
    <dgm:cxn modelId="{C4DFF804-5CC6-49D9-8624-EF199C93DFC1}" srcId="{7495B353-8A13-4FBE-A39D-89DDF0E16F7E}" destId="{E3070D7C-F7CC-4831-83B0-EF8FFE12A360}" srcOrd="1" destOrd="0" parTransId="{A35DED7A-9D49-4957-A738-C8BF2BA28C91}" sibTransId="{87C1EEFE-92FF-4784-9A91-2A808470D55C}"/>
    <dgm:cxn modelId="{049FA71D-B0C9-49A7-BFA1-ACF64C51647D}" srcId="{7495B353-8A13-4FBE-A39D-89DDF0E16F7E}" destId="{35557881-97C7-42C7-A053-3C021266CB9C}" srcOrd="2" destOrd="0" parTransId="{AFBF0AEC-4012-4505-8E09-4FAD8DCE7CB3}" sibTransId="{AD80D59B-1B2B-4DFB-884B-EA2BA667B031}"/>
    <dgm:cxn modelId="{2DAA2A31-9F91-4C1A-A45C-479CFB82801C}" type="presOf" srcId="{A170D948-1D14-45EF-80D6-FD4D6EA97A3A}" destId="{E482C3FA-5599-4A36-8C88-AB8E2F3DC1F0}" srcOrd="0" destOrd="2" presId="urn:microsoft.com/office/officeart/2005/8/layout/hList1"/>
    <dgm:cxn modelId="{C113BB2F-4FBF-46AF-B992-CF1EF4876EEF}" type="presParOf" srcId="{C9604C76-691B-498F-A605-50D45B1EE46B}" destId="{92A782AE-BF1F-487D-8921-38A59D24D999}" srcOrd="0" destOrd="0" presId="urn:microsoft.com/office/officeart/2005/8/layout/hList1"/>
    <dgm:cxn modelId="{E938C7BA-0137-42A8-AD93-52582E7B3908}" type="presParOf" srcId="{92A782AE-BF1F-487D-8921-38A59D24D999}" destId="{C6D84880-7D59-493C-8E61-C4F4DB9CD661}" srcOrd="0" destOrd="0" presId="urn:microsoft.com/office/officeart/2005/8/layout/hList1"/>
    <dgm:cxn modelId="{92516FFB-D635-4A40-AE4C-E34E989B313D}" type="presParOf" srcId="{92A782AE-BF1F-487D-8921-38A59D24D999}" destId="{E482C3FA-5599-4A36-8C88-AB8E2F3DC1F0}" srcOrd="1" destOrd="0" presId="urn:microsoft.com/office/officeart/2005/8/layout/hList1"/>
    <dgm:cxn modelId="{FE1146BA-D7F6-48FB-B51B-856CBAF54E6F}" type="presParOf" srcId="{C9604C76-691B-498F-A605-50D45B1EE46B}" destId="{49C00C63-6E11-4CED-A04C-6CCF87FF1FC8}" srcOrd="1" destOrd="0" presId="urn:microsoft.com/office/officeart/2005/8/layout/hList1"/>
    <dgm:cxn modelId="{D35ECBB6-4091-41FD-9999-A6257A7A0183}" type="presParOf" srcId="{C9604C76-691B-498F-A605-50D45B1EE46B}" destId="{5C8DD999-29E3-4B2B-A5B6-5FF428EA09A8}" srcOrd="2" destOrd="0" presId="urn:microsoft.com/office/officeart/2005/8/layout/hList1"/>
    <dgm:cxn modelId="{D0EA01B3-5539-4601-BA5F-DF713FA7A24E}" type="presParOf" srcId="{5C8DD999-29E3-4B2B-A5B6-5FF428EA09A8}" destId="{44BD2330-2E9B-40FE-9824-B39E5477A1A2}" srcOrd="0" destOrd="0" presId="urn:microsoft.com/office/officeart/2005/8/layout/hList1"/>
    <dgm:cxn modelId="{1EF935E8-8FD6-4A00-B67D-1A8B379F5993}" type="presParOf" srcId="{5C8DD999-29E3-4B2B-A5B6-5FF428EA09A8}" destId="{15767DDF-89A9-4B7D-BE9B-881853323F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77B7F-A064-49C1-8078-FEC82FBCBB44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D861B36-81D7-44AD-A09B-974605010887}">
      <dgm:prSet phldrT="[文本]" custT="1"/>
      <dgm:spPr/>
      <dgm:t>
        <a:bodyPr/>
        <a:lstStyle/>
        <a:p>
          <a:pPr algn="l"/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借鉴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90443D02-45E7-49F8-AA18-C6F2D1EE1FC8}" type="parTrans" cxnId="{CB32DC37-57B2-4F60-8FE9-47169E692A8F}">
      <dgm:prSet/>
      <dgm:spPr/>
      <dgm:t>
        <a:bodyPr/>
        <a:lstStyle/>
        <a:p>
          <a:endParaRPr lang="zh-CN" altLang="en-US"/>
        </a:p>
      </dgm:t>
    </dgm:pt>
    <dgm:pt modelId="{CAC41658-6C43-4238-BE00-59FBD9FF7BFE}" type="sibTrans" cxnId="{CB32DC37-57B2-4F60-8FE9-47169E692A8F}">
      <dgm:prSet/>
      <dgm:spPr/>
      <dgm:t>
        <a:bodyPr/>
        <a:lstStyle/>
        <a:p>
          <a:endParaRPr lang="zh-CN" altLang="en-US"/>
        </a:p>
      </dgm:t>
    </dgm:pt>
    <dgm:pt modelId="{0CC59C43-EEAE-4AAF-BE11-1D4F2664FE42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参与体验式培训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98EA15F0-14C0-48E0-A7C3-657D2D619452}" type="parTrans" cxnId="{96F8652B-6188-4A0F-BA8F-399B395A8E20}">
      <dgm:prSet/>
      <dgm:spPr/>
      <dgm:t>
        <a:bodyPr/>
        <a:lstStyle/>
        <a:p>
          <a:endParaRPr lang="zh-CN" altLang="en-US"/>
        </a:p>
      </dgm:t>
    </dgm:pt>
    <dgm:pt modelId="{12C42A8D-CC39-458B-9A14-7C0661E8FAC5}" type="sibTrans" cxnId="{96F8652B-6188-4A0F-BA8F-399B395A8E20}">
      <dgm:prSet/>
      <dgm:spPr/>
      <dgm:t>
        <a:bodyPr/>
        <a:lstStyle/>
        <a:p>
          <a:endParaRPr lang="zh-CN" altLang="en-US"/>
        </a:p>
      </dgm:t>
    </dgm:pt>
    <dgm:pt modelId="{A590C346-9478-42FF-86A4-B3BEE04E8C8F}">
      <dgm:prSet phldrT="[文本]" custT="1"/>
      <dgm:spPr/>
      <dgm:t>
        <a:bodyPr/>
        <a:lstStyle/>
        <a:p>
          <a:pPr algn="l"/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实践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A9B1781B-8C56-4E49-B7AE-8432CCF09F0E}" type="parTrans" cxnId="{96521264-C9F4-47E3-8A16-FDBBECE12C43}">
      <dgm:prSet/>
      <dgm:spPr/>
      <dgm:t>
        <a:bodyPr/>
        <a:lstStyle/>
        <a:p>
          <a:endParaRPr lang="zh-CN" altLang="en-US"/>
        </a:p>
      </dgm:t>
    </dgm:pt>
    <dgm:pt modelId="{828BCA3D-A633-48BA-A49B-4820A29555A6}" type="sibTrans" cxnId="{96521264-C9F4-47E3-8A16-FDBBECE12C43}">
      <dgm:prSet/>
      <dgm:spPr/>
      <dgm:t>
        <a:bodyPr/>
        <a:lstStyle/>
        <a:p>
          <a:endParaRPr lang="zh-CN" altLang="en-US"/>
        </a:p>
      </dgm:t>
    </dgm:pt>
    <dgm:pt modelId="{720C595E-1542-44A6-82DF-ADD558400F65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自主设计课程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E3C0CEA0-3F7F-4AC7-9CEC-5D0D32F8D5AD}" type="parTrans" cxnId="{262FB7E7-AC8B-4DF2-B873-170EE36BA3ED}">
      <dgm:prSet/>
      <dgm:spPr/>
      <dgm:t>
        <a:bodyPr/>
        <a:lstStyle/>
        <a:p>
          <a:endParaRPr lang="zh-CN" altLang="en-US"/>
        </a:p>
      </dgm:t>
    </dgm:pt>
    <dgm:pt modelId="{8E384D2C-AC6A-471D-89C5-C74B32FA2BA0}" type="sibTrans" cxnId="{262FB7E7-AC8B-4DF2-B873-170EE36BA3ED}">
      <dgm:prSet/>
      <dgm:spPr/>
      <dgm:t>
        <a:bodyPr/>
        <a:lstStyle/>
        <a:p>
          <a:endParaRPr lang="zh-CN" altLang="en-US"/>
        </a:p>
      </dgm:t>
    </dgm:pt>
    <dgm:pt modelId="{A320EEDB-818B-436C-98F6-67BF0C804EA4}">
      <dgm:prSet phldrT="[文本]" custT="1"/>
      <dgm:spPr/>
      <dgm:t>
        <a:bodyPr/>
        <a:lstStyle/>
        <a:p>
          <a:pPr algn="l"/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反思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2E070FF7-2FB3-4880-A4B6-23CF6F620310}" type="parTrans" cxnId="{AF5A2027-7F61-45F1-A06B-D3637A54D431}">
      <dgm:prSet/>
      <dgm:spPr/>
      <dgm:t>
        <a:bodyPr/>
        <a:lstStyle/>
        <a:p>
          <a:endParaRPr lang="zh-CN" altLang="en-US"/>
        </a:p>
      </dgm:t>
    </dgm:pt>
    <dgm:pt modelId="{FF66058E-1628-4DE6-BF8A-1C6C59ADBF77}" type="sibTrans" cxnId="{AF5A2027-7F61-45F1-A06B-D3637A54D431}">
      <dgm:prSet/>
      <dgm:spPr/>
      <dgm:t>
        <a:bodyPr/>
        <a:lstStyle/>
        <a:p>
          <a:endParaRPr lang="zh-CN" altLang="en-US"/>
        </a:p>
      </dgm:t>
    </dgm:pt>
    <dgm:pt modelId="{624FB697-2BC4-42AC-B54C-78CDCFB48B33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做出自己的特色和个性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314794B4-AF25-47E4-97D2-7D713E92F5D8}" type="parTrans" cxnId="{A1E33807-21FD-46BD-A77C-ACBA319629DD}">
      <dgm:prSet/>
      <dgm:spPr/>
      <dgm:t>
        <a:bodyPr/>
        <a:lstStyle/>
        <a:p>
          <a:endParaRPr lang="zh-CN" altLang="en-US"/>
        </a:p>
      </dgm:t>
    </dgm:pt>
    <dgm:pt modelId="{6DFB360A-59E7-4511-8D2B-DD09F8817AE6}" type="sibTrans" cxnId="{A1E33807-21FD-46BD-A77C-ACBA319629DD}">
      <dgm:prSet/>
      <dgm:spPr/>
      <dgm:t>
        <a:bodyPr/>
        <a:lstStyle/>
        <a:p>
          <a:endParaRPr lang="zh-CN" altLang="en-US"/>
        </a:p>
      </dgm:t>
    </dgm:pt>
    <dgm:pt modelId="{5AB82DBC-E012-4835-AE08-CAC3B76F87C5}">
      <dgm:prSet phldrT="[文本]" custT="1"/>
      <dgm:spPr/>
      <dgm:t>
        <a:bodyPr/>
        <a:lstStyle/>
        <a:p>
          <a:pPr algn="l"/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创新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004E6FBF-961C-46AB-BAE1-388B6AC61268}" type="parTrans" cxnId="{AD725107-4D59-45AE-9C33-4A737005CC62}">
      <dgm:prSet/>
      <dgm:spPr/>
      <dgm:t>
        <a:bodyPr/>
        <a:lstStyle/>
        <a:p>
          <a:endParaRPr lang="zh-CN" altLang="en-US"/>
        </a:p>
      </dgm:t>
    </dgm:pt>
    <dgm:pt modelId="{A4F14D93-2E24-403B-ABA4-6287904FE491}" type="sibTrans" cxnId="{AD725107-4D59-45AE-9C33-4A737005CC62}">
      <dgm:prSet/>
      <dgm:spPr/>
      <dgm:t>
        <a:bodyPr/>
        <a:lstStyle/>
        <a:p>
          <a:endParaRPr lang="zh-CN" altLang="en-US"/>
        </a:p>
      </dgm:t>
    </dgm:pt>
    <dgm:pt modelId="{3DD4E5F7-CCE3-47B7-A39A-4B43D5E170B3}">
      <dgm:prSet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听评课环节，畅所欲言，分析优点与不足，提出改进意见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832FCE38-2BA7-4767-8077-2EE4CDC77D71}" type="parTrans" cxnId="{894FB6EF-F2DF-4F2A-B817-E726F756FA2D}">
      <dgm:prSet/>
      <dgm:spPr/>
      <dgm:t>
        <a:bodyPr/>
        <a:lstStyle/>
        <a:p>
          <a:endParaRPr lang="zh-CN" altLang="en-US"/>
        </a:p>
      </dgm:t>
    </dgm:pt>
    <dgm:pt modelId="{F96A2FDE-0128-44E5-A2FE-705632BA69FA}" type="sibTrans" cxnId="{894FB6EF-F2DF-4F2A-B817-E726F756FA2D}">
      <dgm:prSet/>
      <dgm:spPr/>
      <dgm:t>
        <a:bodyPr/>
        <a:lstStyle/>
        <a:p>
          <a:endParaRPr lang="zh-CN" altLang="en-US"/>
        </a:p>
      </dgm:t>
    </dgm:pt>
    <dgm:pt modelId="{1D39BBF2-60FD-4598-A301-8B9B99B7ACB0}">
      <dgm:prSet/>
      <dgm:spPr/>
      <dgm:t>
        <a:bodyPr/>
        <a:lstStyle/>
        <a:p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2E3B0192-A7D3-4BF4-ADCD-C3E578EF5BA1}" type="parTrans" cxnId="{A1E0A875-A6D2-4AD6-A17F-03455A5A60EA}">
      <dgm:prSet/>
      <dgm:spPr/>
      <dgm:t>
        <a:bodyPr/>
        <a:lstStyle/>
        <a:p>
          <a:endParaRPr lang="zh-CN" altLang="en-US"/>
        </a:p>
      </dgm:t>
    </dgm:pt>
    <dgm:pt modelId="{2FEC3DA4-5AD9-4849-AD63-C1D39C59BF95}" type="sibTrans" cxnId="{A1E0A875-A6D2-4AD6-A17F-03455A5A60EA}">
      <dgm:prSet/>
      <dgm:spPr/>
      <dgm:t>
        <a:bodyPr/>
        <a:lstStyle/>
        <a:p>
          <a:endParaRPr lang="zh-CN" altLang="en-US"/>
        </a:p>
      </dgm:t>
    </dgm:pt>
    <dgm:pt modelId="{32F6DBB1-0DC1-47E0-978C-76BC6E95617C}">
      <dgm:prSet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注重教学反馈，生成教学智慧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81F1CA98-D31E-48ED-B7CC-053F5BBC87F3}" type="parTrans" cxnId="{CA67F07E-23A6-4175-A136-8FEB3360E396}">
      <dgm:prSet/>
      <dgm:spPr/>
      <dgm:t>
        <a:bodyPr/>
        <a:lstStyle/>
        <a:p>
          <a:endParaRPr lang="zh-CN" altLang="en-US"/>
        </a:p>
      </dgm:t>
    </dgm:pt>
    <dgm:pt modelId="{DC4C921C-4295-426D-BC95-BE3B42C8B6DB}" type="sibTrans" cxnId="{CA67F07E-23A6-4175-A136-8FEB3360E396}">
      <dgm:prSet/>
      <dgm:spPr/>
      <dgm:t>
        <a:bodyPr/>
        <a:lstStyle/>
        <a:p>
          <a:endParaRPr lang="zh-CN" altLang="en-US"/>
        </a:p>
      </dgm:t>
    </dgm:pt>
    <dgm:pt modelId="{0C522D6D-032D-4355-9A6B-B4897866D4E8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教无定法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AA09B0E1-B021-4A4A-96D8-FD0AC858F69F}" type="parTrans" cxnId="{C6B0E07A-FB67-451F-BB49-D2C1FB88A911}">
      <dgm:prSet/>
      <dgm:spPr/>
      <dgm:t>
        <a:bodyPr/>
        <a:lstStyle/>
        <a:p>
          <a:endParaRPr lang="zh-CN" altLang="en-US"/>
        </a:p>
      </dgm:t>
    </dgm:pt>
    <dgm:pt modelId="{DD220603-B59D-4FBE-BF8B-BBCB86458604}" type="sibTrans" cxnId="{C6B0E07A-FB67-451F-BB49-D2C1FB88A911}">
      <dgm:prSet/>
      <dgm:spPr/>
      <dgm:t>
        <a:bodyPr/>
        <a:lstStyle/>
        <a:p>
          <a:endParaRPr lang="zh-CN" altLang="en-US"/>
        </a:p>
      </dgm:t>
    </dgm:pt>
    <dgm:pt modelId="{F98504FE-4030-499E-A447-6B413DD2BA2E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成为一位有思想的教师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7EEACFFE-FBA0-420B-A514-78DA60E15A18}" type="parTrans" cxnId="{C0144F6B-1CAC-46F8-A612-627B39194164}">
      <dgm:prSet/>
      <dgm:spPr/>
      <dgm:t>
        <a:bodyPr/>
        <a:lstStyle/>
        <a:p>
          <a:endParaRPr lang="zh-CN" altLang="en-US"/>
        </a:p>
      </dgm:t>
    </dgm:pt>
    <dgm:pt modelId="{6EC21704-C142-4833-BF47-E64184D58662}" type="sibTrans" cxnId="{C0144F6B-1CAC-46F8-A612-627B39194164}">
      <dgm:prSet/>
      <dgm:spPr/>
      <dgm:t>
        <a:bodyPr/>
        <a:lstStyle/>
        <a:p>
          <a:endParaRPr lang="zh-CN" altLang="en-US"/>
        </a:p>
      </dgm:t>
    </dgm:pt>
    <dgm:pt modelId="{62B74681-3792-4108-B3C3-C39B75FE59F8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积极听取课题负责人及其他老师的建议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4C34A77A-E2F9-476B-A63F-447C87557116}" type="parTrans" cxnId="{C74C7D8C-0D1E-4881-A60F-2FBD5FDC694B}">
      <dgm:prSet/>
      <dgm:spPr/>
      <dgm:t>
        <a:bodyPr/>
        <a:lstStyle/>
        <a:p>
          <a:endParaRPr lang="zh-CN" altLang="en-US"/>
        </a:p>
      </dgm:t>
    </dgm:pt>
    <dgm:pt modelId="{CB6E1C41-1C94-432C-81AB-DB3E80F8B865}" type="sibTrans" cxnId="{C74C7D8C-0D1E-4881-A60F-2FBD5FDC694B}">
      <dgm:prSet/>
      <dgm:spPr/>
      <dgm:t>
        <a:bodyPr/>
        <a:lstStyle/>
        <a:p>
          <a:endParaRPr lang="zh-CN" altLang="en-US"/>
        </a:p>
      </dgm:t>
    </dgm:pt>
    <dgm:pt modelId="{397608FC-5866-4766-A138-27EF57231438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参加公开课和观摩课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B8DBFCE6-45AA-4145-A796-D01F952E1D4C}" type="parTrans" cxnId="{31D3618A-76B2-4476-ABB8-571503F3CD9E}">
      <dgm:prSet/>
      <dgm:spPr/>
      <dgm:t>
        <a:bodyPr/>
        <a:lstStyle/>
        <a:p>
          <a:endParaRPr lang="zh-CN" altLang="en-US"/>
        </a:p>
      </dgm:t>
    </dgm:pt>
    <dgm:pt modelId="{E4B002AB-8F57-4134-9085-2852265AFF88}" type="sibTrans" cxnId="{31D3618A-76B2-4476-ABB8-571503F3CD9E}">
      <dgm:prSet/>
      <dgm:spPr/>
      <dgm:t>
        <a:bodyPr/>
        <a:lstStyle/>
        <a:p>
          <a:endParaRPr lang="zh-CN" altLang="en-US"/>
        </a:p>
      </dgm:t>
    </dgm:pt>
    <dgm:pt modelId="{A67EC87F-5247-42B6-BB0D-62D74AAB3CB2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理解课题理念与实施模式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F708918B-AECE-43CC-A51C-6357F8CB5B10}" type="parTrans" cxnId="{D11B9A68-245E-41AB-89E2-189CBCD1A8F2}">
      <dgm:prSet/>
      <dgm:spPr/>
      <dgm:t>
        <a:bodyPr/>
        <a:lstStyle/>
        <a:p>
          <a:endParaRPr lang="zh-CN" altLang="en-US"/>
        </a:p>
      </dgm:t>
    </dgm:pt>
    <dgm:pt modelId="{111D99A5-F22C-4E49-9127-74B9E4E31E5A}" type="sibTrans" cxnId="{D11B9A68-245E-41AB-89E2-189CBCD1A8F2}">
      <dgm:prSet/>
      <dgm:spPr/>
      <dgm:t>
        <a:bodyPr/>
        <a:lstStyle/>
        <a:p>
          <a:endParaRPr lang="zh-CN" altLang="en-US"/>
        </a:p>
      </dgm:t>
    </dgm:pt>
    <dgm:pt modelId="{30C29DF1-AF7E-4AEE-B6B1-2B816D913B3F}">
      <dgm:prSet phldrT="[文本]"/>
      <dgm:spPr/>
      <dgm:t>
        <a:bodyPr/>
        <a:lstStyle/>
        <a:p>
          <a:r>
            <a:rPr lang="zh-CN" altLang="en-US" dirty="0" smtClean="0">
              <a:latin typeface="幼圆" pitchFamily="49" charset="-122"/>
              <a:ea typeface="幼圆" pitchFamily="49" charset="-122"/>
            </a:rPr>
            <a:t>分享优质资源</a:t>
          </a:r>
          <a:endParaRPr lang="zh-CN" altLang="en-US" dirty="0">
            <a:latin typeface="幼圆" pitchFamily="49" charset="-122"/>
            <a:ea typeface="幼圆" pitchFamily="49" charset="-122"/>
          </a:endParaRPr>
        </a:p>
      </dgm:t>
    </dgm:pt>
    <dgm:pt modelId="{CF8B1D8D-3844-439E-B982-680366F2F3D8}" type="parTrans" cxnId="{3F73706A-CEFA-41BB-B224-52ECA2AB3663}">
      <dgm:prSet/>
      <dgm:spPr/>
      <dgm:t>
        <a:bodyPr/>
        <a:lstStyle/>
        <a:p>
          <a:endParaRPr lang="zh-CN" altLang="en-US"/>
        </a:p>
      </dgm:t>
    </dgm:pt>
    <dgm:pt modelId="{6D7E9ADB-D9D1-41A4-B99E-95C1AFBC1922}" type="sibTrans" cxnId="{3F73706A-CEFA-41BB-B224-52ECA2AB3663}">
      <dgm:prSet/>
      <dgm:spPr/>
      <dgm:t>
        <a:bodyPr/>
        <a:lstStyle/>
        <a:p>
          <a:endParaRPr lang="zh-CN" altLang="en-US"/>
        </a:p>
      </dgm:t>
    </dgm:pt>
    <dgm:pt modelId="{96A0207D-CC7A-4B1D-AD3A-CAEEFDCE935E}" type="pres">
      <dgm:prSet presAssocID="{CDE77B7F-A064-49C1-8078-FEC82FBCBB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222FA75-0252-4F6D-9AB5-C9AB142ED6E7}" type="pres">
      <dgm:prSet presAssocID="{6D861B36-81D7-44AD-A09B-974605010887}" presName="composite" presStyleCnt="0"/>
      <dgm:spPr/>
    </dgm:pt>
    <dgm:pt modelId="{EB42794E-1DE4-40B6-A819-AF626E3BB97F}" type="pres">
      <dgm:prSet presAssocID="{6D861B36-81D7-44AD-A09B-97460501088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166E78-B2E9-4BA7-A7CF-283F8C4D1A5D}" type="pres">
      <dgm:prSet presAssocID="{6D861B36-81D7-44AD-A09B-974605010887}" presName="parSh" presStyleLbl="node1" presStyleIdx="0" presStyleCnt="4"/>
      <dgm:spPr/>
      <dgm:t>
        <a:bodyPr/>
        <a:lstStyle/>
        <a:p>
          <a:endParaRPr lang="zh-CN" altLang="en-US"/>
        </a:p>
      </dgm:t>
    </dgm:pt>
    <dgm:pt modelId="{199C414F-5595-483C-8310-F23F43C67416}" type="pres">
      <dgm:prSet presAssocID="{6D861B36-81D7-44AD-A09B-974605010887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D5AF7D-13F9-4021-842D-3215FF13E1B8}" type="pres">
      <dgm:prSet presAssocID="{CAC41658-6C43-4238-BE00-59FBD9FF7BFE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BB03797F-FB6D-45C1-BE27-FC815AB89C3E}" type="pres">
      <dgm:prSet presAssocID="{CAC41658-6C43-4238-BE00-59FBD9FF7BFE}" presName="connTx" presStyleLbl="sibTrans2D1" presStyleIdx="0" presStyleCnt="3"/>
      <dgm:spPr/>
      <dgm:t>
        <a:bodyPr/>
        <a:lstStyle/>
        <a:p>
          <a:endParaRPr lang="zh-CN" altLang="en-US"/>
        </a:p>
      </dgm:t>
    </dgm:pt>
    <dgm:pt modelId="{021BA1FA-5486-4E0B-8428-591EF3E7AC15}" type="pres">
      <dgm:prSet presAssocID="{A590C346-9478-42FF-86A4-B3BEE04E8C8F}" presName="composite" presStyleCnt="0"/>
      <dgm:spPr/>
    </dgm:pt>
    <dgm:pt modelId="{566DB7ED-CDC8-4C2C-B558-361B8B69215A}" type="pres">
      <dgm:prSet presAssocID="{A590C346-9478-42FF-86A4-B3BEE04E8C8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105997-6C71-4C63-B3AB-48513E116C94}" type="pres">
      <dgm:prSet presAssocID="{A590C346-9478-42FF-86A4-B3BEE04E8C8F}" presName="parSh" presStyleLbl="node1" presStyleIdx="1" presStyleCnt="4"/>
      <dgm:spPr/>
      <dgm:t>
        <a:bodyPr/>
        <a:lstStyle/>
        <a:p>
          <a:endParaRPr lang="zh-CN" altLang="en-US"/>
        </a:p>
      </dgm:t>
    </dgm:pt>
    <dgm:pt modelId="{46E71746-F7B9-40E1-889E-18C0FB95C981}" type="pres">
      <dgm:prSet presAssocID="{A590C346-9478-42FF-86A4-B3BEE04E8C8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695A16-1B42-462F-BF08-4C38419C5EA4}" type="pres">
      <dgm:prSet presAssocID="{828BCA3D-A633-48BA-A49B-4820A29555A6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75406064-D590-41B1-9357-0B14F8316E45}" type="pres">
      <dgm:prSet presAssocID="{828BCA3D-A633-48BA-A49B-4820A29555A6}" presName="connTx" presStyleLbl="sibTrans2D1" presStyleIdx="1" presStyleCnt="3"/>
      <dgm:spPr/>
      <dgm:t>
        <a:bodyPr/>
        <a:lstStyle/>
        <a:p>
          <a:endParaRPr lang="zh-CN" altLang="en-US"/>
        </a:p>
      </dgm:t>
    </dgm:pt>
    <dgm:pt modelId="{CB111B3C-42C8-40C0-B384-AE96A46676D0}" type="pres">
      <dgm:prSet presAssocID="{A320EEDB-818B-436C-98F6-67BF0C804EA4}" presName="composite" presStyleCnt="0"/>
      <dgm:spPr/>
    </dgm:pt>
    <dgm:pt modelId="{1CD2AFA4-E13A-4A0B-9014-9BC6BDDDD79D}" type="pres">
      <dgm:prSet presAssocID="{A320EEDB-818B-436C-98F6-67BF0C804EA4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D8337E-157C-41DE-9933-1366D74CB47F}" type="pres">
      <dgm:prSet presAssocID="{A320EEDB-818B-436C-98F6-67BF0C804EA4}" presName="parSh" presStyleLbl="node1" presStyleIdx="2" presStyleCnt="4"/>
      <dgm:spPr/>
      <dgm:t>
        <a:bodyPr/>
        <a:lstStyle/>
        <a:p>
          <a:endParaRPr lang="zh-CN" altLang="en-US"/>
        </a:p>
      </dgm:t>
    </dgm:pt>
    <dgm:pt modelId="{9211FCDB-7E05-496C-8E27-83928CEA5311}" type="pres">
      <dgm:prSet presAssocID="{A320EEDB-818B-436C-98F6-67BF0C804EA4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CC5585-5A40-4D3B-AF8C-DE9751E5A308}" type="pres">
      <dgm:prSet presAssocID="{FF66058E-1628-4DE6-BF8A-1C6C59ADBF77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55F18429-AEF9-4FAF-85CE-01329DDD44B3}" type="pres">
      <dgm:prSet presAssocID="{FF66058E-1628-4DE6-BF8A-1C6C59ADBF77}" presName="connTx" presStyleLbl="sibTrans2D1" presStyleIdx="2" presStyleCnt="3"/>
      <dgm:spPr/>
      <dgm:t>
        <a:bodyPr/>
        <a:lstStyle/>
        <a:p>
          <a:endParaRPr lang="zh-CN" altLang="en-US"/>
        </a:p>
      </dgm:t>
    </dgm:pt>
    <dgm:pt modelId="{2BB4AAA5-A078-4CB3-BB06-36D4696EB98D}" type="pres">
      <dgm:prSet presAssocID="{5AB82DBC-E012-4835-AE08-CAC3B76F87C5}" presName="composite" presStyleCnt="0"/>
      <dgm:spPr/>
    </dgm:pt>
    <dgm:pt modelId="{F3034C9E-6F23-4D14-B96A-1E9BEEB7F7E5}" type="pres">
      <dgm:prSet presAssocID="{5AB82DBC-E012-4835-AE08-CAC3B76F87C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7F185F-106B-46BC-8011-F01C14E6928A}" type="pres">
      <dgm:prSet presAssocID="{5AB82DBC-E012-4835-AE08-CAC3B76F87C5}" presName="parSh" presStyleLbl="node1" presStyleIdx="3" presStyleCnt="4"/>
      <dgm:spPr/>
      <dgm:t>
        <a:bodyPr/>
        <a:lstStyle/>
        <a:p>
          <a:endParaRPr lang="zh-CN" altLang="en-US"/>
        </a:p>
      </dgm:t>
    </dgm:pt>
    <dgm:pt modelId="{349828D0-CF16-4526-AEDB-C9B2D5204DCD}" type="pres">
      <dgm:prSet presAssocID="{5AB82DBC-E012-4835-AE08-CAC3B76F87C5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E497AFF-CA63-473B-BE2E-45BC09324ACD}" type="presOf" srcId="{A590C346-9478-42FF-86A4-B3BEE04E8C8F}" destId="{566DB7ED-CDC8-4C2C-B558-361B8B69215A}" srcOrd="0" destOrd="0" presId="urn:microsoft.com/office/officeart/2005/8/layout/process3"/>
    <dgm:cxn modelId="{6AD5BE3D-8AD0-4A86-A924-0D2B3443CBD9}" type="presOf" srcId="{6D861B36-81D7-44AD-A09B-974605010887}" destId="{4F166E78-B2E9-4BA7-A7CF-283F8C4D1A5D}" srcOrd="1" destOrd="0" presId="urn:microsoft.com/office/officeart/2005/8/layout/process3"/>
    <dgm:cxn modelId="{942AE918-AF4D-4FAE-8F7E-BA4AC12BC24F}" type="presOf" srcId="{1D39BBF2-60FD-4598-A301-8B9B99B7ACB0}" destId="{9211FCDB-7E05-496C-8E27-83928CEA5311}" srcOrd="0" destOrd="2" presId="urn:microsoft.com/office/officeart/2005/8/layout/process3"/>
    <dgm:cxn modelId="{079746C3-0090-4F33-A10D-710D1BBB4F3D}" type="presOf" srcId="{FF66058E-1628-4DE6-BF8A-1C6C59ADBF77}" destId="{F8CC5585-5A40-4D3B-AF8C-DE9751E5A308}" srcOrd="0" destOrd="0" presId="urn:microsoft.com/office/officeart/2005/8/layout/process3"/>
    <dgm:cxn modelId="{554CFD51-2C1F-4450-9DD1-FDBF753D0049}" type="presOf" srcId="{A320EEDB-818B-436C-98F6-67BF0C804EA4}" destId="{1CD2AFA4-E13A-4A0B-9014-9BC6BDDDD79D}" srcOrd="0" destOrd="0" presId="urn:microsoft.com/office/officeart/2005/8/layout/process3"/>
    <dgm:cxn modelId="{CB32DC37-57B2-4F60-8FE9-47169E692A8F}" srcId="{CDE77B7F-A064-49C1-8078-FEC82FBCBB44}" destId="{6D861B36-81D7-44AD-A09B-974605010887}" srcOrd="0" destOrd="0" parTransId="{90443D02-45E7-49F8-AA18-C6F2D1EE1FC8}" sibTransId="{CAC41658-6C43-4238-BE00-59FBD9FF7BFE}"/>
    <dgm:cxn modelId="{9CB867FD-155C-4B75-9B94-85977346995C}" type="presOf" srcId="{FF66058E-1628-4DE6-BF8A-1C6C59ADBF77}" destId="{55F18429-AEF9-4FAF-85CE-01329DDD44B3}" srcOrd="1" destOrd="0" presId="urn:microsoft.com/office/officeart/2005/8/layout/process3"/>
    <dgm:cxn modelId="{CA67F07E-23A6-4175-A136-8FEB3360E396}" srcId="{A320EEDB-818B-436C-98F6-67BF0C804EA4}" destId="{32F6DBB1-0DC1-47E0-978C-76BC6E95617C}" srcOrd="1" destOrd="0" parTransId="{81F1CA98-D31E-48ED-B7CC-053F5BBC87F3}" sibTransId="{DC4C921C-4295-426D-BC95-BE3B42C8B6DB}"/>
    <dgm:cxn modelId="{3E34F26C-46EA-46FE-AA01-532E2624E74E}" type="presOf" srcId="{6D861B36-81D7-44AD-A09B-974605010887}" destId="{EB42794E-1DE4-40B6-A819-AF626E3BB97F}" srcOrd="0" destOrd="0" presId="urn:microsoft.com/office/officeart/2005/8/layout/process3"/>
    <dgm:cxn modelId="{CC086D80-0A7A-4069-8D16-620BF5D78A65}" type="presOf" srcId="{5AB82DBC-E012-4835-AE08-CAC3B76F87C5}" destId="{F17F185F-106B-46BC-8011-F01C14E6928A}" srcOrd="1" destOrd="0" presId="urn:microsoft.com/office/officeart/2005/8/layout/process3"/>
    <dgm:cxn modelId="{AB6F1076-FCBF-43F7-A597-B5CE7305672C}" type="presOf" srcId="{624FB697-2BC4-42AC-B54C-78CDCFB48B33}" destId="{349828D0-CF16-4526-AEDB-C9B2D5204DCD}" srcOrd="0" destOrd="1" presId="urn:microsoft.com/office/officeart/2005/8/layout/process3"/>
    <dgm:cxn modelId="{A1E33807-21FD-46BD-A77C-ACBA319629DD}" srcId="{5AB82DBC-E012-4835-AE08-CAC3B76F87C5}" destId="{624FB697-2BC4-42AC-B54C-78CDCFB48B33}" srcOrd="1" destOrd="0" parTransId="{314794B4-AF25-47E4-97D2-7D713E92F5D8}" sibTransId="{6DFB360A-59E7-4511-8D2B-DD09F8817AE6}"/>
    <dgm:cxn modelId="{E56EC148-84C6-4B2C-A73F-84A900AF2E00}" type="presOf" srcId="{CDE77B7F-A064-49C1-8078-FEC82FBCBB44}" destId="{96A0207D-CC7A-4B1D-AD3A-CAEEFDCE935E}" srcOrd="0" destOrd="0" presId="urn:microsoft.com/office/officeart/2005/8/layout/process3"/>
    <dgm:cxn modelId="{5C69127D-8F54-44D5-99CC-93BBB42453B8}" type="presOf" srcId="{397608FC-5866-4766-A138-27EF57231438}" destId="{199C414F-5595-483C-8310-F23F43C67416}" srcOrd="0" destOrd="1" presId="urn:microsoft.com/office/officeart/2005/8/layout/process3"/>
    <dgm:cxn modelId="{AF5A2027-7F61-45F1-A06B-D3637A54D431}" srcId="{CDE77B7F-A064-49C1-8078-FEC82FBCBB44}" destId="{A320EEDB-818B-436C-98F6-67BF0C804EA4}" srcOrd="2" destOrd="0" parTransId="{2E070FF7-2FB3-4880-A4B6-23CF6F620310}" sibTransId="{FF66058E-1628-4DE6-BF8A-1C6C59ADBF77}"/>
    <dgm:cxn modelId="{87EB9AC8-2336-47AE-B3C9-808A2005DF2E}" type="presOf" srcId="{0C522D6D-032D-4355-9A6B-B4897866D4E8}" destId="{349828D0-CF16-4526-AEDB-C9B2D5204DCD}" srcOrd="0" destOrd="0" presId="urn:microsoft.com/office/officeart/2005/8/layout/process3"/>
    <dgm:cxn modelId="{96F8652B-6188-4A0F-BA8F-399B395A8E20}" srcId="{6D861B36-81D7-44AD-A09B-974605010887}" destId="{0CC59C43-EEAE-4AAF-BE11-1D4F2664FE42}" srcOrd="0" destOrd="0" parTransId="{98EA15F0-14C0-48E0-A7C3-657D2D619452}" sibTransId="{12C42A8D-CC39-458B-9A14-7C0661E8FAC5}"/>
    <dgm:cxn modelId="{894FB6EF-F2DF-4F2A-B817-E726F756FA2D}" srcId="{A320EEDB-818B-436C-98F6-67BF0C804EA4}" destId="{3DD4E5F7-CCE3-47B7-A39A-4B43D5E170B3}" srcOrd="0" destOrd="0" parTransId="{832FCE38-2BA7-4767-8077-2EE4CDC77D71}" sibTransId="{F96A2FDE-0128-44E5-A2FE-705632BA69FA}"/>
    <dgm:cxn modelId="{64AD94A7-8CEE-45D1-8F93-469F55CC7CAB}" type="presOf" srcId="{F98504FE-4030-499E-A447-6B413DD2BA2E}" destId="{349828D0-CF16-4526-AEDB-C9B2D5204DCD}" srcOrd="0" destOrd="2" presId="urn:microsoft.com/office/officeart/2005/8/layout/process3"/>
    <dgm:cxn modelId="{74B489D1-89EE-40AB-9775-2DBEB7C75620}" type="presOf" srcId="{CAC41658-6C43-4238-BE00-59FBD9FF7BFE}" destId="{65D5AF7D-13F9-4021-842D-3215FF13E1B8}" srcOrd="0" destOrd="0" presId="urn:microsoft.com/office/officeart/2005/8/layout/process3"/>
    <dgm:cxn modelId="{3249AA4C-BE57-49FC-B621-C3873FDC85D4}" type="presOf" srcId="{CAC41658-6C43-4238-BE00-59FBD9FF7BFE}" destId="{BB03797F-FB6D-45C1-BE27-FC815AB89C3E}" srcOrd="1" destOrd="0" presId="urn:microsoft.com/office/officeart/2005/8/layout/process3"/>
    <dgm:cxn modelId="{C6B0E07A-FB67-451F-BB49-D2C1FB88A911}" srcId="{5AB82DBC-E012-4835-AE08-CAC3B76F87C5}" destId="{0C522D6D-032D-4355-9A6B-B4897866D4E8}" srcOrd="0" destOrd="0" parTransId="{AA09B0E1-B021-4A4A-96D8-FD0AC858F69F}" sibTransId="{DD220603-B59D-4FBE-BF8B-BBCB86458604}"/>
    <dgm:cxn modelId="{31D3618A-76B2-4476-ABB8-571503F3CD9E}" srcId="{6D861B36-81D7-44AD-A09B-974605010887}" destId="{397608FC-5866-4766-A138-27EF57231438}" srcOrd="1" destOrd="0" parTransId="{B8DBFCE6-45AA-4145-A796-D01F952E1D4C}" sibTransId="{E4B002AB-8F57-4134-9085-2852265AFF88}"/>
    <dgm:cxn modelId="{3F73706A-CEFA-41BB-B224-52ECA2AB3663}" srcId="{A590C346-9478-42FF-86A4-B3BEE04E8C8F}" destId="{30C29DF1-AF7E-4AEE-B6B1-2B816D913B3F}" srcOrd="2" destOrd="0" parTransId="{CF8B1D8D-3844-439E-B982-680366F2F3D8}" sibTransId="{6D7E9ADB-D9D1-41A4-B99E-95C1AFBC1922}"/>
    <dgm:cxn modelId="{A6A541C1-193D-48D3-B63F-83E30A361B29}" type="presOf" srcId="{A67EC87F-5247-42B6-BB0D-62D74AAB3CB2}" destId="{199C414F-5595-483C-8310-F23F43C67416}" srcOrd="0" destOrd="2" presId="urn:microsoft.com/office/officeart/2005/8/layout/process3"/>
    <dgm:cxn modelId="{4D81ABD4-8AE2-43DB-9DAD-1A9A41988D98}" type="presOf" srcId="{A590C346-9478-42FF-86A4-B3BEE04E8C8F}" destId="{EC105997-6C71-4C63-B3AB-48513E116C94}" srcOrd="1" destOrd="0" presId="urn:microsoft.com/office/officeart/2005/8/layout/process3"/>
    <dgm:cxn modelId="{D11B9A68-245E-41AB-89E2-189CBCD1A8F2}" srcId="{6D861B36-81D7-44AD-A09B-974605010887}" destId="{A67EC87F-5247-42B6-BB0D-62D74AAB3CB2}" srcOrd="2" destOrd="0" parTransId="{F708918B-AECE-43CC-A51C-6357F8CB5B10}" sibTransId="{111D99A5-F22C-4E49-9127-74B9E4E31E5A}"/>
    <dgm:cxn modelId="{4DAE92A8-70F0-4A33-BC45-9491CFDD13B4}" type="presOf" srcId="{828BCA3D-A633-48BA-A49B-4820A29555A6}" destId="{75406064-D590-41B1-9357-0B14F8316E45}" srcOrd="1" destOrd="0" presId="urn:microsoft.com/office/officeart/2005/8/layout/process3"/>
    <dgm:cxn modelId="{C0144F6B-1CAC-46F8-A612-627B39194164}" srcId="{5AB82DBC-E012-4835-AE08-CAC3B76F87C5}" destId="{F98504FE-4030-499E-A447-6B413DD2BA2E}" srcOrd="2" destOrd="0" parTransId="{7EEACFFE-FBA0-420B-A514-78DA60E15A18}" sibTransId="{6EC21704-C142-4833-BF47-E64184D58662}"/>
    <dgm:cxn modelId="{96521264-C9F4-47E3-8A16-FDBBECE12C43}" srcId="{CDE77B7F-A064-49C1-8078-FEC82FBCBB44}" destId="{A590C346-9478-42FF-86A4-B3BEE04E8C8F}" srcOrd="1" destOrd="0" parTransId="{A9B1781B-8C56-4E49-B7AE-8432CCF09F0E}" sibTransId="{828BCA3D-A633-48BA-A49B-4820A29555A6}"/>
    <dgm:cxn modelId="{585B72A3-E8A6-438E-BA25-4410F4A6FBC0}" type="presOf" srcId="{32F6DBB1-0DC1-47E0-978C-76BC6E95617C}" destId="{9211FCDB-7E05-496C-8E27-83928CEA5311}" srcOrd="0" destOrd="1" presId="urn:microsoft.com/office/officeart/2005/8/layout/process3"/>
    <dgm:cxn modelId="{5926D8E8-B3CA-4FC7-B916-B1F4446E5AF8}" type="presOf" srcId="{828BCA3D-A633-48BA-A49B-4820A29555A6}" destId="{AB695A16-1B42-462F-BF08-4C38419C5EA4}" srcOrd="0" destOrd="0" presId="urn:microsoft.com/office/officeart/2005/8/layout/process3"/>
    <dgm:cxn modelId="{5929FD1A-B566-40ED-8E29-9BDA9D1B43B6}" type="presOf" srcId="{30C29DF1-AF7E-4AEE-B6B1-2B816D913B3F}" destId="{46E71746-F7B9-40E1-889E-18C0FB95C981}" srcOrd="0" destOrd="2" presId="urn:microsoft.com/office/officeart/2005/8/layout/process3"/>
    <dgm:cxn modelId="{98E57A97-6D92-4442-8614-4E6E93765C28}" type="presOf" srcId="{A320EEDB-818B-436C-98F6-67BF0C804EA4}" destId="{FFD8337E-157C-41DE-9933-1366D74CB47F}" srcOrd="1" destOrd="0" presId="urn:microsoft.com/office/officeart/2005/8/layout/process3"/>
    <dgm:cxn modelId="{83171E37-9F52-48AD-8A61-40C9E99F8C27}" type="presOf" srcId="{720C595E-1542-44A6-82DF-ADD558400F65}" destId="{46E71746-F7B9-40E1-889E-18C0FB95C981}" srcOrd="0" destOrd="0" presId="urn:microsoft.com/office/officeart/2005/8/layout/process3"/>
    <dgm:cxn modelId="{7232716B-E054-484B-AEFA-CBFB119AB301}" type="presOf" srcId="{3DD4E5F7-CCE3-47B7-A39A-4B43D5E170B3}" destId="{9211FCDB-7E05-496C-8E27-83928CEA5311}" srcOrd="0" destOrd="0" presId="urn:microsoft.com/office/officeart/2005/8/layout/process3"/>
    <dgm:cxn modelId="{AD725107-4D59-45AE-9C33-4A737005CC62}" srcId="{CDE77B7F-A064-49C1-8078-FEC82FBCBB44}" destId="{5AB82DBC-E012-4835-AE08-CAC3B76F87C5}" srcOrd="3" destOrd="0" parTransId="{004E6FBF-961C-46AB-BAE1-388B6AC61268}" sibTransId="{A4F14D93-2E24-403B-ABA4-6287904FE491}"/>
    <dgm:cxn modelId="{C74C7D8C-0D1E-4881-A60F-2FBD5FDC694B}" srcId="{A590C346-9478-42FF-86A4-B3BEE04E8C8F}" destId="{62B74681-3792-4108-B3C3-C39B75FE59F8}" srcOrd="1" destOrd="0" parTransId="{4C34A77A-E2F9-476B-A63F-447C87557116}" sibTransId="{CB6E1C41-1C94-432C-81AB-DB3E80F8B865}"/>
    <dgm:cxn modelId="{0D57AFC7-AB47-4BD5-981A-30EEF18E55CC}" type="presOf" srcId="{5AB82DBC-E012-4835-AE08-CAC3B76F87C5}" destId="{F3034C9E-6F23-4D14-B96A-1E9BEEB7F7E5}" srcOrd="0" destOrd="0" presId="urn:microsoft.com/office/officeart/2005/8/layout/process3"/>
    <dgm:cxn modelId="{F7598236-9FD4-4E31-9C60-48B7A9F97FD6}" type="presOf" srcId="{62B74681-3792-4108-B3C3-C39B75FE59F8}" destId="{46E71746-F7B9-40E1-889E-18C0FB95C981}" srcOrd="0" destOrd="1" presId="urn:microsoft.com/office/officeart/2005/8/layout/process3"/>
    <dgm:cxn modelId="{4AFDE80B-1A51-4842-B80A-39781ED1BAD5}" type="presOf" srcId="{0CC59C43-EEAE-4AAF-BE11-1D4F2664FE42}" destId="{199C414F-5595-483C-8310-F23F43C67416}" srcOrd="0" destOrd="0" presId="urn:microsoft.com/office/officeart/2005/8/layout/process3"/>
    <dgm:cxn modelId="{A1E0A875-A6D2-4AD6-A17F-03455A5A60EA}" srcId="{A320EEDB-818B-436C-98F6-67BF0C804EA4}" destId="{1D39BBF2-60FD-4598-A301-8B9B99B7ACB0}" srcOrd="2" destOrd="0" parTransId="{2E3B0192-A7D3-4BF4-ADCD-C3E578EF5BA1}" sibTransId="{2FEC3DA4-5AD9-4849-AD63-C1D39C59BF95}"/>
    <dgm:cxn modelId="{262FB7E7-AC8B-4DF2-B873-170EE36BA3ED}" srcId="{A590C346-9478-42FF-86A4-B3BEE04E8C8F}" destId="{720C595E-1542-44A6-82DF-ADD558400F65}" srcOrd="0" destOrd="0" parTransId="{E3C0CEA0-3F7F-4AC7-9CEC-5D0D32F8D5AD}" sibTransId="{8E384D2C-AC6A-471D-89C5-C74B32FA2BA0}"/>
    <dgm:cxn modelId="{5FF7EC5D-22EC-4515-95EF-A832064567E1}" type="presParOf" srcId="{96A0207D-CC7A-4B1D-AD3A-CAEEFDCE935E}" destId="{3222FA75-0252-4F6D-9AB5-C9AB142ED6E7}" srcOrd="0" destOrd="0" presId="urn:microsoft.com/office/officeart/2005/8/layout/process3"/>
    <dgm:cxn modelId="{7AC46F3A-20B2-4CE5-86F9-8F7697ED2A15}" type="presParOf" srcId="{3222FA75-0252-4F6D-9AB5-C9AB142ED6E7}" destId="{EB42794E-1DE4-40B6-A819-AF626E3BB97F}" srcOrd="0" destOrd="0" presId="urn:microsoft.com/office/officeart/2005/8/layout/process3"/>
    <dgm:cxn modelId="{4C77E2BE-280F-4676-89B9-9926010F8EDB}" type="presParOf" srcId="{3222FA75-0252-4F6D-9AB5-C9AB142ED6E7}" destId="{4F166E78-B2E9-4BA7-A7CF-283F8C4D1A5D}" srcOrd="1" destOrd="0" presId="urn:microsoft.com/office/officeart/2005/8/layout/process3"/>
    <dgm:cxn modelId="{931D395C-384A-4B97-BFAB-8FAF6B3D89A7}" type="presParOf" srcId="{3222FA75-0252-4F6D-9AB5-C9AB142ED6E7}" destId="{199C414F-5595-483C-8310-F23F43C67416}" srcOrd="2" destOrd="0" presId="urn:microsoft.com/office/officeart/2005/8/layout/process3"/>
    <dgm:cxn modelId="{E91D5472-DCF5-424F-BE24-74B8AA5BF3AF}" type="presParOf" srcId="{96A0207D-CC7A-4B1D-AD3A-CAEEFDCE935E}" destId="{65D5AF7D-13F9-4021-842D-3215FF13E1B8}" srcOrd="1" destOrd="0" presId="urn:microsoft.com/office/officeart/2005/8/layout/process3"/>
    <dgm:cxn modelId="{87757DB6-1D1E-4D01-80A6-62D255653206}" type="presParOf" srcId="{65D5AF7D-13F9-4021-842D-3215FF13E1B8}" destId="{BB03797F-FB6D-45C1-BE27-FC815AB89C3E}" srcOrd="0" destOrd="0" presId="urn:microsoft.com/office/officeart/2005/8/layout/process3"/>
    <dgm:cxn modelId="{89414717-8DA5-41E5-839C-8B9EFF812156}" type="presParOf" srcId="{96A0207D-CC7A-4B1D-AD3A-CAEEFDCE935E}" destId="{021BA1FA-5486-4E0B-8428-591EF3E7AC15}" srcOrd="2" destOrd="0" presId="urn:microsoft.com/office/officeart/2005/8/layout/process3"/>
    <dgm:cxn modelId="{C1E2D545-B059-4894-B16E-8585FCFA84CA}" type="presParOf" srcId="{021BA1FA-5486-4E0B-8428-591EF3E7AC15}" destId="{566DB7ED-CDC8-4C2C-B558-361B8B69215A}" srcOrd="0" destOrd="0" presId="urn:microsoft.com/office/officeart/2005/8/layout/process3"/>
    <dgm:cxn modelId="{E583F2D0-FFB8-4D6C-93C0-941086190B5E}" type="presParOf" srcId="{021BA1FA-5486-4E0B-8428-591EF3E7AC15}" destId="{EC105997-6C71-4C63-B3AB-48513E116C94}" srcOrd="1" destOrd="0" presId="urn:microsoft.com/office/officeart/2005/8/layout/process3"/>
    <dgm:cxn modelId="{3AB8999D-CB36-4548-AC41-28305DB1F26E}" type="presParOf" srcId="{021BA1FA-5486-4E0B-8428-591EF3E7AC15}" destId="{46E71746-F7B9-40E1-889E-18C0FB95C981}" srcOrd="2" destOrd="0" presId="urn:microsoft.com/office/officeart/2005/8/layout/process3"/>
    <dgm:cxn modelId="{A07BC300-4D83-48E4-A98F-22A5C3CCC13C}" type="presParOf" srcId="{96A0207D-CC7A-4B1D-AD3A-CAEEFDCE935E}" destId="{AB695A16-1B42-462F-BF08-4C38419C5EA4}" srcOrd="3" destOrd="0" presId="urn:microsoft.com/office/officeart/2005/8/layout/process3"/>
    <dgm:cxn modelId="{89BCACB2-4930-4E26-BADC-2222D669FA1A}" type="presParOf" srcId="{AB695A16-1B42-462F-BF08-4C38419C5EA4}" destId="{75406064-D590-41B1-9357-0B14F8316E45}" srcOrd="0" destOrd="0" presId="urn:microsoft.com/office/officeart/2005/8/layout/process3"/>
    <dgm:cxn modelId="{96E4E7EC-F079-44A8-93EF-F5D9D8935D79}" type="presParOf" srcId="{96A0207D-CC7A-4B1D-AD3A-CAEEFDCE935E}" destId="{CB111B3C-42C8-40C0-B384-AE96A46676D0}" srcOrd="4" destOrd="0" presId="urn:microsoft.com/office/officeart/2005/8/layout/process3"/>
    <dgm:cxn modelId="{0337BE42-228E-4E44-A53B-7E5FE6FB0F8E}" type="presParOf" srcId="{CB111B3C-42C8-40C0-B384-AE96A46676D0}" destId="{1CD2AFA4-E13A-4A0B-9014-9BC6BDDDD79D}" srcOrd="0" destOrd="0" presId="urn:microsoft.com/office/officeart/2005/8/layout/process3"/>
    <dgm:cxn modelId="{0F9D0803-5F15-49CE-8BFD-CB685BAB381C}" type="presParOf" srcId="{CB111B3C-42C8-40C0-B384-AE96A46676D0}" destId="{FFD8337E-157C-41DE-9933-1366D74CB47F}" srcOrd="1" destOrd="0" presId="urn:microsoft.com/office/officeart/2005/8/layout/process3"/>
    <dgm:cxn modelId="{64CE6F87-86F5-4D3D-B582-8E621DF1777D}" type="presParOf" srcId="{CB111B3C-42C8-40C0-B384-AE96A46676D0}" destId="{9211FCDB-7E05-496C-8E27-83928CEA5311}" srcOrd="2" destOrd="0" presId="urn:microsoft.com/office/officeart/2005/8/layout/process3"/>
    <dgm:cxn modelId="{BE9BB64E-AB21-4684-97AB-3A30372EEAEE}" type="presParOf" srcId="{96A0207D-CC7A-4B1D-AD3A-CAEEFDCE935E}" destId="{F8CC5585-5A40-4D3B-AF8C-DE9751E5A308}" srcOrd="5" destOrd="0" presId="urn:microsoft.com/office/officeart/2005/8/layout/process3"/>
    <dgm:cxn modelId="{E9F501F2-3BB0-4F5F-91FD-28D2714CCA29}" type="presParOf" srcId="{F8CC5585-5A40-4D3B-AF8C-DE9751E5A308}" destId="{55F18429-AEF9-4FAF-85CE-01329DDD44B3}" srcOrd="0" destOrd="0" presId="urn:microsoft.com/office/officeart/2005/8/layout/process3"/>
    <dgm:cxn modelId="{8A04C579-7244-467A-82CA-10AC9DB71BCC}" type="presParOf" srcId="{96A0207D-CC7A-4B1D-AD3A-CAEEFDCE935E}" destId="{2BB4AAA5-A078-4CB3-BB06-36D4696EB98D}" srcOrd="6" destOrd="0" presId="urn:microsoft.com/office/officeart/2005/8/layout/process3"/>
    <dgm:cxn modelId="{D81AC615-00E2-4324-A32D-4F6C8DD33A42}" type="presParOf" srcId="{2BB4AAA5-A078-4CB3-BB06-36D4696EB98D}" destId="{F3034C9E-6F23-4D14-B96A-1E9BEEB7F7E5}" srcOrd="0" destOrd="0" presId="urn:microsoft.com/office/officeart/2005/8/layout/process3"/>
    <dgm:cxn modelId="{5A7337C9-B40A-4A9E-B5FF-4BE0FAD950C1}" type="presParOf" srcId="{2BB4AAA5-A078-4CB3-BB06-36D4696EB98D}" destId="{F17F185F-106B-46BC-8011-F01C14E6928A}" srcOrd="1" destOrd="0" presId="urn:microsoft.com/office/officeart/2005/8/layout/process3"/>
    <dgm:cxn modelId="{AEAAD490-C19E-4C6E-870B-BBA86801F818}" type="presParOf" srcId="{2BB4AAA5-A078-4CB3-BB06-36D4696EB98D}" destId="{349828D0-CF16-4526-AEDB-C9B2D5204DC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581665-C732-4295-93B0-F8D485A877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845BD7F-5F6F-4D40-8572-EBE4240D12EB}">
      <dgm:prSet phldrT="[文本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课题理念培训，平台快速上手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4D81C0C1-7A42-47D1-8BFF-FA8BE8F4DE98}" type="parTrans" cxnId="{22F682E0-72F4-44DF-9CF3-096EE70615EB}">
      <dgm:prSet/>
      <dgm:spPr/>
      <dgm:t>
        <a:bodyPr/>
        <a:lstStyle/>
        <a:p>
          <a:endParaRPr lang="zh-CN" altLang="en-US" sz="1800">
            <a:latin typeface="黑体" pitchFamily="49" charset="-122"/>
            <a:ea typeface="黑体" pitchFamily="49" charset="-122"/>
          </a:endParaRPr>
        </a:p>
      </dgm:t>
    </dgm:pt>
    <dgm:pt modelId="{AB5FA484-3942-4688-B5A6-7D7C03BB3992}" type="sibTrans" cxnId="{22F682E0-72F4-44DF-9CF3-096EE70615EB}">
      <dgm:prSet/>
      <dgm:spPr/>
      <dgm:t>
        <a:bodyPr/>
        <a:lstStyle/>
        <a:p>
          <a:endParaRPr lang="zh-CN" altLang="en-US" sz="1800">
            <a:latin typeface="黑体" pitchFamily="49" charset="-122"/>
            <a:ea typeface="黑体" pitchFamily="49" charset="-122"/>
          </a:endParaRPr>
        </a:p>
      </dgm:t>
    </dgm:pt>
    <dgm:pt modelId="{0941694C-6487-4756-86DD-886EF82801E9}">
      <dgm:prSet phldrT="[文本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成立互助小组，明确教研任务，加入实验区学习社区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F74F0848-22E8-47DF-B45A-2B5BD8DCFD8B}" type="parTrans" cxnId="{8022FFF7-0FB2-4F3A-B837-18CE2DC5F5C7}">
      <dgm:prSet/>
      <dgm:spPr/>
      <dgm:t>
        <a:bodyPr/>
        <a:lstStyle/>
        <a:p>
          <a:endParaRPr lang="zh-CN" altLang="en-US" sz="1800">
            <a:latin typeface="黑体" pitchFamily="49" charset="-122"/>
            <a:ea typeface="黑体" pitchFamily="49" charset="-122"/>
          </a:endParaRPr>
        </a:p>
      </dgm:t>
    </dgm:pt>
    <dgm:pt modelId="{106A4035-0DC8-473F-B655-741BEFF116C4}" type="sibTrans" cxnId="{8022FFF7-0FB2-4F3A-B837-18CE2DC5F5C7}">
      <dgm:prSet/>
      <dgm:spPr/>
      <dgm:t>
        <a:bodyPr/>
        <a:lstStyle/>
        <a:p>
          <a:endParaRPr lang="zh-CN" altLang="en-US" sz="1800">
            <a:latin typeface="黑体" pitchFamily="49" charset="-122"/>
            <a:ea typeface="黑体" pitchFamily="49" charset="-122"/>
          </a:endParaRPr>
        </a:p>
      </dgm:t>
    </dgm:pt>
    <dgm:pt modelId="{2E230B82-AA72-4AF5-B054-3121FA3CA216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平台操作培训，帮助老师快速了解学习元的理念与操作（初级篇与高级篇）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7E898C85-B1FE-48F5-B562-2B991856E091}" type="parTrans" cxnId="{5F7FBF97-ABCE-4566-8FF3-649207DB8FEC}">
      <dgm:prSet/>
      <dgm:spPr/>
      <dgm:t>
        <a:bodyPr/>
        <a:lstStyle/>
        <a:p>
          <a:endParaRPr lang="zh-CN" altLang="en-US"/>
        </a:p>
      </dgm:t>
    </dgm:pt>
    <dgm:pt modelId="{048EE0AF-FB06-495D-B682-ED9C7B27BA15}" type="sibTrans" cxnId="{5F7FBF97-ABCE-4566-8FF3-649207DB8FEC}">
      <dgm:prSet/>
      <dgm:spPr/>
      <dgm:t>
        <a:bodyPr/>
        <a:lstStyle/>
        <a:p>
          <a:endParaRPr lang="zh-CN" altLang="en-US"/>
        </a:p>
      </dgm:t>
    </dgm:pt>
    <dgm:pt modelId="{508411E1-F6AF-47C9-8F16-1186033F3567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采取异质分组的办法：同一学校不同学科教师，不同学校相同学科教师、新老教师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39C9B3CB-9007-4A59-82F9-46A4159A3075}" type="parTrans" cxnId="{65C8232A-74CA-4377-A119-A8C9DD893848}">
      <dgm:prSet/>
      <dgm:spPr/>
      <dgm:t>
        <a:bodyPr/>
        <a:lstStyle/>
        <a:p>
          <a:endParaRPr lang="zh-CN" altLang="en-US"/>
        </a:p>
      </dgm:t>
    </dgm:pt>
    <dgm:pt modelId="{6CC7FD58-BC3E-43FF-A7F7-F6BBD7EAAFD0}" type="sibTrans" cxnId="{65C8232A-74CA-4377-A119-A8C9DD893848}">
      <dgm:prSet/>
      <dgm:spPr/>
      <dgm:t>
        <a:bodyPr/>
        <a:lstStyle/>
        <a:p>
          <a:endParaRPr lang="zh-CN" altLang="en-US"/>
        </a:p>
      </dgm:t>
    </dgm:pt>
    <dgm:pt modelId="{B15564E8-E0A5-4F52-BD32-D8C6F9257977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课题组指导老师会通过学习社区发布通知公告、工作计划等内容，实时指导与通知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35958321-6CD4-458E-8CC4-F664AA35E6F1}" type="parTrans" cxnId="{716BC4F2-2072-4884-BDD6-6127B9D45BD9}">
      <dgm:prSet/>
      <dgm:spPr/>
      <dgm:t>
        <a:bodyPr/>
        <a:lstStyle/>
        <a:p>
          <a:endParaRPr lang="zh-CN" altLang="en-US"/>
        </a:p>
      </dgm:t>
    </dgm:pt>
    <dgm:pt modelId="{BD62C597-B777-478A-9122-12DA6341276B}" type="sibTrans" cxnId="{716BC4F2-2072-4884-BDD6-6127B9D45BD9}">
      <dgm:prSet/>
      <dgm:spPr/>
      <dgm:t>
        <a:bodyPr/>
        <a:lstStyle/>
        <a:p>
          <a:endParaRPr lang="zh-CN" altLang="en-US"/>
        </a:p>
      </dgm:t>
    </dgm:pt>
    <dgm:pt modelId="{4A916B0E-BAA4-46E1-8325-D74AE76BDF90}">
      <dgm:prSet phldrT="[文本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专家讲座与体验式培训相结合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F93BA4B9-87B5-492D-8C88-AB59802F809D}" type="parTrans" cxnId="{7B556616-9F0B-464F-9E92-7C5AC9DFD4A6}">
      <dgm:prSet/>
      <dgm:spPr/>
      <dgm:t>
        <a:bodyPr/>
        <a:lstStyle/>
        <a:p>
          <a:endParaRPr lang="zh-CN" altLang="en-US"/>
        </a:p>
      </dgm:t>
    </dgm:pt>
    <dgm:pt modelId="{41EC3A0C-9990-4746-A95C-A41CCA2F0489}" type="sibTrans" cxnId="{7B556616-9F0B-464F-9E92-7C5AC9DFD4A6}">
      <dgm:prSet/>
      <dgm:spPr/>
      <dgm:t>
        <a:bodyPr/>
        <a:lstStyle/>
        <a:p>
          <a:endParaRPr lang="zh-CN" altLang="en-US"/>
        </a:p>
      </dgm:t>
    </dgm:pt>
    <dgm:pt modelId="{48226301-9E10-4028-A0F7-E1BE5638E1D6}" type="pres">
      <dgm:prSet presAssocID="{C3581665-C732-4295-93B0-F8D485A877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95AFD1E-9E07-475D-A12E-787AB7090B21}" type="pres">
      <dgm:prSet presAssocID="{7845BD7F-5F6F-4D40-8572-EBE4240D12EB}" presName="parentLin" presStyleCnt="0"/>
      <dgm:spPr/>
    </dgm:pt>
    <dgm:pt modelId="{978860BD-F6B3-4F84-9CF5-C6761168CF74}" type="pres">
      <dgm:prSet presAssocID="{7845BD7F-5F6F-4D40-8572-EBE4240D12EB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A14CB94C-7CD4-482E-95A1-E97964D9335C}" type="pres">
      <dgm:prSet presAssocID="{7845BD7F-5F6F-4D40-8572-EBE4240D12E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926BFF-5EBF-4066-9FC8-41FC571A27E4}" type="pres">
      <dgm:prSet presAssocID="{7845BD7F-5F6F-4D40-8572-EBE4240D12EB}" presName="negativeSpace" presStyleCnt="0"/>
      <dgm:spPr/>
    </dgm:pt>
    <dgm:pt modelId="{3ACFFD5B-3BD4-4072-9CB6-A886D6F81ACD}" type="pres">
      <dgm:prSet presAssocID="{7845BD7F-5F6F-4D40-8572-EBE4240D12E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1AE6FD7-6B10-479E-B4B0-942C9F33F24E}" type="pres">
      <dgm:prSet presAssocID="{AB5FA484-3942-4688-B5A6-7D7C03BB3992}" presName="spaceBetweenRectangles" presStyleCnt="0"/>
      <dgm:spPr/>
    </dgm:pt>
    <dgm:pt modelId="{42278A0C-3483-4F1A-BCA0-D7D03102E6B7}" type="pres">
      <dgm:prSet presAssocID="{0941694C-6487-4756-86DD-886EF82801E9}" presName="parentLin" presStyleCnt="0"/>
      <dgm:spPr/>
    </dgm:pt>
    <dgm:pt modelId="{E40F2D35-4E8E-413F-A007-543C2AE950DC}" type="pres">
      <dgm:prSet presAssocID="{0941694C-6487-4756-86DD-886EF82801E9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EDACA84A-6336-4684-9572-F7761F3A568D}" type="pres">
      <dgm:prSet presAssocID="{0941694C-6487-4756-86DD-886EF82801E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ABA807-10FB-460C-A2FE-AAF062494B7A}" type="pres">
      <dgm:prSet presAssocID="{0941694C-6487-4756-86DD-886EF82801E9}" presName="negativeSpace" presStyleCnt="0"/>
      <dgm:spPr/>
    </dgm:pt>
    <dgm:pt modelId="{CCDC6859-3A22-4723-914D-487C4B0FE884}" type="pres">
      <dgm:prSet presAssocID="{0941694C-6487-4756-86DD-886EF82801E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1CF4B6-953C-45C5-AE4D-4569B05B19E4}" type="presOf" srcId="{2E230B82-AA72-4AF5-B054-3121FA3CA216}" destId="{3ACFFD5B-3BD4-4072-9CB6-A886D6F81ACD}" srcOrd="0" destOrd="1" presId="urn:microsoft.com/office/officeart/2005/8/layout/list1"/>
    <dgm:cxn modelId="{74ADE67A-B2B8-40C8-B1F0-A7DA41521C06}" type="presOf" srcId="{508411E1-F6AF-47C9-8F16-1186033F3567}" destId="{CCDC6859-3A22-4723-914D-487C4B0FE884}" srcOrd="0" destOrd="0" presId="urn:microsoft.com/office/officeart/2005/8/layout/list1"/>
    <dgm:cxn modelId="{65C8232A-74CA-4377-A119-A8C9DD893848}" srcId="{0941694C-6487-4756-86DD-886EF82801E9}" destId="{508411E1-F6AF-47C9-8F16-1186033F3567}" srcOrd="0" destOrd="0" parTransId="{39C9B3CB-9007-4A59-82F9-46A4159A3075}" sibTransId="{6CC7FD58-BC3E-43FF-A7F7-F6BBD7EAAFD0}"/>
    <dgm:cxn modelId="{A3538A7F-0B73-4D67-9FC2-8C7E075821F9}" type="presOf" srcId="{C3581665-C732-4295-93B0-F8D485A87768}" destId="{48226301-9E10-4028-A0F7-E1BE5638E1D6}" srcOrd="0" destOrd="0" presId="urn:microsoft.com/office/officeart/2005/8/layout/list1"/>
    <dgm:cxn modelId="{9944EB52-F198-4772-B526-F07F1A42AE5E}" type="presOf" srcId="{7845BD7F-5F6F-4D40-8572-EBE4240D12EB}" destId="{A14CB94C-7CD4-482E-95A1-E97964D9335C}" srcOrd="1" destOrd="0" presId="urn:microsoft.com/office/officeart/2005/8/layout/list1"/>
    <dgm:cxn modelId="{F82EA348-D57B-488F-BE4E-E6F005262300}" type="presOf" srcId="{4A916B0E-BAA4-46E1-8325-D74AE76BDF90}" destId="{3ACFFD5B-3BD4-4072-9CB6-A886D6F81ACD}" srcOrd="0" destOrd="0" presId="urn:microsoft.com/office/officeart/2005/8/layout/list1"/>
    <dgm:cxn modelId="{8022FFF7-0FB2-4F3A-B837-18CE2DC5F5C7}" srcId="{C3581665-C732-4295-93B0-F8D485A87768}" destId="{0941694C-6487-4756-86DD-886EF82801E9}" srcOrd="1" destOrd="0" parTransId="{F74F0848-22E8-47DF-B45A-2B5BD8DCFD8B}" sibTransId="{106A4035-0DC8-473F-B655-741BEFF116C4}"/>
    <dgm:cxn modelId="{6ABF1274-2C15-4D01-8CAF-5A1335E68222}" type="presOf" srcId="{7845BD7F-5F6F-4D40-8572-EBE4240D12EB}" destId="{978860BD-F6B3-4F84-9CF5-C6761168CF74}" srcOrd="0" destOrd="0" presId="urn:microsoft.com/office/officeart/2005/8/layout/list1"/>
    <dgm:cxn modelId="{BD4F97A3-E560-443F-B76C-022B97248EC0}" type="presOf" srcId="{B15564E8-E0A5-4F52-BD32-D8C6F9257977}" destId="{CCDC6859-3A22-4723-914D-487C4B0FE884}" srcOrd="0" destOrd="1" presId="urn:microsoft.com/office/officeart/2005/8/layout/list1"/>
    <dgm:cxn modelId="{716BC4F2-2072-4884-BDD6-6127B9D45BD9}" srcId="{0941694C-6487-4756-86DD-886EF82801E9}" destId="{B15564E8-E0A5-4F52-BD32-D8C6F9257977}" srcOrd="1" destOrd="0" parTransId="{35958321-6CD4-458E-8CC4-F664AA35E6F1}" sibTransId="{BD62C597-B777-478A-9122-12DA6341276B}"/>
    <dgm:cxn modelId="{5F7FBF97-ABCE-4566-8FF3-649207DB8FEC}" srcId="{7845BD7F-5F6F-4D40-8572-EBE4240D12EB}" destId="{2E230B82-AA72-4AF5-B054-3121FA3CA216}" srcOrd="1" destOrd="0" parTransId="{7E898C85-B1FE-48F5-B562-2B991856E091}" sibTransId="{048EE0AF-FB06-495D-B682-ED9C7B27BA15}"/>
    <dgm:cxn modelId="{34A67B57-6527-4984-9595-6BEFDE115162}" type="presOf" srcId="{0941694C-6487-4756-86DD-886EF82801E9}" destId="{E40F2D35-4E8E-413F-A007-543C2AE950DC}" srcOrd="0" destOrd="0" presId="urn:microsoft.com/office/officeart/2005/8/layout/list1"/>
    <dgm:cxn modelId="{22F682E0-72F4-44DF-9CF3-096EE70615EB}" srcId="{C3581665-C732-4295-93B0-F8D485A87768}" destId="{7845BD7F-5F6F-4D40-8572-EBE4240D12EB}" srcOrd="0" destOrd="0" parTransId="{4D81C0C1-7A42-47D1-8BFF-FA8BE8F4DE98}" sibTransId="{AB5FA484-3942-4688-B5A6-7D7C03BB3992}"/>
    <dgm:cxn modelId="{7B556616-9F0B-464F-9E92-7C5AC9DFD4A6}" srcId="{7845BD7F-5F6F-4D40-8572-EBE4240D12EB}" destId="{4A916B0E-BAA4-46E1-8325-D74AE76BDF90}" srcOrd="0" destOrd="0" parTransId="{F93BA4B9-87B5-492D-8C88-AB59802F809D}" sibTransId="{41EC3A0C-9990-4746-A95C-A41CCA2F0489}"/>
    <dgm:cxn modelId="{3F7B9B99-CABF-4103-B79A-EBEADD8CE8EB}" type="presOf" srcId="{0941694C-6487-4756-86DD-886EF82801E9}" destId="{EDACA84A-6336-4684-9572-F7761F3A568D}" srcOrd="1" destOrd="0" presId="urn:microsoft.com/office/officeart/2005/8/layout/list1"/>
    <dgm:cxn modelId="{C0F5A4DE-C3EF-4DA5-8687-B8369893890E}" type="presParOf" srcId="{48226301-9E10-4028-A0F7-E1BE5638E1D6}" destId="{195AFD1E-9E07-475D-A12E-787AB7090B21}" srcOrd="0" destOrd="0" presId="urn:microsoft.com/office/officeart/2005/8/layout/list1"/>
    <dgm:cxn modelId="{736C0616-38DF-4E7B-9815-FA85A554D1B5}" type="presParOf" srcId="{195AFD1E-9E07-475D-A12E-787AB7090B21}" destId="{978860BD-F6B3-4F84-9CF5-C6761168CF74}" srcOrd="0" destOrd="0" presId="urn:microsoft.com/office/officeart/2005/8/layout/list1"/>
    <dgm:cxn modelId="{1920DAA9-8ABA-4399-AFD8-74E8370ED956}" type="presParOf" srcId="{195AFD1E-9E07-475D-A12E-787AB7090B21}" destId="{A14CB94C-7CD4-482E-95A1-E97964D9335C}" srcOrd="1" destOrd="0" presId="urn:microsoft.com/office/officeart/2005/8/layout/list1"/>
    <dgm:cxn modelId="{9531889C-52A4-4E9D-AEAB-3F84AEB4031C}" type="presParOf" srcId="{48226301-9E10-4028-A0F7-E1BE5638E1D6}" destId="{AC926BFF-5EBF-4066-9FC8-41FC571A27E4}" srcOrd="1" destOrd="0" presId="urn:microsoft.com/office/officeart/2005/8/layout/list1"/>
    <dgm:cxn modelId="{CF79E9EA-F296-4F3E-9C5C-3055313A10F4}" type="presParOf" srcId="{48226301-9E10-4028-A0F7-E1BE5638E1D6}" destId="{3ACFFD5B-3BD4-4072-9CB6-A886D6F81ACD}" srcOrd="2" destOrd="0" presId="urn:microsoft.com/office/officeart/2005/8/layout/list1"/>
    <dgm:cxn modelId="{A532669D-116F-4EDE-8934-09F5B5D45E7A}" type="presParOf" srcId="{48226301-9E10-4028-A0F7-E1BE5638E1D6}" destId="{B1AE6FD7-6B10-479E-B4B0-942C9F33F24E}" srcOrd="3" destOrd="0" presId="urn:microsoft.com/office/officeart/2005/8/layout/list1"/>
    <dgm:cxn modelId="{F197DD4D-AA57-4EA4-BB56-A9C4FAD72B8B}" type="presParOf" srcId="{48226301-9E10-4028-A0F7-E1BE5638E1D6}" destId="{42278A0C-3483-4F1A-BCA0-D7D03102E6B7}" srcOrd="4" destOrd="0" presId="urn:microsoft.com/office/officeart/2005/8/layout/list1"/>
    <dgm:cxn modelId="{F9645D2A-4743-4EB4-8452-AB29FA4949E3}" type="presParOf" srcId="{42278A0C-3483-4F1A-BCA0-D7D03102E6B7}" destId="{E40F2D35-4E8E-413F-A007-543C2AE950DC}" srcOrd="0" destOrd="0" presId="urn:microsoft.com/office/officeart/2005/8/layout/list1"/>
    <dgm:cxn modelId="{B2B19FB5-3D40-44C9-AF7B-2E91A58C2C7E}" type="presParOf" srcId="{42278A0C-3483-4F1A-BCA0-D7D03102E6B7}" destId="{EDACA84A-6336-4684-9572-F7761F3A568D}" srcOrd="1" destOrd="0" presId="urn:microsoft.com/office/officeart/2005/8/layout/list1"/>
    <dgm:cxn modelId="{E6112067-C22E-4852-930B-94B7B7EFC5B7}" type="presParOf" srcId="{48226301-9E10-4028-A0F7-E1BE5638E1D6}" destId="{1BABA807-10FB-460C-A2FE-AAF062494B7A}" srcOrd="5" destOrd="0" presId="urn:microsoft.com/office/officeart/2005/8/layout/list1"/>
    <dgm:cxn modelId="{CD92D3DD-1859-477F-B6B5-480EC18F1F58}" type="presParOf" srcId="{48226301-9E10-4028-A0F7-E1BE5638E1D6}" destId="{CCDC6859-3A22-4723-914D-487C4B0FE88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02EC98-AEFC-4E9D-8329-4FEA5830EAE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D8F402-565D-4B8E-8322-BB0E995C2292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自主设计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5C347D55-9A76-4DCE-BFBE-EB0E0BA18364}" type="parTrans" cxnId="{1B43B94F-7445-4319-BE23-89CAD51A7F2E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347F5FE4-8D57-436C-813D-DAA6706A9B3B}" type="sibTrans" cxnId="{1B43B94F-7445-4319-BE23-89CAD51A7F2E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9D32BCF9-86E8-418E-B41D-7E3816EC9A0D}">
      <dgm:prSet phldrT="[文本]" custT="1"/>
      <dgm:spPr/>
      <dgm:t>
        <a:bodyPr/>
        <a:lstStyle/>
        <a:p>
          <a:pPr eaLnBrk="1" latinLnBrk="0"/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自主建构教学设计方案，上传分享，邀请其他教师贡献智慧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077F4349-E6CB-4496-A819-668FECC6B1FF}" type="parTrans" cxnId="{3E290E1E-A72B-4C04-A728-41AF595D3133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E3B66E1B-6210-442E-BF8D-8B0276C757DD}" type="sibTrans" cxnId="{3E290E1E-A72B-4C04-A728-41AF595D3133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3EE63B27-4BD0-4250-BA46-BC6AF8ABC4F2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协同备课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F9692C63-9CE6-45DD-B782-469BD2EDD1C7}" type="parTrans" cxnId="{FDD5992D-1FB0-44A4-8492-35DEA2F6A698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7A8A6501-C80E-429C-BD01-1867AFEA703D}" type="sibTrans" cxnId="{FDD5992D-1FB0-44A4-8492-35DEA2F6A698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FF373905-585A-417B-80B1-95B177EFE1AC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学科教师协同建构教学设计方案，添加批注，修改内容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8F0EFD76-FD06-4719-9232-AD320FF6E68C}" type="parTrans" cxnId="{80718B5B-F991-40E0-8F64-CBABBC60F17A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32AA047F-8112-4845-AED3-9E4CDB42E015}" type="sibTrans" cxnId="{80718B5B-F991-40E0-8F64-CBABBC60F17A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C3081B6C-1743-4825-B14B-EDE2187BAE9B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听课评课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7630DB97-0589-460F-AA76-5E2F4C3E99D0}" type="parTrans" cxnId="{DCE08134-355C-46EA-BC1B-88DB651E7FBA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FDF319D7-71C3-484D-8F4A-545A4A10994D}" type="sibTrans" cxnId="{DCE08134-355C-46EA-BC1B-88DB651E7FBA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FDD1EC99-98F5-4228-AFFD-33B81CB5528A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区域研讨，听课教师记录授课教师授课过程，课后进行评课（现场评课与网络评课结合）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B7530BCC-FC77-4B12-98B9-26F59C7D7945}" type="parTrans" cxnId="{B09F5E5A-C9B0-4A2C-B555-5A2156EC02D1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7002BDA1-C405-4844-BACB-E5E90C2FDBF1}" type="sibTrans" cxnId="{B09F5E5A-C9B0-4A2C-B555-5A2156EC02D1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7901E622-7CFA-425B-8876-781C4CAE4DDB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教学反思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D6106845-0909-49CC-912F-AD0F30E12209}" type="parTrans" cxnId="{1BFBB607-7ECC-46BE-AC94-E0AB7B099782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902C3654-E0A9-4B22-9CC6-A55BCC391B05}" type="sibTrans" cxnId="{1BFBB607-7ECC-46BE-AC94-E0AB7B099782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DF6E1914-29D4-453D-AB76-E629D7E429BF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教师分享教学经验，总结教学过程中的不足，完善教学设计方案，建立与相关、相似学习元、知识群及社区的关联关系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12E3644E-4D98-4B56-BE52-C58D223821DD}" type="parTrans" cxnId="{34520E08-6ED0-4A19-8C0A-71F3BFBF419F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31A1B822-86FA-451E-AA2C-DC04F4398743}" type="sibTrans" cxnId="{34520E08-6ED0-4A19-8C0A-71F3BFBF419F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7F2B00CB-6EC7-4D35-BB44-B45E574A77F3}" type="pres">
      <dgm:prSet presAssocID="{9302EC98-AEFC-4E9D-8329-4FEA5830E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E7DBD3E-B2BE-4A49-A53E-52941D37FC80}" type="pres">
      <dgm:prSet presAssocID="{67D8F402-565D-4B8E-8322-BB0E995C2292}" presName="parentLin" presStyleCnt="0"/>
      <dgm:spPr/>
    </dgm:pt>
    <dgm:pt modelId="{29F7114E-04E4-48DC-A00B-47783A0F8186}" type="pres">
      <dgm:prSet presAssocID="{67D8F402-565D-4B8E-8322-BB0E995C2292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A16B60AF-2A60-42D2-8B18-F03AAFFA4A93}" type="pres">
      <dgm:prSet presAssocID="{67D8F402-565D-4B8E-8322-BB0E995C22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D01043-B910-48A9-9200-F4480D32894A}" type="pres">
      <dgm:prSet presAssocID="{67D8F402-565D-4B8E-8322-BB0E995C2292}" presName="negativeSpace" presStyleCnt="0"/>
      <dgm:spPr/>
    </dgm:pt>
    <dgm:pt modelId="{CB1E16B1-3B58-4E99-90D8-B642D4DA9A16}" type="pres">
      <dgm:prSet presAssocID="{67D8F402-565D-4B8E-8322-BB0E995C229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3473EA-0131-47E8-BA7B-0487B2C6D732}" type="pres">
      <dgm:prSet presAssocID="{347F5FE4-8D57-436C-813D-DAA6706A9B3B}" presName="spaceBetweenRectangles" presStyleCnt="0"/>
      <dgm:spPr/>
    </dgm:pt>
    <dgm:pt modelId="{1662AB57-C889-498E-BB4D-D91726EED523}" type="pres">
      <dgm:prSet presAssocID="{3EE63B27-4BD0-4250-BA46-BC6AF8ABC4F2}" presName="parentLin" presStyleCnt="0"/>
      <dgm:spPr/>
    </dgm:pt>
    <dgm:pt modelId="{22A6CE1A-E834-40B8-8AF7-564447D2E569}" type="pres">
      <dgm:prSet presAssocID="{3EE63B27-4BD0-4250-BA46-BC6AF8ABC4F2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EDD3A867-4734-4A18-9CCD-44ED0F67C806}" type="pres">
      <dgm:prSet presAssocID="{3EE63B27-4BD0-4250-BA46-BC6AF8ABC4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FDE76-5B31-473F-9918-9680D6F92998}" type="pres">
      <dgm:prSet presAssocID="{3EE63B27-4BD0-4250-BA46-BC6AF8ABC4F2}" presName="negativeSpace" presStyleCnt="0"/>
      <dgm:spPr/>
    </dgm:pt>
    <dgm:pt modelId="{146AEF90-BC34-4872-AEA3-C28D88211F94}" type="pres">
      <dgm:prSet presAssocID="{3EE63B27-4BD0-4250-BA46-BC6AF8ABC4F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34C342-0692-4A3E-A68B-50E016A42EA9}" type="pres">
      <dgm:prSet presAssocID="{7A8A6501-C80E-429C-BD01-1867AFEA703D}" presName="spaceBetweenRectangles" presStyleCnt="0"/>
      <dgm:spPr/>
    </dgm:pt>
    <dgm:pt modelId="{42DF84CF-0A4A-42D4-A292-2A69C9BF30A6}" type="pres">
      <dgm:prSet presAssocID="{C3081B6C-1743-4825-B14B-EDE2187BAE9B}" presName="parentLin" presStyleCnt="0"/>
      <dgm:spPr/>
    </dgm:pt>
    <dgm:pt modelId="{B8F27E30-5DB2-4AAC-AF9A-97A18D762914}" type="pres">
      <dgm:prSet presAssocID="{C3081B6C-1743-4825-B14B-EDE2187BAE9B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1BD1096B-AE99-46A5-A8E8-5183FCC62E93}" type="pres">
      <dgm:prSet presAssocID="{C3081B6C-1743-4825-B14B-EDE2187BAE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9A17F9-E3D0-4464-A46C-4A19D8AD4FC0}" type="pres">
      <dgm:prSet presAssocID="{C3081B6C-1743-4825-B14B-EDE2187BAE9B}" presName="negativeSpace" presStyleCnt="0"/>
      <dgm:spPr/>
    </dgm:pt>
    <dgm:pt modelId="{13DDE596-39F2-4243-AEA4-0899BB166815}" type="pres">
      <dgm:prSet presAssocID="{C3081B6C-1743-4825-B14B-EDE2187BAE9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04AF4E-802E-44C4-9731-494FDAB9CB8A}" type="pres">
      <dgm:prSet presAssocID="{FDF319D7-71C3-484D-8F4A-545A4A10994D}" presName="spaceBetweenRectangles" presStyleCnt="0"/>
      <dgm:spPr/>
    </dgm:pt>
    <dgm:pt modelId="{B8ED9DE6-8870-4477-A073-A83CC6EEC023}" type="pres">
      <dgm:prSet presAssocID="{7901E622-7CFA-425B-8876-781C4CAE4DDB}" presName="parentLin" presStyleCnt="0"/>
      <dgm:spPr/>
    </dgm:pt>
    <dgm:pt modelId="{0E2725D3-720F-4C8B-ABB6-AAA1A25883AF}" type="pres">
      <dgm:prSet presAssocID="{7901E622-7CFA-425B-8876-781C4CAE4DDB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E2614AD4-0193-4908-8FB7-19B7B9E7292F}" type="pres">
      <dgm:prSet presAssocID="{7901E622-7CFA-425B-8876-781C4CAE4D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1B8D41-E0DE-46F9-B440-67B8A67DAE0D}" type="pres">
      <dgm:prSet presAssocID="{7901E622-7CFA-425B-8876-781C4CAE4DDB}" presName="negativeSpace" presStyleCnt="0"/>
      <dgm:spPr/>
    </dgm:pt>
    <dgm:pt modelId="{06920F24-75B1-43D4-BF0B-9602A6C6A75C}" type="pres">
      <dgm:prSet presAssocID="{7901E622-7CFA-425B-8876-781C4CAE4DD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E290E1E-A72B-4C04-A728-41AF595D3133}" srcId="{67D8F402-565D-4B8E-8322-BB0E995C2292}" destId="{9D32BCF9-86E8-418E-B41D-7E3816EC9A0D}" srcOrd="0" destOrd="0" parTransId="{077F4349-E6CB-4496-A819-668FECC6B1FF}" sibTransId="{E3B66E1B-6210-442E-BF8D-8B0276C757DD}"/>
    <dgm:cxn modelId="{2695A2CD-649A-4613-B943-B09649CF339D}" type="presOf" srcId="{C3081B6C-1743-4825-B14B-EDE2187BAE9B}" destId="{1BD1096B-AE99-46A5-A8E8-5183FCC62E93}" srcOrd="1" destOrd="0" presId="urn:microsoft.com/office/officeart/2005/8/layout/list1"/>
    <dgm:cxn modelId="{1CF6108D-32ED-4180-BA7A-19B5A13C8E48}" type="presOf" srcId="{FDD1EC99-98F5-4228-AFFD-33B81CB5528A}" destId="{13DDE596-39F2-4243-AEA4-0899BB166815}" srcOrd="0" destOrd="0" presId="urn:microsoft.com/office/officeart/2005/8/layout/list1"/>
    <dgm:cxn modelId="{95FE2038-932A-481B-8F2B-10F300E16E85}" type="presOf" srcId="{9D32BCF9-86E8-418E-B41D-7E3816EC9A0D}" destId="{CB1E16B1-3B58-4E99-90D8-B642D4DA9A16}" srcOrd="0" destOrd="0" presId="urn:microsoft.com/office/officeart/2005/8/layout/list1"/>
    <dgm:cxn modelId="{1B43B94F-7445-4319-BE23-89CAD51A7F2E}" srcId="{9302EC98-AEFC-4E9D-8329-4FEA5830EAE8}" destId="{67D8F402-565D-4B8E-8322-BB0E995C2292}" srcOrd="0" destOrd="0" parTransId="{5C347D55-9A76-4DCE-BFBE-EB0E0BA18364}" sibTransId="{347F5FE4-8D57-436C-813D-DAA6706A9B3B}"/>
    <dgm:cxn modelId="{29BBA854-3A80-45F8-A14F-55AE93A6A33A}" type="presOf" srcId="{7901E622-7CFA-425B-8876-781C4CAE4DDB}" destId="{E2614AD4-0193-4908-8FB7-19B7B9E7292F}" srcOrd="1" destOrd="0" presId="urn:microsoft.com/office/officeart/2005/8/layout/list1"/>
    <dgm:cxn modelId="{1BFBB607-7ECC-46BE-AC94-E0AB7B099782}" srcId="{9302EC98-AEFC-4E9D-8329-4FEA5830EAE8}" destId="{7901E622-7CFA-425B-8876-781C4CAE4DDB}" srcOrd="3" destOrd="0" parTransId="{D6106845-0909-49CC-912F-AD0F30E12209}" sibTransId="{902C3654-E0A9-4B22-9CC6-A55BCC391B05}"/>
    <dgm:cxn modelId="{6C25D009-2F2B-41A5-A103-F0DCC5C0B841}" type="presOf" srcId="{9302EC98-AEFC-4E9D-8329-4FEA5830EAE8}" destId="{7F2B00CB-6EC7-4D35-BB44-B45E574A77F3}" srcOrd="0" destOrd="0" presId="urn:microsoft.com/office/officeart/2005/8/layout/list1"/>
    <dgm:cxn modelId="{BE3BE9E8-EF6D-4B70-93D3-772DD06992C6}" type="presOf" srcId="{3EE63B27-4BD0-4250-BA46-BC6AF8ABC4F2}" destId="{EDD3A867-4734-4A18-9CCD-44ED0F67C806}" srcOrd="1" destOrd="0" presId="urn:microsoft.com/office/officeart/2005/8/layout/list1"/>
    <dgm:cxn modelId="{34520E08-6ED0-4A19-8C0A-71F3BFBF419F}" srcId="{7901E622-7CFA-425B-8876-781C4CAE4DDB}" destId="{DF6E1914-29D4-453D-AB76-E629D7E429BF}" srcOrd="0" destOrd="0" parTransId="{12E3644E-4D98-4B56-BE52-C58D223821DD}" sibTransId="{31A1B822-86FA-451E-AA2C-DC04F4398743}"/>
    <dgm:cxn modelId="{80718B5B-F991-40E0-8F64-CBABBC60F17A}" srcId="{3EE63B27-4BD0-4250-BA46-BC6AF8ABC4F2}" destId="{FF373905-585A-417B-80B1-95B177EFE1AC}" srcOrd="0" destOrd="0" parTransId="{8F0EFD76-FD06-4719-9232-AD320FF6E68C}" sibTransId="{32AA047F-8112-4845-AED3-9E4CDB42E015}"/>
    <dgm:cxn modelId="{3403AE21-213B-44AB-89F2-E24CF4AC5FE4}" type="presOf" srcId="{67D8F402-565D-4B8E-8322-BB0E995C2292}" destId="{29F7114E-04E4-48DC-A00B-47783A0F8186}" srcOrd="0" destOrd="0" presId="urn:microsoft.com/office/officeart/2005/8/layout/list1"/>
    <dgm:cxn modelId="{DCE08134-355C-46EA-BC1B-88DB651E7FBA}" srcId="{9302EC98-AEFC-4E9D-8329-4FEA5830EAE8}" destId="{C3081B6C-1743-4825-B14B-EDE2187BAE9B}" srcOrd="2" destOrd="0" parTransId="{7630DB97-0589-460F-AA76-5E2F4C3E99D0}" sibTransId="{FDF319D7-71C3-484D-8F4A-545A4A10994D}"/>
    <dgm:cxn modelId="{B09F5E5A-C9B0-4A2C-B555-5A2156EC02D1}" srcId="{C3081B6C-1743-4825-B14B-EDE2187BAE9B}" destId="{FDD1EC99-98F5-4228-AFFD-33B81CB5528A}" srcOrd="0" destOrd="0" parTransId="{B7530BCC-FC77-4B12-98B9-26F59C7D7945}" sibTransId="{7002BDA1-C405-4844-BACB-E5E90C2FDBF1}"/>
    <dgm:cxn modelId="{FDD5992D-1FB0-44A4-8492-35DEA2F6A698}" srcId="{9302EC98-AEFC-4E9D-8329-4FEA5830EAE8}" destId="{3EE63B27-4BD0-4250-BA46-BC6AF8ABC4F2}" srcOrd="1" destOrd="0" parTransId="{F9692C63-9CE6-45DD-B782-469BD2EDD1C7}" sibTransId="{7A8A6501-C80E-429C-BD01-1867AFEA703D}"/>
    <dgm:cxn modelId="{FDEF768E-C545-492F-992F-24784C29402F}" type="presOf" srcId="{C3081B6C-1743-4825-B14B-EDE2187BAE9B}" destId="{B8F27E30-5DB2-4AAC-AF9A-97A18D762914}" srcOrd="0" destOrd="0" presId="urn:microsoft.com/office/officeart/2005/8/layout/list1"/>
    <dgm:cxn modelId="{66E96044-E221-4092-A977-55EB8A882FBF}" type="presOf" srcId="{3EE63B27-4BD0-4250-BA46-BC6AF8ABC4F2}" destId="{22A6CE1A-E834-40B8-8AF7-564447D2E569}" srcOrd="0" destOrd="0" presId="urn:microsoft.com/office/officeart/2005/8/layout/list1"/>
    <dgm:cxn modelId="{5793DE18-A4FD-4B2A-964B-5CA6B24BC44B}" type="presOf" srcId="{67D8F402-565D-4B8E-8322-BB0E995C2292}" destId="{A16B60AF-2A60-42D2-8B18-F03AAFFA4A93}" srcOrd="1" destOrd="0" presId="urn:microsoft.com/office/officeart/2005/8/layout/list1"/>
    <dgm:cxn modelId="{1F9DAD55-9025-4ABF-B25B-A59B641FAE89}" type="presOf" srcId="{FF373905-585A-417B-80B1-95B177EFE1AC}" destId="{146AEF90-BC34-4872-AEA3-C28D88211F94}" srcOrd="0" destOrd="0" presId="urn:microsoft.com/office/officeart/2005/8/layout/list1"/>
    <dgm:cxn modelId="{2E0CD504-FDBB-4654-9C2D-A29DFE5CE457}" type="presOf" srcId="{DF6E1914-29D4-453D-AB76-E629D7E429BF}" destId="{06920F24-75B1-43D4-BF0B-9602A6C6A75C}" srcOrd="0" destOrd="0" presId="urn:microsoft.com/office/officeart/2005/8/layout/list1"/>
    <dgm:cxn modelId="{4E98623A-1265-4514-B949-47ADA12BEFAA}" type="presOf" srcId="{7901E622-7CFA-425B-8876-781C4CAE4DDB}" destId="{0E2725D3-720F-4C8B-ABB6-AAA1A25883AF}" srcOrd="0" destOrd="0" presId="urn:microsoft.com/office/officeart/2005/8/layout/list1"/>
    <dgm:cxn modelId="{D0714287-47FB-486D-A2B5-19C932C9EED5}" type="presParOf" srcId="{7F2B00CB-6EC7-4D35-BB44-B45E574A77F3}" destId="{4E7DBD3E-B2BE-4A49-A53E-52941D37FC80}" srcOrd="0" destOrd="0" presId="urn:microsoft.com/office/officeart/2005/8/layout/list1"/>
    <dgm:cxn modelId="{8640A482-BCA7-43D8-AE5B-45FAF4C628D1}" type="presParOf" srcId="{4E7DBD3E-B2BE-4A49-A53E-52941D37FC80}" destId="{29F7114E-04E4-48DC-A00B-47783A0F8186}" srcOrd="0" destOrd="0" presId="urn:microsoft.com/office/officeart/2005/8/layout/list1"/>
    <dgm:cxn modelId="{6227FA67-D134-426C-8E95-702258EF2DB2}" type="presParOf" srcId="{4E7DBD3E-B2BE-4A49-A53E-52941D37FC80}" destId="{A16B60AF-2A60-42D2-8B18-F03AAFFA4A93}" srcOrd="1" destOrd="0" presId="urn:microsoft.com/office/officeart/2005/8/layout/list1"/>
    <dgm:cxn modelId="{965A056C-DF93-48E9-B62D-1DCD1F5D23BB}" type="presParOf" srcId="{7F2B00CB-6EC7-4D35-BB44-B45E574A77F3}" destId="{35D01043-B910-48A9-9200-F4480D32894A}" srcOrd="1" destOrd="0" presId="urn:microsoft.com/office/officeart/2005/8/layout/list1"/>
    <dgm:cxn modelId="{A7A317EF-2716-448E-B026-AA5FF1C82E88}" type="presParOf" srcId="{7F2B00CB-6EC7-4D35-BB44-B45E574A77F3}" destId="{CB1E16B1-3B58-4E99-90D8-B642D4DA9A16}" srcOrd="2" destOrd="0" presId="urn:microsoft.com/office/officeart/2005/8/layout/list1"/>
    <dgm:cxn modelId="{A5CC3102-C8BB-49A3-A34D-8FA99624DC8A}" type="presParOf" srcId="{7F2B00CB-6EC7-4D35-BB44-B45E574A77F3}" destId="{493473EA-0131-47E8-BA7B-0487B2C6D732}" srcOrd="3" destOrd="0" presId="urn:microsoft.com/office/officeart/2005/8/layout/list1"/>
    <dgm:cxn modelId="{9DBC520E-B470-4FB7-A0BF-8B62B31A671D}" type="presParOf" srcId="{7F2B00CB-6EC7-4D35-BB44-B45E574A77F3}" destId="{1662AB57-C889-498E-BB4D-D91726EED523}" srcOrd="4" destOrd="0" presId="urn:microsoft.com/office/officeart/2005/8/layout/list1"/>
    <dgm:cxn modelId="{2507EA66-6289-402B-A24F-70FAC79C8B53}" type="presParOf" srcId="{1662AB57-C889-498E-BB4D-D91726EED523}" destId="{22A6CE1A-E834-40B8-8AF7-564447D2E569}" srcOrd="0" destOrd="0" presId="urn:microsoft.com/office/officeart/2005/8/layout/list1"/>
    <dgm:cxn modelId="{7B280A48-2CB3-45F3-B846-D478094C81A3}" type="presParOf" srcId="{1662AB57-C889-498E-BB4D-D91726EED523}" destId="{EDD3A867-4734-4A18-9CCD-44ED0F67C806}" srcOrd="1" destOrd="0" presId="urn:microsoft.com/office/officeart/2005/8/layout/list1"/>
    <dgm:cxn modelId="{3B885BF9-B5F0-4C7A-8303-468493AD3745}" type="presParOf" srcId="{7F2B00CB-6EC7-4D35-BB44-B45E574A77F3}" destId="{09CFDE76-5B31-473F-9918-9680D6F92998}" srcOrd="5" destOrd="0" presId="urn:microsoft.com/office/officeart/2005/8/layout/list1"/>
    <dgm:cxn modelId="{C57C738F-821F-40F8-A81A-5F993532722D}" type="presParOf" srcId="{7F2B00CB-6EC7-4D35-BB44-B45E574A77F3}" destId="{146AEF90-BC34-4872-AEA3-C28D88211F94}" srcOrd="6" destOrd="0" presId="urn:microsoft.com/office/officeart/2005/8/layout/list1"/>
    <dgm:cxn modelId="{CE2B2CB2-558D-4621-8D1D-829B635AD788}" type="presParOf" srcId="{7F2B00CB-6EC7-4D35-BB44-B45E574A77F3}" destId="{BF34C342-0692-4A3E-A68B-50E016A42EA9}" srcOrd="7" destOrd="0" presId="urn:microsoft.com/office/officeart/2005/8/layout/list1"/>
    <dgm:cxn modelId="{6F5F0D2F-3016-4238-A71C-341F54F1EE1C}" type="presParOf" srcId="{7F2B00CB-6EC7-4D35-BB44-B45E574A77F3}" destId="{42DF84CF-0A4A-42D4-A292-2A69C9BF30A6}" srcOrd="8" destOrd="0" presId="urn:microsoft.com/office/officeart/2005/8/layout/list1"/>
    <dgm:cxn modelId="{2C50FDCF-47A0-42E8-BBDA-5CBC0C955C89}" type="presParOf" srcId="{42DF84CF-0A4A-42D4-A292-2A69C9BF30A6}" destId="{B8F27E30-5DB2-4AAC-AF9A-97A18D762914}" srcOrd="0" destOrd="0" presId="urn:microsoft.com/office/officeart/2005/8/layout/list1"/>
    <dgm:cxn modelId="{1645B6E4-C3A5-4204-AA7E-4228470446F6}" type="presParOf" srcId="{42DF84CF-0A4A-42D4-A292-2A69C9BF30A6}" destId="{1BD1096B-AE99-46A5-A8E8-5183FCC62E93}" srcOrd="1" destOrd="0" presId="urn:microsoft.com/office/officeart/2005/8/layout/list1"/>
    <dgm:cxn modelId="{708384B6-82D3-4200-ACA4-B43E8FE58C94}" type="presParOf" srcId="{7F2B00CB-6EC7-4D35-BB44-B45E574A77F3}" destId="{009A17F9-E3D0-4464-A46C-4A19D8AD4FC0}" srcOrd="9" destOrd="0" presId="urn:microsoft.com/office/officeart/2005/8/layout/list1"/>
    <dgm:cxn modelId="{99A0BBD9-1B95-4873-B883-6E8FAB07DDEB}" type="presParOf" srcId="{7F2B00CB-6EC7-4D35-BB44-B45E574A77F3}" destId="{13DDE596-39F2-4243-AEA4-0899BB166815}" srcOrd="10" destOrd="0" presId="urn:microsoft.com/office/officeart/2005/8/layout/list1"/>
    <dgm:cxn modelId="{98CC3D0B-8BD0-45E2-85D6-E44C61E459C1}" type="presParOf" srcId="{7F2B00CB-6EC7-4D35-BB44-B45E574A77F3}" destId="{4104AF4E-802E-44C4-9731-494FDAB9CB8A}" srcOrd="11" destOrd="0" presId="urn:microsoft.com/office/officeart/2005/8/layout/list1"/>
    <dgm:cxn modelId="{22081977-D6E0-47FA-90C7-93356E1098F7}" type="presParOf" srcId="{7F2B00CB-6EC7-4D35-BB44-B45E574A77F3}" destId="{B8ED9DE6-8870-4477-A073-A83CC6EEC023}" srcOrd="12" destOrd="0" presId="urn:microsoft.com/office/officeart/2005/8/layout/list1"/>
    <dgm:cxn modelId="{1957C0ED-E856-4406-94CD-B3916101AEE2}" type="presParOf" srcId="{B8ED9DE6-8870-4477-A073-A83CC6EEC023}" destId="{0E2725D3-720F-4C8B-ABB6-AAA1A25883AF}" srcOrd="0" destOrd="0" presId="urn:microsoft.com/office/officeart/2005/8/layout/list1"/>
    <dgm:cxn modelId="{D422D312-1852-41E9-918C-25629EFBBD96}" type="presParOf" srcId="{B8ED9DE6-8870-4477-A073-A83CC6EEC023}" destId="{E2614AD4-0193-4908-8FB7-19B7B9E7292F}" srcOrd="1" destOrd="0" presId="urn:microsoft.com/office/officeart/2005/8/layout/list1"/>
    <dgm:cxn modelId="{CF821EB8-A105-4217-A8B6-475D48080DC4}" type="presParOf" srcId="{7F2B00CB-6EC7-4D35-BB44-B45E574A77F3}" destId="{021B8D41-E0DE-46F9-B440-67B8A67DAE0D}" srcOrd="13" destOrd="0" presId="urn:microsoft.com/office/officeart/2005/8/layout/list1"/>
    <dgm:cxn modelId="{A0D05133-17B6-4739-A56A-FC78A4EA4E6D}" type="presParOf" srcId="{7F2B00CB-6EC7-4D35-BB44-B45E574A77F3}" destId="{06920F24-75B1-43D4-BF0B-9602A6C6A7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02EC98-AEFC-4E9D-8329-4FEA5830EAE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7D8F402-565D-4B8E-8322-BB0E995C2292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在社区中引入相关学习元与知识群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5C347D55-9A76-4DCE-BFBE-EB0E0BA18364}" type="parTrans" cxnId="{1B43B94F-7445-4319-BE23-89CAD51A7F2E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347F5FE4-8D57-436C-813D-DAA6706A9B3B}" type="sibTrans" cxnId="{1B43B94F-7445-4319-BE23-89CAD51A7F2E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9D32BCF9-86E8-418E-B41D-7E3816EC9A0D}">
      <dgm:prSet phldrT="[文本]" custT="1"/>
      <dgm:spPr/>
      <dgm:t>
        <a:bodyPr/>
        <a:lstStyle/>
        <a:p>
          <a:pPr eaLnBrk="1" latinLnBrk="0"/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课题理念指导、培训讲稿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077F4349-E6CB-4496-A819-668FECC6B1FF}" type="parTrans" cxnId="{3E290E1E-A72B-4C04-A728-41AF595D3133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E3B66E1B-6210-442E-BF8D-8B0276C757DD}" type="sibTrans" cxnId="{3E290E1E-A72B-4C04-A728-41AF595D3133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3EE63B27-4BD0-4250-BA46-BC6AF8ABC4F2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每个实验区一个月一个阶段性成果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F9692C63-9CE6-45DD-B782-469BD2EDD1C7}" type="parTrans" cxnId="{FDD5992D-1FB0-44A4-8492-35DEA2F6A698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7A8A6501-C80E-429C-BD01-1867AFEA703D}" type="sibTrans" cxnId="{FDD5992D-1FB0-44A4-8492-35DEA2F6A698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FF373905-585A-417B-80B1-95B177EFE1AC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教学设计方案集（知识群）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8F0EFD76-FD06-4719-9232-AD320FF6E68C}" type="parTrans" cxnId="{80718B5B-F991-40E0-8F64-CBABBC60F17A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32AA047F-8112-4845-AED3-9E4CDB42E015}" type="sibTrans" cxnId="{80718B5B-F991-40E0-8F64-CBABBC60F17A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C3081B6C-1743-4825-B14B-EDE2187BAE9B}">
      <dgm:prSet phldrT="[文本]" custT="1"/>
      <dgm:spPr/>
      <dgm:t>
        <a:bodyPr/>
        <a:lstStyle/>
        <a:p>
          <a:r>
            <a:rPr lang="zh-CN" altLang="en-US" sz="2400" dirty="0" smtClean="0">
              <a:latin typeface="黑体" pitchFamily="49" charset="-122"/>
              <a:ea typeface="黑体" pitchFamily="49" charset="-122"/>
            </a:rPr>
            <a:t>为实验区老师推荐学习材料</a:t>
          </a:r>
          <a:endParaRPr lang="zh-CN" altLang="en-US" sz="2400" dirty="0">
            <a:latin typeface="黑体" pitchFamily="49" charset="-122"/>
            <a:ea typeface="黑体" pitchFamily="49" charset="-122"/>
          </a:endParaRPr>
        </a:p>
      </dgm:t>
    </dgm:pt>
    <dgm:pt modelId="{7630DB97-0589-460F-AA76-5E2F4C3E99D0}" type="parTrans" cxnId="{DCE08134-355C-46EA-BC1B-88DB651E7FBA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FDF319D7-71C3-484D-8F4A-545A4A10994D}" type="sibTrans" cxnId="{DCE08134-355C-46EA-BC1B-88DB651E7FBA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FDD1EC99-98F5-4228-AFFD-33B81CB5528A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根据所了解的实验区老师当前的学习状态和对课题计划的实施情况，有目的的学习材料、参考资料等等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B7530BCC-FC77-4B12-98B9-26F59C7D7945}" type="parTrans" cxnId="{B09F5E5A-C9B0-4A2C-B555-5A2156EC02D1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7002BDA1-C405-4844-BACB-E5E90C2FDBF1}" type="sibTrans" cxnId="{B09F5E5A-C9B0-4A2C-B555-5A2156EC02D1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7901E622-7CFA-425B-8876-781C4CAE4DDB}">
      <dgm:prSet phldrT="[文本]" custT="1"/>
      <dgm:spPr/>
      <dgm:t>
        <a:bodyPr/>
        <a:lstStyle/>
        <a:p>
          <a:r>
            <a:rPr lang="zh-CN" altLang="en-US" sz="1800" dirty="0" smtClean="0">
              <a:latin typeface="黑体" pitchFamily="49" charset="-122"/>
              <a:ea typeface="黑体" pitchFamily="49" charset="-122"/>
            </a:rPr>
            <a:t>鼓励收藏和订阅优质学习资源，及时获取动态信息</a:t>
          </a:r>
          <a:endParaRPr lang="zh-CN" altLang="en-US" sz="1800" dirty="0">
            <a:latin typeface="黑体" pitchFamily="49" charset="-122"/>
            <a:ea typeface="黑体" pitchFamily="49" charset="-122"/>
          </a:endParaRPr>
        </a:p>
      </dgm:t>
    </dgm:pt>
    <dgm:pt modelId="{D6106845-0909-49CC-912F-AD0F30E12209}" type="parTrans" cxnId="{1BFBB607-7ECC-46BE-AC94-E0AB7B099782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902C3654-E0A9-4B22-9CC6-A55BCC391B05}" type="sibTrans" cxnId="{1BFBB607-7ECC-46BE-AC94-E0AB7B099782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DF6E1914-29D4-453D-AB76-E629D7E429BF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教师分享教学经验，总结教学过程中的不足，完善教学设计方案，建立与相关、相似学习元、知识群及社区的关联关系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12E3644E-4D98-4B56-BE52-C58D223821DD}" type="parTrans" cxnId="{34520E08-6ED0-4A19-8C0A-71F3BFBF419F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31A1B822-86FA-451E-AA2C-DC04F4398743}" type="sibTrans" cxnId="{34520E08-6ED0-4A19-8C0A-71F3BFBF419F}">
      <dgm:prSet/>
      <dgm:spPr/>
      <dgm:t>
        <a:bodyPr/>
        <a:lstStyle/>
        <a:p>
          <a:endParaRPr lang="zh-CN" altLang="en-US" sz="2000">
            <a:latin typeface="黑体" pitchFamily="49" charset="-122"/>
            <a:ea typeface="黑体" pitchFamily="49" charset="-122"/>
          </a:endParaRPr>
        </a:p>
      </dgm:t>
    </dgm:pt>
    <dgm:pt modelId="{E2BEA907-005E-4F5A-ACEB-01174B0A7CF5}">
      <dgm:prSet phldrT="[文本]" custT="1"/>
      <dgm:spPr/>
      <dgm:t>
        <a:bodyPr/>
        <a:lstStyle/>
        <a:p>
          <a:pPr eaLnBrk="1" latinLnBrk="0"/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教师优秀教学设计方案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A208E5AF-44E7-4F00-A647-3F3EB626C55F}" type="parTrans" cxnId="{1681173A-2F72-47E8-863D-C3FD0626D71F}">
      <dgm:prSet/>
      <dgm:spPr/>
      <dgm:t>
        <a:bodyPr/>
        <a:lstStyle/>
        <a:p>
          <a:endParaRPr lang="zh-CN" altLang="en-US"/>
        </a:p>
      </dgm:t>
    </dgm:pt>
    <dgm:pt modelId="{204025A5-CE6D-44F1-8F40-44E36ADA202D}" type="sibTrans" cxnId="{1681173A-2F72-47E8-863D-C3FD0626D71F}">
      <dgm:prSet/>
      <dgm:spPr/>
      <dgm:t>
        <a:bodyPr/>
        <a:lstStyle/>
        <a:p>
          <a:endParaRPr lang="zh-CN" altLang="en-US"/>
        </a:p>
      </dgm:t>
    </dgm:pt>
    <dgm:pt modelId="{44CEB0A4-B639-49B1-9C72-D67CBAFDAB0D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课题指导总结（以学习元的形式发布图片秀、微报或微视频）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86DF900B-3F7C-4C63-A006-9C563D4DF7A6}" type="parTrans" cxnId="{8D3C27BC-E662-42A2-A635-8196F0E50FB3}">
      <dgm:prSet/>
      <dgm:spPr/>
      <dgm:t>
        <a:bodyPr/>
        <a:lstStyle/>
        <a:p>
          <a:endParaRPr lang="zh-CN" altLang="en-US"/>
        </a:p>
      </dgm:t>
    </dgm:pt>
    <dgm:pt modelId="{89A785BC-D187-420D-9675-4D507BA01F64}" type="sibTrans" cxnId="{8D3C27BC-E662-42A2-A635-8196F0E50FB3}">
      <dgm:prSet/>
      <dgm:spPr/>
      <dgm:t>
        <a:bodyPr/>
        <a:lstStyle/>
        <a:p>
          <a:endParaRPr lang="zh-CN" altLang="en-US"/>
        </a:p>
      </dgm:t>
    </dgm:pt>
    <dgm:pt modelId="{6109E4D3-BEF5-4E06-8F01-77B37C28A24E}">
      <dgm:prSet phldrT="[文本]" custT="1"/>
      <dgm:spPr/>
      <dgm:t>
        <a:bodyPr/>
        <a:lstStyle/>
        <a:p>
          <a:r>
            <a:rPr lang="zh-CN" altLang="en-US" sz="1400" dirty="0" smtClean="0">
              <a:latin typeface="黑体" pitchFamily="49" charset="-122"/>
              <a:ea typeface="黑体" pitchFamily="49" charset="-122"/>
            </a:rPr>
            <a:t>课题指导工作计划（发布公告）</a:t>
          </a:r>
          <a:endParaRPr lang="zh-CN" altLang="en-US" sz="1400" dirty="0">
            <a:latin typeface="黑体" pitchFamily="49" charset="-122"/>
            <a:ea typeface="黑体" pitchFamily="49" charset="-122"/>
          </a:endParaRPr>
        </a:p>
      </dgm:t>
    </dgm:pt>
    <dgm:pt modelId="{35C9A250-8B05-4A6B-BEE3-62B4E2003E06}" type="parTrans" cxnId="{E3599A12-5065-44C0-9AD3-E65B32C412FE}">
      <dgm:prSet/>
      <dgm:spPr/>
      <dgm:t>
        <a:bodyPr/>
        <a:lstStyle/>
        <a:p>
          <a:endParaRPr lang="zh-CN" altLang="en-US"/>
        </a:p>
      </dgm:t>
    </dgm:pt>
    <dgm:pt modelId="{AAB48904-FEAA-44FB-8C2B-C89896CBCFF7}" type="sibTrans" cxnId="{E3599A12-5065-44C0-9AD3-E65B32C412FE}">
      <dgm:prSet/>
      <dgm:spPr/>
      <dgm:t>
        <a:bodyPr/>
        <a:lstStyle/>
        <a:p>
          <a:endParaRPr lang="zh-CN" altLang="en-US"/>
        </a:p>
      </dgm:t>
    </dgm:pt>
    <dgm:pt modelId="{7F2B00CB-6EC7-4D35-BB44-B45E574A77F3}" type="pres">
      <dgm:prSet presAssocID="{9302EC98-AEFC-4E9D-8329-4FEA5830E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E7DBD3E-B2BE-4A49-A53E-52941D37FC80}" type="pres">
      <dgm:prSet presAssocID="{67D8F402-565D-4B8E-8322-BB0E995C2292}" presName="parentLin" presStyleCnt="0"/>
      <dgm:spPr/>
    </dgm:pt>
    <dgm:pt modelId="{29F7114E-04E4-48DC-A00B-47783A0F8186}" type="pres">
      <dgm:prSet presAssocID="{67D8F402-565D-4B8E-8322-BB0E995C2292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A16B60AF-2A60-42D2-8B18-F03AAFFA4A93}" type="pres">
      <dgm:prSet presAssocID="{67D8F402-565D-4B8E-8322-BB0E995C229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D01043-B910-48A9-9200-F4480D32894A}" type="pres">
      <dgm:prSet presAssocID="{67D8F402-565D-4B8E-8322-BB0E995C2292}" presName="negativeSpace" presStyleCnt="0"/>
      <dgm:spPr/>
    </dgm:pt>
    <dgm:pt modelId="{CB1E16B1-3B58-4E99-90D8-B642D4DA9A16}" type="pres">
      <dgm:prSet presAssocID="{67D8F402-565D-4B8E-8322-BB0E995C2292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3473EA-0131-47E8-BA7B-0487B2C6D732}" type="pres">
      <dgm:prSet presAssocID="{347F5FE4-8D57-436C-813D-DAA6706A9B3B}" presName="spaceBetweenRectangles" presStyleCnt="0"/>
      <dgm:spPr/>
    </dgm:pt>
    <dgm:pt modelId="{1662AB57-C889-498E-BB4D-D91726EED523}" type="pres">
      <dgm:prSet presAssocID="{3EE63B27-4BD0-4250-BA46-BC6AF8ABC4F2}" presName="parentLin" presStyleCnt="0"/>
      <dgm:spPr/>
    </dgm:pt>
    <dgm:pt modelId="{22A6CE1A-E834-40B8-8AF7-564447D2E569}" type="pres">
      <dgm:prSet presAssocID="{3EE63B27-4BD0-4250-BA46-BC6AF8ABC4F2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EDD3A867-4734-4A18-9CCD-44ED0F67C806}" type="pres">
      <dgm:prSet presAssocID="{3EE63B27-4BD0-4250-BA46-BC6AF8ABC4F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FDE76-5B31-473F-9918-9680D6F92998}" type="pres">
      <dgm:prSet presAssocID="{3EE63B27-4BD0-4250-BA46-BC6AF8ABC4F2}" presName="negativeSpace" presStyleCnt="0"/>
      <dgm:spPr/>
    </dgm:pt>
    <dgm:pt modelId="{146AEF90-BC34-4872-AEA3-C28D88211F94}" type="pres">
      <dgm:prSet presAssocID="{3EE63B27-4BD0-4250-BA46-BC6AF8ABC4F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34C342-0692-4A3E-A68B-50E016A42EA9}" type="pres">
      <dgm:prSet presAssocID="{7A8A6501-C80E-429C-BD01-1867AFEA703D}" presName="spaceBetweenRectangles" presStyleCnt="0"/>
      <dgm:spPr/>
    </dgm:pt>
    <dgm:pt modelId="{42DF84CF-0A4A-42D4-A292-2A69C9BF30A6}" type="pres">
      <dgm:prSet presAssocID="{C3081B6C-1743-4825-B14B-EDE2187BAE9B}" presName="parentLin" presStyleCnt="0"/>
      <dgm:spPr/>
    </dgm:pt>
    <dgm:pt modelId="{B8F27E30-5DB2-4AAC-AF9A-97A18D762914}" type="pres">
      <dgm:prSet presAssocID="{C3081B6C-1743-4825-B14B-EDE2187BAE9B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1BD1096B-AE99-46A5-A8E8-5183FCC62E93}" type="pres">
      <dgm:prSet presAssocID="{C3081B6C-1743-4825-B14B-EDE2187BAE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9A17F9-E3D0-4464-A46C-4A19D8AD4FC0}" type="pres">
      <dgm:prSet presAssocID="{C3081B6C-1743-4825-B14B-EDE2187BAE9B}" presName="negativeSpace" presStyleCnt="0"/>
      <dgm:spPr/>
    </dgm:pt>
    <dgm:pt modelId="{13DDE596-39F2-4243-AEA4-0899BB166815}" type="pres">
      <dgm:prSet presAssocID="{C3081B6C-1743-4825-B14B-EDE2187BAE9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04AF4E-802E-44C4-9731-494FDAB9CB8A}" type="pres">
      <dgm:prSet presAssocID="{FDF319D7-71C3-484D-8F4A-545A4A10994D}" presName="spaceBetweenRectangles" presStyleCnt="0"/>
      <dgm:spPr/>
    </dgm:pt>
    <dgm:pt modelId="{B8ED9DE6-8870-4477-A073-A83CC6EEC023}" type="pres">
      <dgm:prSet presAssocID="{7901E622-7CFA-425B-8876-781C4CAE4DDB}" presName="parentLin" presStyleCnt="0"/>
      <dgm:spPr/>
    </dgm:pt>
    <dgm:pt modelId="{0E2725D3-720F-4C8B-ABB6-AAA1A25883AF}" type="pres">
      <dgm:prSet presAssocID="{7901E622-7CFA-425B-8876-781C4CAE4DDB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E2614AD4-0193-4908-8FB7-19B7B9E7292F}" type="pres">
      <dgm:prSet presAssocID="{7901E622-7CFA-425B-8876-781C4CAE4D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1B8D41-E0DE-46F9-B440-67B8A67DAE0D}" type="pres">
      <dgm:prSet presAssocID="{7901E622-7CFA-425B-8876-781C4CAE4DDB}" presName="negativeSpace" presStyleCnt="0"/>
      <dgm:spPr/>
    </dgm:pt>
    <dgm:pt modelId="{06920F24-75B1-43D4-BF0B-9602A6C6A75C}" type="pres">
      <dgm:prSet presAssocID="{7901E622-7CFA-425B-8876-781C4CAE4DD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E290E1E-A72B-4C04-A728-41AF595D3133}" srcId="{67D8F402-565D-4B8E-8322-BB0E995C2292}" destId="{9D32BCF9-86E8-418E-B41D-7E3816EC9A0D}" srcOrd="0" destOrd="0" parTransId="{077F4349-E6CB-4496-A819-668FECC6B1FF}" sibTransId="{E3B66E1B-6210-442E-BF8D-8B0276C757DD}"/>
    <dgm:cxn modelId="{F68DA36F-BFB0-45EB-8EFB-7B1216AB7092}" type="presOf" srcId="{9302EC98-AEFC-4E9D-8329-4FEA5830EAE8}" destId="{7F2B00CB-6EC7-4D35-BB44-B45E574A77F3}" srcOrd="0" destOrd="0" presId="urn:microsoft.com/office/officeart/2005/8/layout/list1"/>
    <dgm:cxn modelId="{45709426-845B-42B6-BB46-D5FFF9B7B801}" type="presOf" srcId="{3EE63B27-4BD0-4250-BA46-BC6AF8ABC4F2}" destId="{22A6CE1A-E834-40B8-8AF7-564447D2E569}" srcOrd="0" destOrd="0" presId="urn:microsoft.com/office/officeart/2005/8/layout/list1"/>
    <dgm:cxn modelId="{3867D905-BFC7-4B0D-8041-D87CF4E8614E}" type="presOf" srcId="{7901E622-7CFA-425B-8876-781C4CAE4DDB}" destId="{E2614AD4-0193-4908-8FB7-19B7B9E7292F}" srcOrd="1" destOrd="0" presId="urn:microsoft.com/office/officeart/2005/8/layout/list1"/>
    <dgm:cxn modelId="{E43C66D4-0EDF-4A7D-AE66-B1738A0B1DE9}" type="presOf" srcId="{E2BEA907-005E-4F5A-ACEB-01174B0A7CF5}" destId="{CB1E16B1-3B58-4E99-90D8-B642D4DA9A16}" srcOrd="0" destOrd="1" presId="urn:microsoft.com/office/officeart/2005/8/layout/list1"/>
    <dgm:cxn modelId="{67356223-68B6-4860-B227-B5F30BB05BD1}" type="presOf" srcId="{C3081B6C-1743-4825-B14B-EDE2187BAE9B}" destId="{B8F27E30-5DB2-4AAC-AF9A-97A18D762914}" srcOrd="0" destOrd="0" presId="urn:microsoft.com/office/officeart/2005/8/layout/list1"/>
    <dgm:cxn modelId="{1B43B94F-7445-4319-BE23-89CAD51A7F2E}" srcId="{9302EC98-AEFC-4E9D-8329-4FEA5830EAE8}" destId="{67D8F402-565D-4B8E-8322-BB0E995C2292}" srcOrd="0" destOrd="0" parTransId="{5C347D55-9A76-4DCE-BFBE-EB0E0BA18364}" sibTransId="{347F5FE4-8D57-436C-813D-DAA6706A9B3B}"/>
    <dgm:cxn modelId="{B4D6EDC6-4935-4FE8-8B8D-73949DB1604D}" type="presOf" srcId="{7901E622-7CFA-425B-8876-781C4CAE4DDB}" destId="{0E2725D3-720F-4C8B-ABB6-AAA1A25883AF}" srcOrd="0" destOrd="0" presId="urn:microsoft.com/office/officeart/2005/8/layout/list1"/>
    <dgm:cxn modelId="{D8E17669-05C8-4925-B510-740E096E0A24}" type="presOf" srcId="{FF373905-585A-417B-80B1-95B177EFE1AC}" destId="{146AEF90-BC34-4872-AEA3-C28D88211F94}" srcOrd="0" destOrd="0" presId="urn:microsoft.com/office/officeart/2005/8/layout/list1"/>
    <dgm:cxn modelId="{727707D2-EF99-455B-AED2-48B7CF81AE57}" type="presOf" srcId="{67D8F402-565D-4B8E-8322-BB0E995C2292}" destId="{29F7114E-04E4-48DC-A00B-47783A0F8186}" srcOrd="0" destOrd="0" presId="urn:microsoft.com/office/officeart/2005/8/layout/list1"/>
    <dgm:cxn modelId="{1681173A-2F72-47E8-863D-C3FD0626D71F}" srcId="{67D8F402-565D-4B8E-8322-BB0E995C2292}" destId="{E2BEA907-005E-4F5A-ACEB-01174B0A7CF5}" srcOrd="1" destOrd="0" parTransId="{A208E5AF-44E7-4F00-A647-3F3EB626C55F}" sibTransId="{204025A5-CE6D-44F1-8F40-44E36ADA202D}"/>
    <dgm:cxn modelId="{959D125D-4D5C-4BD3-B180-63BE895DA0D4}" type="presOf" srcId="{9D32BCF9-86E8-418E-B41D-7E3816EC9A0D}" destId="{CB1E16B1-3B58-4E99-90D8-B642D4DA9A16}" srcOrd="0" destOrd="0" presId="urn:microsoft.com/office/officeart/2005/8/layout/list1"/>
    <dgm:cxn modelId="{1BFBB607-7ECC-46BE-AC94-E0AB7B099782}" srcId="{9302EC98-AEFC-4E9D-8329-4FEA5830EAE8}" destId="{7901E622-7CFA-425B-8876-781C4CAE4DDB}" srcOrd="3" destOrd="0" parTransId="{D6106845-0909-49CC-912F-AD0F30E12209}" sibTransId="{902C3654-E0A9-4B22-9CC6-A55BCC391B05}"/>
    <dgm:cxn modelId="{E3599A12-5065-44C0-9AD3-E65B32C412FE}" srcId="{3EE63B27-4BD0-4250-BA46-BC6AF8ABC4F2}" destId="{6109E4D3-BEF5-4E06-8F01-77B37C28A24E}" srcOrd="1" destOrd="0" parTransId="{35C9A250-8B05-4A6B-BEE3-62B4E2003E06}" sibTransId="{AAB48904-FEAA-44FB-8C2B-C89896CBCFF7}"/>
    <dgm:cxn modelId="{F229D994-0A48-4691-9109-6058A532E119}" type="presOf" srcId="{DF6E1914-29D4-453D-AB76-E629D7E429BF}" destId="{06920F24-75B1-43D4-BF0B-9602A6C6A75C}" srcOrd="0" destOrd="0" presId="urn:microsoft.com/office/officeart/2005/8/layout/list1"/>
    <dgm:cxn modelId="{772F4F24-2593-4CD3-AA1B-C603B4CA78DA}" type="presOf" srcId="{6109E4D3-BEF5-4E06-8F01-77B37C28A24E}" destId="{146AEF90-BC34-4872-AEA3-C28D88211F94}" srcOrd="0" destOrd="1" presId="urn:microsoft.com/office/officeart/2005/8/layout/list1"/>
    <dgm:cxn modelId="{34520E08-6ED0-4A19-8C0A-71F3BFBF419F}" srcId="{7901E622-7CFA-425B-8876-781C4CAE4DDB}" destId="{DF6E1914-29D4-453D-AB76-E629D7E429BF}" srcOrd="0" destOrd="0" parTransId="{12E3644E-4D98-4B56-BE52-C58D223821DD}" sibTransId="{31A1B822-86FA-451E-AA2C-DC04F4398743}"/>
    <dgm:cxn modelId="{80718B5B-F991-40E0-8F64-CBABBC60F17A}" srcId="{3EE63B27-4BD0-4250-BA46-BC6AF8ABC4F2}" destId="{FF373905-585A-417B-80B1-95B177EFE1AC}" srcOrd="0" destOrd="0" parTransId="{8F0EFD76-FD06-4719-9232-AD320FF6E68C}" sibTransId="{32AA047F-8112-4845-AED3-9E4CDB42E015}"/>
    <dgm:cxn modelId="{753C8B8F-EB4B-4295-98D8-A6FC686F9AA9}" type="presOf" srcId="{44CEB0A4-B639-49B1-9C72-D67CBAFDAB0D}" destId="{146AEF90-BC34-4872-AEA3-C28D88211F94}" srcOrd="0" destOrd="2" presId="urn:microsoft.com/office/officeart/2005/8/layout/list1"/>
    <dgm:cxn modelId="{0A993B59-1072-473C-9188-1995BA259F04}" type="presOf" srcId="{3EE63B27-4BD0-4250-BA46-BC6AF8ABC4F2}" destId="{EDD3A867-4734-4A18-9CCD-44ED0F67C806}" srcOrd="1" destOrd="0" presId="urn:microsoft.com/office/officeart/2005/8/layout/list1"/>
    <dgm:cxn modelId="{B09F5E5A-C9B0-4A2C-B555-5A2156EC02D1}" srcId="{C3081B6C-1743-4825-B14B-EDE2187BAE9B}" destId="{FDD1EC99-98F5-4228-AFFD-33B81CB5528A}" srcOrd="0" destOrd="0" parTransId="{B7530BCC-FC77-4B12-98B9-26F59C7D7945}" sibTransId="{7002BDA1-C405-4844-BACB-E5E90C2FDBF1}"/>
    <dgm:cxn modelId="{DCE08134-355C-46EA-BC1B-88DB651E7FBA}" srcId="{9302EC98-AEFC-4E9D-8329-4FEA5830EAE8}" destId="{C3081B6C-1743-4825-B14B-EDE2187BAE9B}" srcOrd="2" destOrd="0" parTransId="{7630DB97-0589-460F-AA76-5E2F4C3E99D0}" sibTransId="{FDF319D7-71C3-484D-8F4A-545A4A10994D}"/>
    <dgm:cxn modelId="{FDD5992D-1FB0-44A4-8492-35DEA2F6A698}" srcId="{9302EC98-AEFC-4E9D-8329-4FEA5830EAE8}" destId="{3EE63B27-4BD0-4250-BA46-BC6AF8ABC4F2}" srcOrd="1" destOrd="0" parTransId="{F9692C63-9CE6-45DD-B782-469BD2EDD1C7}" sibTransId="{7A8A6501-C80E-429C-BD01-1867AFEA703D}"/>
    <dgm:cxn modelId="{16E4F1FC-F84B-4B96-AB6E-F66954EA485A}" type="presOf" srcId="{67D8F402-565D-4B8E-8322-BB0E995C2292}" destId="{A16B60AF-2A60-42D2-8B18-F03AAFFA4A93}" srcOrd="1" destOrd="0" presId="urn:microsoft.com/office/officeart/2005/8/layout/list1"/>
    <dgm:cxn modelId="{8D3C27BC-E662-42A2-A635-8196F0E50FB3}" srcId="{3EE63B27-4BD0-4250-BA46-BC6AF8ABC4F2}" destId="{44CEB0A4-B639-49B1-9C72-D67CBAFDAB0D}" srcOrd="2" destOrd="0" parTransId="{86DF900B-3F7C-4C63-A006-9C563D4DF7A6}" sibTransId="{89A785BC-D187-420D-9675-4D507BA01F64}"/>
    <dgm:cxn modelId="{2635E679-DC93-4584-BAF0-D25BECB0A22C}" type="presOf" srcId="{FDD1EC99-98F5-4228-AFFD-33B81CB5528A}" destId="{13DDE596-39F2-4243-AEA4-0899BB166815}" srcOrd="0" destOrd="0" presId="urn:microsoft.com/office/officeart/2005/8/layout/list1"/>
    <dgm:cxn modelId="{A5BC5B27-6693-4562-A114-35D6F9044D37}" type="presOf" srcId="{C3081B6C-1743-4825-B14B-EDE2187BAE9B}" destId="{1BD1096B-AE99-46A5-A8E8-5183FCC62E93}" srcOrd="1" destOrd="0" presId="urn:microsoft.com/office/officeart/2005/8/layout/list1"/>
    <dgm:cxn modelId="{EC8C0DB6-9795-4859-8544-39B95689F7BC}" type="presParOf" srcId="{7F2B00CB-6EC7-4D35-BB44-B45E574A77F3}" destId="{4E7DBD3E-B2BE-4A49-A53E-52941D37FC80}" srcOrd="0" destOrd="0" presId="urn:microsoft.com/office/officeart/2005/8/layout/list1"/>
    <dgm:cxn modelId="{703ACA14-0979-44F2-8E74-EE14F9F38FA7}" type="presParOf" srcId="{4E7DBD3E-B2BE-4A49-A53E-52941D37FC80}" destId="{29F7114E-04E4-48DC-A00B-47783A0F8186}" srcOrd="0" destOrd="0" presId="urn:microsoft.com/office/officeart/2005/8/layout/list1"/>
    <dgm:cxn modelId="{46206C85-C99A-43AE-BB49-F5318DF2241B}" type="presParOf" srcId="{4E7DBD3E-B2BE-4A49-A53E-52941D37FC80}" destId="{A16B60AF-2A60-42D2-8B18-F03AAFFA4A93}" srcOrd="1" destOrd="0" presId="urn:microsoft.com/office/officeart/2005/8/layout/list1"/>
    <dgm:cxn modelId="{7B9F65AC-9A8A-4A19-9D0E-6F95A97EA0A7}" type="presParOf" srcId="{7F2B00CB-6EC7-4D35-BB44-B45E574A77F3}" destId="{35D01043-B910-48A9-9200-F4480D32894A}" srcOrd="1" destOrd="0" presId="urn:microsoft.com/office/officeart/2005/8/layout/list1"/>
    <dgm:cxn modelId="{0EA27C53-07E5-4DDD-8F17-BF279929BF09}" type="presParOf" srcId="{7F2B00CB-6EC7-4D35-BB44-B45E574A77F3}" destId="{CB1E16B1-3B58-4E99-90D8-B642D4DA9A16}" srcOrd="2" destOrd="0" presId="urn:microsoft.com/office/officeart/2005/8/layout/list1"/>
    <dgm:cxn modelId="{AEC28F59-87B5-4FB3-B9C0-5E168788F22F}" type="presParOf" srcId="{7F2B00CB-6EC7-4D35-BB44-B45E574A77F3}" destId="{493473EA-0131-47E8-BA7B-0487B2C6D732}" srcOrd="3" destOrd="0" presId="urn:microsoft.com/office/officeart/2005/8/layout/list1"/>
    <dgm:cxn modelId="{65041097-B03D-443E-8329-B7C1B18AC8B9}" type="presParOf" srcId="{7F2B00CB-6EC7-4D35-BB44-B45E574A77F3}" destId="{1662AB57-C889-498E-BB4D-D91726EED523}" srcOrd="4" destOrd="0" presId="urn:microsoft.com/office/officeart/2005/8/layout/list1"/>
    <dgm:cxn modelId="{1401F78E-A650-492A-80A4-3BD72C3EECC6}" type="presParOf" srcId="{1662AB57-C889-498E-BB4D-D91726EED523}" destId="{22A6CE1A-E834-40B8-8AF7-564447D2E569}" srcOrd="0" destOrd="0" presId="urn:microsoft.com/office/officeart/2005/8/layout/list1"/>
    <dgm:cxn modelId="{BA779368-9303-4FDC-BFE2-5D56633A89FD}" type="presParOf" srcId="{1662AB57-C889-498E-BB4D-D91726EED523}" destId="{EDD3A867-4734-4A18-9CCD-44ED0F67C806}" srcOrd="1" destOrd="0" presId="urn:microsoft.com/office/officeart/2005/8/layout/list1"/>
    <dgm:cxn modelId="{023773A9-0031-4DC0-BC28-C344B545759D}" type="presParOf" srcId="{7F2B00CB-6EC7-4D35-BB44-B45E574A77F3}" destId="{09CFDE76-5B31-473F-9918-9680D6F92998}" srcOrd="5" destOrd="0" presId="urn:microsoft.com/office/officeart/2005/8/layout/list1"/>
    <dgm:cxn modelId="{5DE7E97E-7838-44DE-B2A9-03AA114375F1}" type="presParOf" srcId="{7F2B00CB-6EC7-4D35-BB44-B45E574A77F3}" destId="{146AEF90-BC34-4872-AEA3-C28D88211F94}" srcOrd="6" destOrd="0" presId="urn:microsoft.com/office/officeart/2005/8/layout/list1"/>
    <dgm:cxn modelId="{2920842D-DD92-4A38-8C02-B7DD92AC79AF}" type="presParOf" srcId="{7F2B00CB-6EC7-4D35-BB44-B45E574A77F3}" destId="{BF34C342-0692-4A3E-A68B-50E016A42EA9}" srcOrd="7" destOrd="0" presId="urn:microsoft.com/office/officeart/2005/8/layout/list1"/>
    <dgm:cxn modelId="{1E70A632-FCC3-4A99-86EA-A317404AE11D}" type="presParOf" srcId="{7F2B00CB-6EC7-4D35-BB44-B45E574A77F3}" destId="{42DF84CF-0A4A-42D4-A292-2A69C9BF30A6}" srcOrd="8" destOrd="0" presId="urn:microsoft.com/office/officeart/2005/8/layout/list1"/>
    <dgm:cxn modelId="{542ED4EE-9E14-4840-8B67-C508532CCC6E}" type="presParOf" srcId="{42DF84CF-0A4A-42D4-A292-2A69C9BF30A6}" destId="{B8F27E30-5DB2-4AAC-AF9A-97A18D762914}" srcOrd="0" destOrd="0" presId="urn:microsoft.com/office/officeart/2005/8/layout/list1"/>
    <dgm:cxn modelId="{8431FA61-CB23-43C5-91F3-36AFA4F57144}" type="presParOf" srcId="{42DF84CF-0A4A-42D4-A292-2A69C9BF30A6}" destId="{1BD1096B-AE99-46A5-A8E8-5183FCC62E93}" srcOrd="1" destOrd="0" presId="urn:microsoft.com/office/officeart/2005/8/layout/list1"/>
    <dgm:cxn modelId="{9073015F-2FA2-45AB-A750-D8D6E9B8E8C9}" type="presParOf" srcId="{7F2B00CB-6EC7-4D35-BB44-B45E574A77F3}" destId="{009A17F9-E3D0-4464-A46C-4A19D8AD4FC0}" srcOrd="9" destOrd="0" presId="urn:microsoft.com/office/officeart/2005/8/layout/list1"/>
    <dgm:cxn modelId="{3FEBFF43-4061-4928-A780-256749F57966}" type="presParOf" srcId="{7F2B00CB-6EC7-4D35-BB44-B45E574A77F3}" destId="{13DDE596-39F2-4243-AEA4-0899BB166815}" srcOrd="10" destOrd="0" presId="urn:microsoft.com/office/officeart/2005/8/layout/list1"/>
    <dgm:cxn modelId="{0914F227-11E9-4A89-BB1F-19479CEAF34C}" type="presParOf" srcId="{7F2B00CB-6EC7-4D35-BB44-B45E574A77F3}" destId="{4104AF4E-802E-44C4-9731-494FDAB9CB8A}" srcOrd="11" destOrd="0" presId="urn:microsoft.com/office/officeart/2005/8/layout/list1"/>
    <dgm:cxn modelId="{3C654907-BD76-4C01-8EB3-568AF48C04EA}" type="presParOf" srcId="{7F2B00CB-6EC7-4D35-BB44-B45E574A77F3}" destId="{B8ED9DE6-8870-4477-A073-A83CC6EEC023}" srcOrd="12" destOrd="0" presId="urn:microsoft.com/office/officeart/2005/8/layout/list1"/>
    <dgm:cxn modelId="{7AED2ECA-05A9-40DA-9887-2D9FC09B5306}" type="presParOf" srcId="{B8ED9DE6-8870-4477-A073-A83CC6EEC023}" destId="{0E2725D3-720F-4C8B-ABB6-AAA1A25883AF}" srcOrd="0" destOrd="0" presId="urn:microsoft.com/office/officeart/2005/8/layout/list1"/>
    <dgm:cxn modelId="{19B4BA21-DDAE-42A9-B7CD-8FF7E8140C72}" type="presParOf" srcId="{B8ED9DE6-8870-4477-A073-A83CC6EEC023}" destId="{E2614AD4-0193-4908-8FB7-19B7B9E7292F}" srcOrd="1" destOrd="0" presId="urn:microsoft.com/office/officeart/2005/8/layout/list1"/>
    <dgm:cxn modelId="{C15D21F3-2FAE-4009-B24C-37108D0DD3C5}" type="presParOf" srcId="{7F2B00CB-6EC7-4D35-BB44-B45E574A77F3}" destId="{021B8D41-E0DE-46F9-B440-67B8A67DAE0D}" srcOrd="13" destOrd="0" presId="urn:microsoft.com/office/officeart/2005/8/layout/list1"/>
    <dgm:cxn modelId="{C03378E1-AAFB-4316-8E39-496320D8F861}" type="presParOf" srcId="{7F2B00CB-6EC7-4D35-BB44-B45E574A77F3}" destId="{06920F24-75B1-43D4-BF0B-9602A6C6A7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29CEE3-37FA-4FF7-A9EB-B3AA2D985EFC}">
      <dsp:nvSpPr>
        <dsp:cNvPr id="0" name=""/>
        <dsp:cNvSpPr/>
      </dsp:nvSpPr>
      <dsp:spPr>
        <a:xfrm>
          <a:off x="-4560586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E9D98-3F01-4CED-8BB0-D8F8949CBDF0}">
      <dsp:nvSpPr>
        <dsp:cNvPr id="0" name=""/>
        <dsp:cNvSpPr/>
      </dsp:nvSpPr>
      <dsp:spPr>
        <a:xfrm>
          <a:off x="747064" y="580583"/>
          <a:ext cx="6455961" cy="1161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latin typeface="华文行楷" pitchFamily="2" charset="-122"/>
              <a:ea typeface="华文行楷" pitchFamily="2" charset="-122"/>
            </a:rPr>
            <a:t>学习元平台简介</a:t>
          </a:r>
          <a:endParaRPr lang="zh-CN" altLang="en-US" sz="3500" kern="1200" dirty="0">
            <a:latin typeface="华文行楷" pitchFamily="2" charset="-122"/>
            <a:ea typeface="华文行楷" pitchFamily="2" charset="-122"/>
          </a:endParaRPr>
        </a:p>
      </dsp:txBody>
      <dsp:txXfrm>
        <a:off x="747064" y="580583"/>
        <a:ext cx="6455961" cy="1161003"/>
      </dsp:txXfrm>
    </dsp:sp>
    <dsp:sp modelId="{D10E2EFC-94E9-4087-BF7D-C29A5815F90B}">
      <dsp:nvSpPr>
        <dsp:cNvPr id="0" name=""/>
        <dsp:cNvSpPr/>
      </dsp:nvSpPr>
      <dsp:spPr>
        <a:xfrm>
          <a:off x="21437" y="435457"/>
          <a:ext cx="1451254" cy="1451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9671E-732F-469F-B829-5073CE694E91}">
      <dsp:nvSpPr>
        <dsp:cNvPr id="0" name=""/>
        <dsp:cNvSpPr/>
      </dsp:nvSpPr>
      <dsp:spPr>
        <a:xfrm>
          <a:off x="747064" y="2322413"/>
          <a:ext cx="6455961" cy="1161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1547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500" kern="1200" dirty="0" smtClean="0">
              <a:latin typeface="华文行楷" pitchFamily="2" charset="-122"/>
              <a:ea typeface="华文行楷" pitchFamily="2" charset="-122"/>
            </a:rPr>
            <a:t>区域协同教研的模式与步骤</a:t>
          </a:r>
          <a:endParaRPr lang="zh-CN" altLang="en-US" sz="3500" kern="1200" dirty="0">
            <a:latin typeface="华文行楷" pitchFamily="2" charset="-122"/>
            <a:ea typeface="华文行楷" pitchFamily="2" charset="-122"/>
          </a:endParaRPr>
        </a:p>
      </dsp:txBody>
      <dsp:txXfrm>
        <a:off x="747064" y="2322413"/>
        <a:ext cx="6455961" cy="1161003"/>
      </dsp:txXfrm>
    </dsp:sp>
    <dsp:sp modelId="{3588E283-5514-484B-BCCD-A14AE62AC3B2}">
      <dsp:nvSpPr>
        <dsp:cNvPr id="0" name=""/>
        <dsp:cNvSpPr/>
      </dsp:nvSpPr>
      <dsp:spPr>
        <a:xfrm>
          <a:off x="21437" y="2177288"/>
          <a:ext cx="1451254" cy="14512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B3CA34-E2FE-4BE7-9720-9DA477F42340}">
      <dsp:nvSpPr>
        <dsp:cNvPr id="0" name=""/>
        <dsp:cNvSpPr/>
      </dsp:nvSpPr>
      <dsp:spPr>
        <a:xfrm>
          <a:off x="11407" y="0"/>
          <a:ext cx="2693344" cy="56147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学习元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11407" y="0"/>
        <a:ext cx="2693344" cy="561478"/>
      </dsp:txXfrm>
    </dsp:sp>
    <dsp:sp modelId="{0270A191-BCE4-4512-B9C6-C931AEA884FF}">
      <dsp:nvSpPr>
        <dsp:cNvPr id="0" name=""/>
        <dsp:cNvSpPr/>
      </dsp:nvSpPr>
      <dsp:spPr>
        <a:xfrm>
          <a:off x="11407" y="561478"/>
          <a:ext cx="2693344" cy="42635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0" kern="1200" dirty="0" smtClean="0">
              <a:latin typeface="黑体" pitchFamily="49" charset="-122"/>
              <a:ea typeface="黑体" pitchFamily="49" charset="-122"/>
            </a:rPr>
            <a:t>颗粒度最小的元素，具有生成性、连通性、微型化、智能性等特点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0" kern="1200" dirty="0" smtClean="0">
              <a:latin typeface="黑体" pitchFamily="49" charset="-122"/>
              <a:ea typeface="黑体" pitchFamily="49" charset="-122"/>
            </a:rPr>
            <a:t>专业术语、设计方案、探究问题、培训讲稿等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教学设计方案</a:t>
          </a:r>
          <a:r>
            <a:rPr lang="en-US" altLang="zh-CN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【</a:t>
          </a:r>
          <a:r>
            <a:rPr lang="zh-CN" altLang="en-US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区域教研</a:t>
          </a:r>
          <a:r>
            <a:rPr lang="en-US" altLang="zh-CN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】</a:t>
          </a:r>
          <a:endParaRPr lang="zh-CN" altLang="en-US" sz="2400" kern="12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课题指导理念</a:t>
          </a:r>
          <a:endParaRPr lang="zh-CN" altLang="en-US" sz="2400" kern="12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sp:txBody>
      <dsp:txXfrm>
        <a:off x="11407" y="561478"/>
        <a:ext cx="2693344" cy="4263528"/>
      </dsp:txXfrm>
    </dsp:sp>
    <dsp:sp modelId="{0115ED3A-1E5B-4B21-A102-AC648C51151B}">
      <dsp:nvSpPr>
        <dsp:cNvPr id="0" name=""/>
        <dsp:cNvSpPr/>
      </dsp:nvSpPr>
      <dsp:spPr>
        <a:xfrm>
          <a:off x="3081819" y="0"/>
          <a:ext cx="2693344" cy="56147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latin typeface="黑体" pitchFamily="49" charset="-122"/>
              <a:ea typeface="黑体" pitchFamily="49" charset="-122"/>
            </a:rPr>
            <a:t>知识群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>
        <a:off x="3081819" y="0"/>
        <a:ext cx="2693344" cy="561478"/>
      </dsp:txXfrm>
    </dsp:sp>
    <dsp:sp modelId="{B5A36E82-FFB5-4A1C-8684-768028760654}">
      <dsp:nvSpPr>
        <dsp:cNvPr id="0" name=""/>
        <dsp:cNvSpPr/>
      </dsp:nvSpPr>
      <dsp:spPr>
        <a:xfrm>
          <a:off x="3081819" y="561478"/>
          <a:ext cx="2693344" cy="42635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b="0" kern="1200" dirty="0" smtClean="0">
              <a:latin typeface="黑体" pitchFamily="49" charset="-122"/>
              <a:ea typeface="黑体" pitchFamily="49" charset="-122"/>
            </a:rPr>
            <a:t>相同主题</a:t>
          </a:r>
          <a:r>
            <a:rPr lang="zh-CN" altLang="en-US" sz="2400" b="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学习元</a:t>
          </a:r>
          <a:r>
            <a:rPr lang="zh-CN" altLang="en-US" sz="2400" b="0" kern="1200" dirty="0" smtClean="0">
              <a:latin typeface="黑体" pitchFamily="49" charset="-122"/>
              <a:ea typeface="黑体" pitchFamily="49" charset="-122"/>
            </a:rPr>
            <a:t>聚合成知识群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实验区每月一个知识群</a:t>
          </a:r>
          <a:endParaRPr lang="zh-CN" altLang="en-US" sz="2400" kern="12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一节课一个知识群</a:t>
          </a:r>
          <a:r>
            <a:rPr lang="en-US" altLang="zh-CN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【</a:t>
          </a:r>
          <a:r>
            <a:rPr lang="zh-CN" altLang="en-US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同课异构</a:t>
          </a:r>
          <a:r>
            <a:rPr lang="en-US" altLang="zh-CN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】</a:t>
          </a:r>
          <a:endParaRPr lang="zh-CN" altLang="en-US" sz="2400" kern="12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一名教师创建一个知识群</a:t>
          </a:r>
          <a:endParaRPr lang="zh-CN" altLang="en-US" sz="2400" kern="12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一个区域的培训讲稿或有特定主题的多个学习材料</a:t>
          </a:r>
          <a:endParaRPr lang="zh-CN" altLang="en-US" sz="2400" kern="1200" dirty="0">
            <a:solidFill>
              <a:srgbClr val="FF0000"/>
            </a:solidFill>
            <a:latin typeface="黑体" pitchFamily="49" charset="-122"/>
            <a:ea typeface="黑体" pitchFamily="49" charset="-122"/>
          </a:endParaRPr>
        </a:p>
      </dsp:txBody>
      <dsp:txXfrm>
        <a:off x="3081819" y="561478"/>
        <a:ext cx="2693344" cy="4263528"/>
      </dsp:txXfrm>
    </dsp:sp>
    <dsp:sp modelId="{BF8124CF-08C6-473D-9EE2-10AD8034E16B}">
      <dsp:nvSpPr>
        <dsp:cNvPr id="0" name=""/>
        <dsp:cNvSpPr/>
      </dsp:nvSpPr>
      <dsp:spPr>
        <a:xfrm>
          <a:off x="6152232" y="0"/>
          <a:ext cx="2693344" cy="561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rPr>
            <a:t>知识云</a:t>
          </a:r>
          <a:endParaRPr lang="zh-CN" altLang="en-US" sz="2400" kern="1200" dirty="0">
            <a:solidFill>
              <a:schemeClr val="bg1"/>
            </a:solidFill>
            <a:latin typeface="黑体" pitchFamily="49" charset="-122"/>
            <a:ea typeface="黑体" pitchFamily="49" charset="-122"/>
          </a:endParaRPr>
        </a:p>
      </dsp:txBody>
      <dsp:txXfrm>
        <a:off x="6152232" y="0"/>
        <a:ext cx="2693344" cy="561478"/>
      </dsp:txXfrm>
    </dsp:sp>
    <dsp:sp modelId="{A6FC280A-4CFF-4525-9943-6E2E9B2B8EAA}">
      <dsp:nvSpPr>
        <dsp:cNvPr id="0" name=""/>
        <dsp:cNvSpPr/>
      </dsp:nvSpPr>
      <dsp:spPr>
        <a:xfrm>
          <a:off x="6152232" y="561478"/>
          <a:ext cx="2693344" cy="42635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多个知识群的关联集合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可视化标签导航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基于标签共现的资源聚合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标签聚类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6152232" y="561478"/>
        <a:ext cx="2693344" cy="426352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D84880-7D59-493C-8E61-C4F4DB9CD661}">
      <dsp:nvSpPr>
        <dsp:cNvPr id="0" name=""/>
        <dsp:cNvSpPr/>
      </dsp:nvSpPr>
      <dsp:spPr>
        <a:xfrm>
          <a:off x="40" y="156109"/>
          <a:ext cx="3845569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latin typeface="华文中宋" pitchFamily="2" charset="-122"/>
              <a:ea typeface="华文中宋" pitchFamily="2" charset="-122"/>
            </a:rPr>
            <a:t>个人空间</a:t>
          </a:r>
          <a:endParaRPr lang="zh-CN" altLang="en-US" sz="2300" kern="1200" dirty="0">
            <a:latin typeface="华文中宋" pitchFamily="2" charset="-122"/>
            <a:ea typeface="华文中宋" pitchFamily="2" charset="-122"/>
          </a:endParaRPr>
        </a:p>
      </dsp:txBody>
      <dsp:txXfrm>
        <a:off x="40" y="156109"/>
        <a:ext cx="3845569" cy="662400"/>
      </dsp:txXfrm>
    </dsp:sp>
    <dsp:sp modelId="{E482C3FA-5599-4A36-8C88-AB8E2F3DC1F0}">
      <dsp:nvSpPr>
        <dsp:cNvPr id="0" name=""/>
        <dsp:cNvSpPr/>
      </dsp:nvSpPr>
      <dsp:spPr>
        <a:xfrm>
          <a:off x="40" y="818509"/>
          <a:ext cx="3845569" cy="3551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>
              <a:latin typeface="华文中宋" pitchFamily="2" charset="-122"/>
              <a:ea typeface="华文中宋" pitchFamily="2" charset="-122"/>
            </a:rPr>
            <a:t>用户进行知识管理、好友管理与交流、个人信息管理以及学习管理的空间</a:t>
          </a:r>
          <a:endParaRPr lang="zh-CN" altLang="en-US" sz="2300" kern="1200" dirty="0">
            <a:latin typeface="华文中宋" pitchFamily="2" charset="-122"/>
            <a:ea typeface="华文中宋" pitchFamily="2" charset="-122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>
              <a:latin typeface="华文中宋" pitchFamily="2" charset="-122"/>
              <a:ea typeface="华文中宋" pitchFamily="2" charset="-122"/>
            </a:rPr>
            <a:t>构建个人知识网络与人际网络</a:t>
          </a:r>
          <a:endParaRPr lang="zh-CN" altLang="en-US" sz="2300" kern="1200" dirty="0">
            <a:latin typeface="华文中宋" pitchFamily="2" charset="-122"/>
            <a:ea typeface="华文中宋" pitchFamily="2" charset="-122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您的专属学习领地（个人学习环境</a:t>
          </a:r>
          <a:r>
            <a:rPr lang="en-US" altLang="zh-CN" sz="2300" kern="1200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,PLE</a:t>
          </a:r>
          <a:r>
            <a:rPr lang="zh-CN" altLang="en-US" sz="2300" kern="1200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）</a:t>
          </a:r>
          <a:endParaRPr lang="zh-CN" altLang="en-US" sz="2300" kern="1200" dirty="0">
            <a:solidFill>
              <a:srgbClr val="FF0000"/>
            </a:solidFill>
            <a:latin typeface="华文中宋" pitchFamily="2" charset="-122"/>
            <a:ea typeface="华文中宋" pitchFamily="2" charset="-122"/>
          </a:endParaRPr>
        </a:p>
      </dsp:txBody>
      <dsp:txXfrm>
        <a:off x="40" y="818509"/>
        <a:ext cx="3845569" cy="3551343"/>
      </dsp:txXfrm>
    </dsp:sp>
    <dsp:sp modelId="{44BD2330-2E9B-40FE-9824-B39E5477A1A2}">
      <dsp:nvSpPr>
        <dsp:cNvPr id="0" name=""/>
        <dsp:cNvSpPr/>
      </dsp:nvSpPr>
      <dsp:spPr>
        <a:xfrm>
          <a:off x="4383989" y="156109"/>
          <a:ext cx="3845569" cy="66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kern="1200" dirty="0" smtClean="0">
              <a:latin typeface="华文中宋" pitchFamily="2" charset="-122"/>
              <a:ea typeface="华文中宋" pitchFamily="2" charset="-122"/>
            </a:rPr>
            <a:t>学习社区</a:t>
          </a:r>
          <a:endParaRPr lang="zh-CN" altLang="en-US" sz="2300" kern="1200" dirty="0">
            <a:latin typeface="华文中宋" pitchFamily="2" charset="-122"/>
            <a:ea typeface="华文中宋" pitchFamily="2" charset="-122"/>
          </a:endParaRPr>
        </a:p>
      </dsp:txBody>
      <dsp:txXfrm>
        <a:off x="4383989" y="156109"/>
        <a:ext cx="3845569" cy="662400"/>
      </dsp:txXfrm>
    </dsp:sp>
    <dsp:sp modelId="{15767DDF-89A9-4B7D-BE9B-881853323FC9}">
      <dsp:nvSpPr>
        <dsp:cNvPr id="0" name=""/>
        <dsp:cNvSpPr/>
      </dsp:nvSpPr>
      <dsp:spPr>
        <a:xfrm>
          <a:off x="4383989" y="818509"/>
          <a:ext cx="3845569" cy="35513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>
              <a:latin typeface="华文中宋" pitchFamily="2" charset="-122"/>
              <a:ea typeface="华文中宋" pitchFamily="2" charset="-122"/>
            </a:rPr>
            <a:t>相同或者相似兴趣的用户共同探究、协作交流的空间，比如一个教学试验区，一个教学班级</a:t>
          </a:r>
          <a:endParaRPr lang="zh-CN" altLang="en-US" sz="2300" kern="1200" dirty="0">
            <a:latin typeface="华文中宋" pitchFamily="2" charset="-122"/>
            <a:ea typeface="华文中宋" pitchFamily="2" charset="-122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>
              <a:latin typeface="华文中宋" pitchFamily="2" charset="-122"/>
              <a:ea typeface="华文中宋" pitchFamily="2" charset="-122"/>
            </a:rPr>
            <a:t>实现学习元、知识群与学习社区的连通与无缝交互</a:t>
          </a:r>
          <a:endParaRPr lang="zh-CN" altLang="en-US" sz="2300" kern="1200" dirty="0">
            <a:latin typeface="华文中宋" pitchFamily="2" charset="-122"/>
            <a:ea typeface="华文中宋" pitchFamily="2" charset="-122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kern="1200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学习共同体的自留地（集体学习环境，</a:t>
          </a:r>
          <a:r>
            <a:rPr lang="en-US" altLang="zh-CN" sz="2300" kern="1200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CLE</a:t>
          </a:r>
          <a:r>
            <a:rPr lang="zh-CN" altLang="en-US" sz="2300" kern="1200" dirty="0" smtClean="0">
              <a:solidFill>
                <a:srgbClr val="FF0000"/>
              </a:solidFill>
              <a:latin typeface="华文中宋" pitchFamily="2" charset="-122"/>
              <a:ea typeface="华文中宋" pitchFamily="2" charset="-122"/>
            </a:rPr>
            <a:t>）</a:t>
          </a:r>
          <a:endParaRPr lang="zh-CN" altLang="en-US" sz="2300" kern="1200" dirty="0">
            <a:solidFill>
              <a:srgbClr val="FF0000"/>
            </a:solidFill>
            <a:latin typeface="华文中宋" pitchFamily="2" charset="-122"/>
            <a:ea typeface="华文中宋" pitchFamily="2" charset="-122"/>
          </a:endParaRPr>
        </a:p>
      </dsp:txBody>
      <dsp:txXfrm>
        <a:off x="4383989" y="818509"/>
        <a:ext cx="3845569" cy="35513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166E78-B2E9-4BA7-A7CF-283F8C4D1A5D}">
      <dsp:nvSpPr>
        <dsp:cNvPr id="0" name=""/>
        <dsp:cNvSpPr/>
      </dsp:nvSpPr>
      <dsp:spPr>
        <a:xfrm>
          <a:off x="1086" y="20355"/>
          <a:ext cx="1365780" cy="697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借鉴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1086" y="20355"/>
        <a:ext cx="1365780" cy="464772"/>
      </dsp:txXfrm>
    </dsp:sp>
    <dsp:sp modelId="{199C414F-5595-483C-8310-F23F43C67416}">
      <dsp:nvSpPr>
        <dsp:cNvPr id="0" name=""/>
        <dsp:cNvSpPr/>
      </dsp:nvSpPr>
      <dsp:spPr>
        <a:xfrm>
          <a:off x="280824" y="485128"/>
          <a:ext cx="1365780" cy="159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参与体验式培训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参加公开课和观摩课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理解课题理念与实施模式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</dsp:txBody>
      <dsp:txXfrm>
        <a:off x="280824" y="485128"/>
        <a:ext cx="1365780" cy="1598400"/>
      </dsp:txXfrm>
    </dsp:sp>
    <dsp:sp modelId="{65D5AF7D-13F9-4021-842D-3215FF13E1B8}">
      <dsp:nvSpPr>
        <dsp:cNvPr id="0" name=""/>
        <dsp:cNvSpPr/>
      </dsp:nvSpPr>
      <dsp:spPr>
        <a:xfrm>
          <a:off x="1573914" y="82722"/>
          <a:ext cx="438940" cy="3400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>
        <a:off x="1573914" y="82722"/>
        <a:ext cx="438940" cy="340039"/>
      </dsp:txXfrm>
    </dsp:sp>
    <dsp:sp modelId="{EC105997-6C71-4C63-B3AB-48513E116C94}">
      <dsp:nvSpPr>
        <dsp:cNvPr id="0" name=""/>
        <dsp:cNvSpPr/>
      </dsp:nvSpPr>
      <dsp:spPr>
        <a:xfrm>
          <a:off x="2195056" y="20355"/>
          <a:ext cx="1365780" cy="697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实践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2195056" y="20355"/>
        <a:ext cx="1365780" cy="464772"/>
      </dsp:txXfrm>
    </dsp:sp>
    <dsp:sp modelId="{46E71746-F7B9-40E1-889E-18C0FB95C981}">
      <dsp:nvSpPr>
        <dsp:cNvPr id="0" name=""/>
        <dsp:cNvSpPr/>
      </dsp:nvSpPr>
      <dsp:spPr>
        <a:xfrm>
          <a:off x="2474794" y="485128"/>
          <a:ext cx="1365780" cy="159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自主设计课程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积极听取课题负责人及其他老师的建议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分享优质资源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</dsp:txBody>
      <dsp:txXfrm>
        <a:off x="2474794" y="485128"/>
        <a:ext cx="1365780" cy="1598400"/>
      </dsp:txXfrm>
    </dsp:sp>
    <dsp:sp modelId="{AB695A16-1B42-462F-BF08-4C38419C5EA4}">
      <dsp:nvSpPr>
        <dsp:cNvPr id="0" name=""/>
        <dsp:cNvSpPr/>
      </dsp:nvSpPr>
      <dsp:spPr>
        <a:xfrm>
          <a:off x="3767883" y="82722"/>
          <a:ext cx="438940" cy="3400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>
        <a:off x="3767883" y="82722"/>
        <a:ext cx="438940" cy="340039"/>
      </dsp:txXfrm>
    </dsp:sp>
    <dsp:sp modelId="{FFD8337E-157C-41DE-9933-1366D74CB47F}">
      <dsp:nvSpPr>
        <dsp:cNvPr id="0" name=""/>
        <dsp:cNvSpPr/>
      </dsp:nvSpPr>
      <dsp:spPr>
        <a:xfrm>
          <a:off x="4389025" y="20355"/>
          <a:ext cx="1365780" cy="697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反思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4389025" y="20355"/>
        <a:ext cx="1365780" cy="464772"/>
      </dsp:txXfrm>
    </dsp:sp>
    <dsp:sp modelId="{9211FCDB-7E05-496C-8E27-83928CEA5311}">
      <dsp:nvSpPr>
        <dsp:cNvPr id="0" name=""/>
        <dsp:cNvSpPr/>
      </dsp:nvSpPr>
      <dsp:spPr>
        <a:xfrm>
          <a:off x="4668763" y="485128"/>
          <a:ext cx="1365780" cy="159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听评课环节，畅所欲言，分析优点与不足，提出改进意见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注重教学反馈，生成教学智慧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200" kern="1200" dirty="0">
            <a:latin typeface="幼圆" pitchFamily="49" charset="-122"/>
            <a:ea typeface="幼圆" pitchFamily="49" charset="-122"/>
          </a:endParaRPr>
        </a:p>
      </dsp:txBody>
      <dsp:txXfrm>
        <a:off x="4668763" y="485128"/>
        <a:ext cx="1365780" cy="1598400"/>
      </dsp:txXfrm>
    </dsp:sp>
    <dsp:sp modelId="{F8CC5585-5A40-4D3B-AF8C-DE9751E5A308}">
      <dsp:nvSpPr>
        <dsp:cNvPr id="0" name=""/>
        <dsp:cNvSpPr/>
      </dsp:nvSpPr>
      <dsp:spPr>
        <a:xfrm>
          <a:off x="5961853" y="82722"/>
          <a:ext cx="438940" cy="34003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000" kern="1200"/>
        </a:p>
      </dsp:txBody>
      <dsp:txXfrm>
        <a:off x="5961853" y="82722"/>
        <a:ext cx="438940" cy="340039"/>
      </dsp:txXfrm>
    </dsp:sp>
    <dsp:sp modelId="{F17F185F-106B-46BC-8011-F01C14E6928A}">
      <dsp:nvSpPr>
        <dsp:cNvPr id="0" name=""/>
        <dsp:cNvSpPr/>
      </dsp:nvSpPr>
      <dsp:spPr>
        <a:xfrm>
          <a:off x="6582994" y="20355"/>
          <a:ext cx="1365780" cy="697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创新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6582994" y="20355"/>
        <a:ext cx="1365780" cy="464772"/>
      </dsp:txXfrm>
    </dsp:sp>
    <dsp:sp modelId="{349828D0-CF16-4526-AEDB-C9B2D5204DCD}">
      <dsp:nvSpPr>
        <dsp:cNvPr id="0" name=""/>
        <dsp:cNvSpPr/>
      </dsp:nvSpPr>
      <dsp:spPr>
        <a:xfrm>
          <a:off x="6862733" y="485128"/>
          <a:ext cx="1365780" cy="159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教无定法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做出自己的特色和个性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kern="1200" dirty="0" smtClean="0">
              <a:latin typeface="幼圆" pitchFamily="49" charset="-122"/>
              <a:ea typeface="幼圆" pitchFamily="49" charset="-122"/>
            </a:rPr>
            <a:t>成为一位有思想的教师</a:t>
          </a:r>
          <a:endParaRPr lang="zh-CN" altLang="en-US" sz="1200" kern="1200" dirty="0">
            <a:latin typeface="幼圆" pitchFamily="49" charset="-122"/>
            <a:ea typeface="幼圆" pitchFamily="49" charset="-122"/>
          </a:endParaRPr>
        </a:p>
      </dsp:txBody>
      <dsp:txXfrm>
        <a:off x="6862733" y="485128"/>
        <a:ext cx="1365780" cy="15984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CFFD5B-3BD4-4072-9CB6-A886D6F81ACD}">
      <dsp:nvSpPr>
        <dsp:cNvPr id="0" name=""/>
        <dsp:cNvSpPr/>
      </dsp:nvSpPr>
      <dsp:spPr>
        <a:xfrm>
          <a:off x="0" y="474447"/>
          <a:ext cx="7632848" cy="16600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92394" tIns="645668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专家讲座与体验式培训相结合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平台操作培训，帮助老师快速了解学习元的理念与操作（初级篇与高级篇）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0" y="474447"/>
        <a:ext cx="7632848" cy="1660050"/>
      </dsp:txXfrm>
    </dsp:sp>
    <dsp:sp modelId="{A14CB94C-7CD4-482E-95A1-E97964D9335C}">
      <dsp:nvSpPr>
        <dsp:cNvPr id="0" name=""/>
        <dsp:cNvSpPr/>
      </dsp:nvSpPr>
      <dsp:spPr>
        <a:xfrm>
          <a:off x="381642" y="16887"/>
          <a:ext cx="5342993" cy="9151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课题理念培训，平台快速上手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381642" y="16887"/>
        <a:ext cx="5342993" cy="915120"/>
      </dsp:txXfrm>
    </dsp:sp>
    <dsp:sp modelId="{CCDC6859-3A22-4723-914D-487C4B0FE884}">
      <dsp:nvSpPr>
        <dsp:cNvPr id="0" name=""/>
        <dsp:cNvSpPr/>
      </dsp:nvSpPr>
      <dsp:spPr>
        <a:xfrm>
          <a:off x="0" y="2759457"/>
          <a:ext cx="7632848" cy="19041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92394" tIns="645668" rIns="59239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采取异质分组的办法：同一学校不同学科教师，不同学校相同学科教师、新老教师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课题组指导老师会通过学习社区发布通知公告、工作计划等内容，实时指导与通知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0" y="2759457"/>
        <a:ext cx="7632848" cy="1904175"/>
      </dsp:txXfrm>
    </dsp:sp>
    <dsp:sp modelId="{EDACA84A-6336-4684-9572-F7761F3A568D}">
      <dsp:nvSpPr>
        <dsp:cNvPr id="0" name=""/>
        <dsp:cNvSpPr/>
      </dsp:nvSpPr>
      <dsp:spPr>
        <a:xfrm>
          <a:off x="381642" y="2301897"/>
          <a:ext cx="5342993" cy="915120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成立互助小组，明确教研任务，加入实验区学习社区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381642" y="2301897"/>
        <a:ext cx="5342993" cy="9151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1E16B1-3B58-4E99-90D8-B642D4DA9A16}">
      <dsp:nvSpPr>
        <dsp:cNvPr id="0" name=""/>
        <dsp:cNvSpPr/>
      </dsp:nvSpPr>
      <dsp:spPr>
        <a:xfrm>
          <a:off x="0" y="311011"/>
          <a:ext cx="7920880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95732" rIns="614748" bIns="99568" numCol="1" spcCol="1270" anchor="t" anchorCtr="0">
          <a:noAutofit/>
        </a:bodyPr>
        <a:lstStyle/>
        <a:p>
          <a:pPr marL="114300" lvl="1" indent="-114300" algn="l" defTabSz="6223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自主建构教学设计方案，上传分享，邀请其他教师贡献智慧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</dsp:txBody>
      <dsp:txXfrm>
        <a:off x="0" y="311011"/>
        <a:ext cx="7920880" cy="718200"/>
      </dsp:txXfrm>
    </dsp:sp>
    <dsp:sp modelId="{A16B60AF-2A60-42D2-8B18-F03AAFFA4A93}">
      <dsp:nvSpPr>
        <dsp:cNvPr id="0" name=""/>
        <dsp:cNvSpPr/>
      </dsp:nvSpPr>
      <dsp:spPr>
        <a:xfrm>
          <a:off x="396044" y="30571"/>
          <a:ext cx="554461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自主设计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396044" y="30571"/>
        <a:ext cx="5544616" cy="560880"/>
      </dsp:txXfrm>
    </dsp:sp>
    <dsp:sp modelId="{146AEF90-BC34-4872-AEA3-C28D88211F94}">
      <dsp:nvSpPr>
        <dsp:cNvPr id="0" name=""/>
        <dsp:cNvSpPr/>
      </dsp:nvSpPr>
      <dsp:spPr>
        <a:xfrm>
          <a:off x="0" y="1412251"/>
          <a:ext cx="7920880" cy="718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95732" rIns="61474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学科教师协同建构教学设计方案，添加批注，修改内容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</dsp:txBody>
      <dsp:txXfrm>
        <a:off x="0" y="1412251"/>
        <a:ext cx="7920880" cy="718200"/>
      </dsp:txXfrm>
    </dsp:sp>
    <dsp:sp modelId="{EDD3A867-4734-4A18-9CCD-44ED0F67C806}">
      <dsp:nvSpPr>
        <dsp:cNvPr id="0" name=""/>
        <dsp:cNvSpPr/>
      </dsp:nvSpPr>
      <dsp:spPr>
        <a:xfrm>
          <a:off x="396044" y="1131811"/>
          <a:ext cx="554461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协同备课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396044" y="1131811"/>
        <a:ext cx="5544616" cy="560880"/>
      </dsp:txXfrm>
    </dsp:sp>
    <dsp:sp modelId="{13DDE596-39F2-4243-AEA4-0899BB166815}">
      <dsp:nvSpPr>
        <dsp:cNvPr id="0" name=""/>
        <dsp:cNvSpPr/>
      </dsp:nvSpPr>
      <dsp:spPr>
        <a:xfrm>
          <a:off x="0" y="2513491"/>
          <a:ext cx="7920880" cy="912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95732" rIns="61474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区域研讨，听课教师记录授课教师授课过程，课后进行评课（现场评课与网络评课结合）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</dsp:txBody>
      <dsp:txXfrm>
        <a:off x="0" y="2513491"/>
        <a:ext cx="7920880" cy="912712"/>
      </dsp:txXfrm>
    </dsp:sp>
    <dsp:sp modelId="{1BD1096B-AE99-46A5-A8E8-5183FCC62E93}">
      <dsp:nvSpPr>
        <dsp:cNvPr id="0" name=""/>
        <dsp:cNvSpPr/>
      </dsp:nvSpPr>
      <dsp:spPr>
        <a:xfrm>
          <a:off x="396044" y="2233051"/>
          <a:ext cx="554461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听课评课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396044" y="2233051"/>
        <a:ext cx="5544616" cy="560880"/>
      </dsp:txXfrm>
    </dsp:sp>
    <dsp:sp modelId="{06920F24-75B1-43D4-BF0B-9602A6C6A75C}">
      <dsp:nvSpPr>
        <dsp:cNvPr id="0" name=""/>
        <dsp:cNvSpPr/>
      </dsp:nvSpPr>
      <dsp:spPr>
        <a:xfrm>
          <a:off x="0" y="3809244"/>
          <a:ext cx="7920880" cy="912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95732" rIns="61474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教师分享教学经验，总结教学过程中的不足，完善教学设计方案，建立与相关、相似学习元、知识群及社区的关联关系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</dsp:txBody>
      <dsp:txXfrm>
        <a:off x="0" y="3809244"/>
        <a:ext cx="7920880" cy="912712"/>
      </dsp:txXfrm>
    </dsp:sp>
    <dsp:sp modelId="{E2614AD4-0193-4908-8FB7-19B7B9E7292F}">
      <dsp:nvSpPr>
        <dsp:cNvPr id="0" name=""/>
        <dsp:cNvSpPr/>
      </dsp:nvSpPr>
      <dsp:spPr>
        <a:xfrm>
          <a:off x="396044" y="3528804"/>
          <a:ext cx="554461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教学反思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396044" y="3528804"/>
        <a:ext cx="5544616" cy="56088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1E16B1-3B58-4E99-90D8-B642D4DA9A16}">
      <dsp:nvSpPr>
        <dsp:cNvPr id="0" name=""/>
        <dsp:cNvSpPr/>
      </dsp:nvSpPr>
      <dsp:spPr>
        <a:xfrm>
          <a:off x="0" y="370267"/>
          <a:ext cx="792088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95732" rIns="614748" bIns="99568" numCol="1" spcCol="1270" anchor="t" anchorCtr="0">
          <a:noAutofit/>
        </a:bodyPr>
        <a:lstStyle/>
        <a:p>
          <a:pPr marL="114300" lvl="1" indent="-114300" algn="l" defTabSz="6223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课题理念指导、培训讲稿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  <a:p>
          <a:pPr marL="114300" lvl="1" indent="-114300" algn="l" defTabSz="6223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教师优秀教学设计方案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</dsp:txBody>
      <dsp:txXfrm>
        <a:off x="0" y="370267"/>
        <a:ext cx="7920880" cy="957600"/>
      </dsp:txXfrm>
    </dsp:sp>
    <dsp:sp modelId="{A16B60AF-2A60-42D2-8B18-F03AAFFA4A93}">
      <dsp:nvSpPr>
        <dsp:cNvPr id="0" name=""/>
        <dsp:cNvSpPr/>
      </dsp:nvSpPr>
      <dsp:spPr>
        <a:xfrm>
          <a:off x="396044" y="89827"/>
          <a:ext cx="554461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在社区中引入相关学习元与知识群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396044" y="89827"/>
        <a:ext cx="5544616" cy="560880"/>
      </dsp:txXfrm>
    </dsp:sp>
    <dsp:sp modelId="{146AEF90-BC34-4872-AEA3-C28D88211F94}">
      <dsp:nvSpPr>
        <dsp:cNvPr id="0" name=""/>
        <dsp:cNvSpPr/>
      </dsp:nvSpPr>
      <dsp:spPr>
        <a:xfrm>
          <a:off x="0" y="1710907"/>
          <a:ext cx="7920880" cy="119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95732" rIns="61474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教学设计方案集（知识群）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课题指导工作计划（发布公告）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课题指导总结（以学习元的形式发布图片秀、微报或微视频）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</dsp:txBody>
      <dsp:txXfrm>
        <a:off x="0" y="1710907"/>
        <a:ext cx="7920880" cy="1197000"/>
      </dsp:txXfrm>
    </dsp:sp>
    <dsp:sp modelId="{EDD3A867-4734-4A18-9CCD-44ED0F67C806}">
      <dsp:nvSpPr>
        <dsp:cNvPr id="0" name=""/>
        <dsp:cNvSpPr/>
      </dsp:nvSpPr>
      <dsp:spPr>
        <a:xfrm>
          <a:off x="396044" y="1430467"/>
          <a:ext cx="554461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每个实验区一个月一个阶段性成果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396044" y="1430467"/>
        <a:ext cx="5544616" cy="560880"/>
      </dsp:txXfrm>
    </dsp:sp>
    <dsp:sp modelId="{13DDE596-39F2-4243-AEA4-0899BB166815}">
      <dsp:nvSpPr>
        <dsp:cNvPr id="0" name=""/>
        <dsp:cNvSpPr/>
      </dsp:nvSpPr>
      <dsp:spPr>
        <a:xfrm>
          <a:off x="0" y="3290947"/>
          <a:ext cx="7920880" cy="912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95732" rIns="61474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根据所了解的实验区老师当前的学习状态和对课题计划的实施情况，有目的的学习材料、参考资料等等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</dsp:txBody>
      <dsp:txXfrm>
        <a:off x="0" y="3290947"/>
        <a:ext cx="7920880" cy="912712"/>
      </dsp:txXfrm>
    </dsp:sp>
    <dsp:sp modelId="{1BD1096B-AE99-46A5-A8E8-5183FCC62E93}">
      <dsp:nvSpPr>
        <dsp:cNvPr id="0" name=""/>
        <dsp:cNvSpPr/>
      </dsp:nvSpPr>
      <dsp:spPr>
        <a:xfrm>
          <a:off x="396044" y="3010507"/>
          <a:ext cx="554461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>
              <a:latin typeface="黑体" pitchFamily="49" charset="-122"/>
              <a:ea typeface="黑体" pitchFamily="49" charset="-122"/>
            </a:rPr>
            <a:t>为实验区老师推荐学习材料</a:t>
          </a:r>
          <a:endParaRPr lang="zh-CN" altLang="en-US" sz="2400" kern="1200" dirty="0">
            <a:latin typeface="黑体" pitchFamily="49" charset="-122"/>
            <a:ea typeface="黑体" pitchFamily="49" charset="-122"/>
          </a:endParaRPr>
        </a:p>
      </dsp:txBody>
      <dsp:txXfrm>
        <a:off x="396044" y="3010507"/>
        <a:ext cx="5544616" cy="560880"/>
      </dsp:txXfrm>
    </dsp:sp>
    <dsp:sp modelId="{06920F24-75B1-43D4-BF0B-9602A6C6A75C}">
      <dsp:nvSpPr>
        <dsp:cNvPr id="0" name=""/>
        <dsp:cNvSpPr/>
      </dsp:nvSpPr>
      <dsp:spPr>
        <a:xfrm>
          <a:off x="0" y="4586699"/>
          <a:ext cx="7920880" cy="9127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95732" rIns="61474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 smtClean="0">
              <a:latin typeface="黑体" pitchFamily="49" charset="-122"/>
              <a:ea typeface="黑体" pitchFamily="49" charset="-122"/>
            </a:rPr>
            <a:t>教师分享教学经验，总结教学过程中的不足，完善教学设计方案，建立与相关、相似学习元、知识群及社区的关联关系</a:t>
          </a:r>
          <a:endParaRPr lang="zh-CN" altLang="en-US" sz="1400" kern="1200" dirty="0">
            <a:latin typeface="黑体" pitchFamily="49" charset="-122"/>
            <a:ea typeface="黑体" pitchFamily="49" charset="-122"/>
          </a:endParaRPr>
        </a:p>
      </dsp:txBody>
      <dsp:txXfrm>
        <a:off x="0" y="4586699"/>
        <a:ext cx="7920880" cy="912712"/>
      </dsp:txXfrm>
    </dsp:sp>
    <dsp:sp modelId="{E2614AD4-0193-4908-8FB7-19B7B9E7292F}">
      <dsp:nvSpPr>
        <dsp:cNvPr id="0" name=""/>
        <dsp:cNvSpPr/>
      </dsp:nvSpPr>
      <dsp:spPr>
        <a:xfrm>
          <a:off x="396044" y="4306260"/>
          <a:ext cx="5544616" cy="56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>
              <a:latin typeface="黑体" pitchFamily="49" charset="-122"/>
              <a:ea typeface="黑体" pitchFamily="49" charset="-122"/>
            </a:rPr>
            <a:t>鼓励收藏和订阅优质学习资源，及时获取动态信息</a:t>
          </a:r>
          <a:endParaRPr lang="zh-CN" altLang="en-US" sz="1800" kern="1200" dirty="0">
            <a:latin typeface="黑体" pitchFamily="49" charset="-122"/>
            <a:ea typeface="黑体" pitchFamily="49" charset="-122"/>
          </a:endParaRPr>
        </a:p>
      </dsp:txBody>
      <dsp:txXfrm>
        <a:off x="396044" y="4306260"/>
        <a:ext cx="5544616" cy="56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DEE24-90DC-40D1-BD5D-F0F16F246F14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C811A-6C2E-4ED3-B265-854B110E17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85524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A7CF2-30C5-484B-95D2-A1FDE753C4D1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D685B-C333-49B6-BF6C-A33E6CA2960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550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03869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D685B-C333-49B6-BF6C-A33E6CA2960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 userDrawn="1"/>
        </p:nvGrpSpPr>
        <p:grpSpPr>
          <a:xfrm>
            <a:off x="0" y="6327180"/>
            <a:ext cx="9144000" cy="558204"/>
            <a:chOff x="0" y="6324599"/>
            <a:chExt cx="9144000" cy="542924"/>
          </a:xfrm>
        </p:grpSpPr>
        <p:pic>
          <p:nvPicPr>
            <p:cNvPr id="16" name="Picture 16" descr="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38461"/>
            <a:stretch>
              <a:fillRect/>
            </a:stretch>
          </p:blipFill>
          <p:spPr bwMode="auto">
            <a:xfrm>
              <a:off x="0" y="6324599"/>
              <a:ext cx="9144000" cy="542924"/>
            </a:xfrm>
            <a:prstGeom prst="rect">
              <a:avLst/>
            </a:prstGeom>
            <a:noFill/>
          </p:spPr>
        </p:pic>
        <p:pic>
          <p:nvPicPr>
            <p:cNvPr id="17" name="Picture 26" descr="b_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8082" y="6500837"/>
              <a:ext cx="646113" cy="280987"/>
            </a:xfrm>
            <a:prstGeom prst="rect">
              <a:avLst/>
            </a:prstGeom>
            <a:noFill/>
          </p:spPr>
        </p:pic>
        <p:pic>
          <p:nvPicPr>
            <p:cNvPr id="18" name="Picture 21" descr="artplus_nature_naturalcity42_i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72462" y="6403048"/>
              <a:ext cx="857255" cy="454954"/>
            </a:xfrm>
            <a:prstGeom prst="rect">
              <a:avLst/>
            </a:prstGeom>
            <a:noFill/>
          </p:spPr>
        </p:pic>
      </p:grpSp>
      <p:sp>
        <p:nvSpPr>
          <p:cNvPr id="8" name="矩形 7"/>
          <p:cNvSpPr/>
          <p:nvPr userDrawn="1"/>
        </p:nvSpPr>
        <p:spPr>
          <a:xfrm>
            <a:off x="0" y="0"/>
            <a:ext cx="9144000" cy="198884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08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effectLst/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 descr="lc_logo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23527" y="404664"/>
            <a:ext cx="3324444" cy="942222"/>
          </a:xfrm>
          <a:prstGeom prst="rect">
            <a:avLst/>
          </a:prstGeom>
        </p:spPr>
      </p:pic>
      <p:pic>
        <p:nvPicPr>
          <p:cNvPr id="13" name="Picture 26" descr="b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6508378"/>
            <a:ext cx="646113" cy="288895"/>
          </a:xfrm>
          <a:prstGeom prst="rect">
            <a:avLst/>
          </a:prstGeom>
          <a:noFill/>
        </p:spPr>
      </p:pic>
      <p:pic>
        <p:nvPicPr>
          <p:cNvPr id="14" name="Picture 21" descr="artplus_nature_naturalcity42_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6407837"/>
            <a:ext cx="857255" cy="46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ChangeArrowheads="1"/>
          </p:cNvSpPr>
          <p:nvPr userDrawn="1"/>
        </p:nvSpPr>
        <p:spPr bwMode="gray">
          <a:xfrm>
            <a:off x="0" y="-27384"/>
            <a:ext cx="9144000" cy="1340768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defRPr>
            </a:lvl1pPr>
            <a:lvl2pPr>
              <a:defRPr b="0">
                <a:latin typeface="华文中宋" pitchFamily="2" charset="-122"/>
                <a:ea typeface="华文中宋" pitchFamily="2" charset="-122"/>
              </a:defRPr>
            </a:lvl2pPr>
            <a:lvl3pPr>
              <a:defRPr sz="2400">
                <a:latin typeface="幼圆" pitchFamily="49" charset="-122"/>
                <a:ea typeface="幼圆" pitchFamily="49" charset="-122"/>
              </a:defRPr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2" descr="http://lcell.bnu.edu.cn/images/lc_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81" y="288008"/>
            <a:ext cx="1781175" cy="504826"/>
          </a:xfrm>
          <a:prstGeom prst="rect">
            <a:avLst/>
          </a:prstGeom>
          <a:noFill/>
        </p:spPr>
      </p:pic>
      <p:grpSp>
        <p:nvGrpSpPr>
          <p:cNvPr id="11" name="组合 10"/>
          <p:cNvGrpSpPr/>
          <p:nvPr userDrawn="1"/>
        </p:nvGrpSpPr>
        <p:grpSpPr>
          <a:xfrm>
            <a:off x="0" y="6327180"/>
            <a:ext cx="9144000" cy="558204"/>
            <a:chOff x="0" y="6324599"/>
            <a:chExt cx="9144000" cy="542924"/>
          </a:xfrm>
        </p:grpSpPr>
        <p:pic>
          <p:nvPicPr>
            <p:cNvPr id="12" name="Picture 16" descr="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8461"/>
            <a:stretch>
              <a:fillRect/>
            </a:stretch>
          </p:blipFill>
          <p:spPr bwMode="auto">
            <a:xfrm>
              <a:off x="0" y="6324599"/>
              <a:ext cx="9144000" cy="542924"/>
            </a:xfrm>
            <a:prstGeom prst="rect">
              <a:avLst/>
            </a:prstGeom>
            <a:noFill/>
          </p:spPr>
        </p:pic>
        <p:pic>
          <p:nvPicPr>
            <p:cNvPr id="13" name="Picture 26" descr="b_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82" y="6500837"/>
              <a:ext cx="646113" cy="280987"/>
            </a:xfrm>
            <a:prstGeom prst="rect">
              <a:avLst/>
            </a:prstGeom>
            <a:noFill/>
          </p:spPr>
        </p:pic>
        <p:pic>
          <p:nvPicPr>
            <p:cNvPr id="14" name="Picture 21" descr="artplus_nature_naturalcity42_i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2462" y="6403048"/>
              <a:ext cx="857255" cy="4549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2787005"/>
            <a:ext cx="7772400" cy="1362075"/>
          </a:xfrm>
        </p:spPr>
        <p:txBody>
          <a:bodyPr anchor="ctr">
            <a:normAutofit/>
          </a:bodyPr>
          <a:lstStyle>
            <a:lvl1pPr algn="ctr">
              <a:defRPr sz="4800" b="1" cap="all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4161061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1">
                    <a:tint val="75000"/>
                  </a:schemeClr>
                </a:solidFill>
                <a:latin typeface="方正姚体" pitchFamily="2" charset="-122"/>
                <a:ea typeface="方正姚体" pitchFamily="2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ulearning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372200" y="1059582"/>
            <a:ext cx="1828800" cy="85725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0" y="6327180"/>
            <a:ext cx="9144000" cy="558204"/>
            <a:chOff x="0" y="6324599"/>
            <a:chExt cx="9144000" cy="542924"/>
          </a:xfrm>
        </p:grpSpPr>
        <p:pic>
          <p:nvPicPr>
            <p:cNvPr id="9" name="Picture 16" descr="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38461"/>
            <a:stretch>
              <a:fillRect/>
            </a:stretch>
          </p:blipFill>
          <p:spPr bwMode="auto">
            <a:xfrm>
              <a:off x="0" y="6324599"/>
              <a:ext cx="9144000" cy="542924"/>
            </a:xfrm>
            <a:prstGeom prst="rect">
              <a:avLst/>
            </a:prstGeom>
            <a:noFill/>
          </p:spPr>
        </p:pic>
        <p:pic>
          <p:nvPicPr>
            <p:cNvPr id="10" name="Picture 26" descr="b_1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8082" y="6500837"/>
              <a:ext cx="646113" cy="280987"/>
            </a:xfrm>
            <a:prstGeom prst="rect">
              <a:avLst/>
            </a:prstGeom>
            <a:noFill/>
          </p:spPr>
        </p:pic>
        <p:pic>
          <p:nvPicPr>
            <p:cNvPr id="11" name="Picture 21" descr="artplus_nature_naturalcity42_i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72462" y="6403048"/>
              <a:ext cx="857255" cy="454954"/>
            </a:xfrm>
            <a:prstGeom prst="rect">
              <a:avLst/>
            </a:prstGeom>
            <a:noFill/>
          </p:spPr>
        </p:pic>
      </p:grpSp>
      <p:pic>
        <p:nvPicPr>
          <p:cNvPr id="12" name="Picture 26" descr="b_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6508378"/>
            <a:ext cx="646113" cy="288895"/>
          </a:xfrm>
          <a:prstGeom prst="rect">
            <a:avLst/>
          </a:prstGeom>
          <a:noFill/>
        </p:spPr>
      </p:pic>
      <p:pic>
        <p:nvPicPr>
          <p:cNvPr id="13" name="Picture 21" descr="artplus_nature_naturalcity42_i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6407837"/>
            <a:ext cx="857255" cy="46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2012/8/15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楷体" pitchFamily="49" charset="-122"/>
          <a:ea typeface="楷体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cell.bnu.edu.cn/index_learningCellIntroduce.j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迷你简启体" pitchFamily="65" charset="-122"/>
                <a:ea typeface="迷你简启体" pitchFamily="65" charset="-122"/>
              </a:rPr>
              <a:t>区域协同教研的模式与步骤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北京师范大学现代教育技术研究所</a:t>
            </a:r>
            <a:endParaRPr lang="en-US" altLang="zh-CN" dirty="0" smtClean="0"/>
          </a:p>
          <a:p>
            <a:r>
              <a:rPr lang="en-US" altLang="zh-CN" dirty="0" smtClean="0"/>
              <a:t>http://lcell.bnu.edu.cn/</a:t>
            </a:r>
          </a:p>
          <a:p>
            <a:r>
              <a:rPr lang="en-US" altLang="zh-CN" dirty="0" smtClean="0"/>
              <a:t>2012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5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特色功能</a:t>
            </a:r>
            <a:r>
              <a:rPr lang="zh-CN" altLang="en-US" dirty="0" smtClean="0"/>
              <a:t>（其他）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采取过程性评价方式</a:t>
            </a:r>
            <a:endParaRPr lang="en-US" altLang="zh-CN" dirty="0" smtClean="0"/>
          </a:p>
          <a:p>
            <a:r>
              <a:rPr lang="zh-CN" altLang="en-US" dirty="0"/>
              <a:t>学习</a:t>
            </a:r>
            <a:r>
              <a:rPr lang="zh-CN" altLang="en-US" dirty="0" smtClean="0"/>
              <a:t>元、知识群与学习社区的互通</a:t>
            </a:r>
            <a:endParaRPr lang="en-US" altLang="zh-CN" dirty="0" smtClean="0"/>
          </a:p>
          <a:p>
            <a:r>
              <a:rPr lang="zh-CN" altLang="en-US" dirty="0" smtClean="0"/>
              <a:t>及时推送知识发展动态和好友动态</a:t>
            </a:r>
            <a:endParaRPr lang="en-US" altLang="zh-CN" dirty="0" smtClean="0"/>
          </a:p>
          <a:p>
            <a:r>
              <a:rPr lang="zh-CN" altLang="en-US" dirty="0" smtClean="0"/>
              <a:t>个性化资源推荐与个人知识</a:t>
            </a:r>
            <a:r>
              <a:rPr lang="zh-CN" altLang="en-US" dirty="0"/>
              <a:t>网络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8" t="5024" r="8880"/>
          <a:stretch/>
        </p:blipFill>
        <p:spPr bwMode="auto">
          <a:xfrm>
            <a:off x="251520" y="3813865"/>
            <a:ext cx="5104303" cy="304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1" r="4329"/>
          <a:stretch/>
        </p:blipFill>
        <p:spPr bwMode="auto">
          <a:xfrm>
            <a:off x="1907704" y="3813864"/>
            <a:ext cx="5595519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9" y="3893963"/>
            <a:ext cx="4700588" cy="29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24" y="3918346"/>
            <a:ext cx="3833813" cy="29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66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</a:t>
            </a:r>
            <a:r>
              <a:rPr lang="zh-CN" altLang="en-US" dirty="0"/>
              <a:t>平台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各模块关系图</a:t>
            </a:r>
            <a:endParaRPr lang="zh-CN" altLang="en-US" i="1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  <a:cs typeface="Times New Roman" pitchFamily="18" charset="0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887318" cy="4957539"/>
          </a:xfrm>
        </p:spPr>
      </p:pic>
      <p:sp>
        <p:nvSpPr>
          <p:cNvPr id="3" name="圆角矩形 2"/>
          <p:cNvSpPr/>
          <p:nvPr/>
        </p:nvSpPr>
        <p:spPr>
          <a:xfrm>
            <a:off x="539552" y="6021288"/>
            <a:ext cx="8208912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http://</a:t>
            </a:r>
            <a:r>
              <a:rPr lang="en-US" altLang="zh-CN" sz="3200" dirty="0" smtClean="0">
                <a:solidFill>
                  <a:schemeClr val="bg1"/>
                </a:solidFill>
              </a:rPr>
              <a:t>lcell.bnu.edu.cn/index.jsp</a:t>
            </a:r>
            <a:endParaRPr lang="en-US" altLang="zh-C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6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学习元、知识群与知识云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72024484"/>
              </p:ext>
            </p:extLst>
          </p:nvPr>
        </p:nvGraphicFramePr>
        <p:xfrm>
          <a:off x="107504" y="1484312"/>
          <a:ext cx="8856984" cy="482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4" y="1602452"/>
            <a:ext cx="7802880" cy="4274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77224"/>
            <a:ext cx="7772400" cy="368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84" y="3212976"/>
            <a:ext cx="787146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94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个人空间与学习社区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00590334"/>
              </p:ext>
            </p:extLst>
          </p:nvPr>
        </p:nvGraphicFramePr>
        <p:xfrm>
          <a:off x="457200" y="148431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863840" cy="462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0" y="1642491"/>
            <a:ext cx="8826246" cy="5215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29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区域教研的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背景</a:t>
            </a:r>
            <a:endParaRPr lang="zh-CN" altLang="en-US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课题实验学校分布分散，校际之间学科教师缺乏交流，优质资源难以分享，存在较为严重的“信息孤岛”现象；</a:t>
            </a:r>
            <a:endParaRPr lang="en-US" altLang="zh-CN" dirty="0"/>
          </a:p>
          <a:p>
            <a:r>
              <a:rPr lang="zh-CN" altLang="en-US" dirty="0"/>
              <a:t>区域教育信息化重设备，轻规范，缺乏系统、有效的实施与管理，“人”的主体意识淡薄。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672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区域协同教研的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意义</a:t>
            </a:r>
            <a:endParaRPr lang="zh-CN" altLang="en-US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充分发挥集体智慧，共享优质资源，消除信息孤岛；</a:t>
            </a:r>
            <a:endParaRPr lang="en-US" altLang="zh-CN" dirty="0"/>
          </a:p>
          <a:p>
            <a:r>
              <a:rPr lang="zh-CN" altLang="en-US" dirty="0"/>
              <a:t>促进区域教师教学水平的整体提升；</a:t>
            </a:r>
            <a:endParaRPr lang="en-US" altLang="zh-CN" dirty="0"/>
          </a:p>
          <a:p>
            <a:r>
              <a:rPr lang="zh-CN" altLang="en-US" dirty="0"/>
              <a:t>有助于教研型专家教师的成长；</a:t>
            </a:r>
            <a:endParaRPr lang="en-US" altLang="zh-CN" dirty="0"/>
          </a:p>
          <a:p>
            <a:r>
              <a:rPr lang="zh-CN" altLang="en-US" dirty="0"/>
              <a:t>有利于缩小城乡教育资源的差距，实现教育均衡发展</a:t>
            </a:r>
            <a:r>
              <a:rPr lang="zh-CN" altLang="en-US" dirty="0" smtClean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4704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区域协同教研的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实施模式</a:t>
            </a:r>
            <a:endParaRPr lang="zh-CN" altLang="en-US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51520" y="3284984"/>
            <a:ext cx="8712968" cy="27363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92049793"/>
              </p:ext>
            </p:extLst>
          </p:nvPr>
        </p:nvGraphicFramePr>
        <p:xfrm>
          <a:off x="457200" y="3645024"/>
          <a:ext cx="8229600" cy="2103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梯形 5"/>
          <p:cNvSpPr/>
          <p:nvPr/>
        </p:nvSpPr>
        <p:spPr>
          <a:xfrm>
            <a:off x="323528" y="2204864"/>
            <a:ext cx="8496944" cy="1008112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rgbClr val="FFFF00"/>
                </a:solidFill>
                <a:latin typeface="仿宋" pitchFamily="49" charset="-122"/>
                <a:ea typeface="仿宋" pitchFamily="49" charset="-122"/>
              </a:rPr>
              <a:t>协同</a:t>
            </a:r>
            <a:r>
              <a:rPr lang="zh-CN" altLang="en-US" b="1" dirty="0" smtClean="0">
                <a:solidFill>
                  <a:srgbClr val="FFFF00"/>
                </a:solidFill>
                <a:latin typeface="仿宋" pitchFamily="49" charset="-122"/>
                <a:ea typeface="仿宋" pitchFamily="49" charset="-122"/>
              </a:rPr>
              <a:t>备课与在线社区相结合</a:t>
            </a:r>
            <a:endParaRPr lang="en-US" altLang="zh-CN" b="1" dirty="0" smtClean="0">
              <a:solidFill>
                <a:srgbClr val="FFFF00"/>
              </a:solidFill>
              <a:latin typeface="仿宋" pitchFamily="49" charset="-122"/>
              <a:ea typeface="仿宋" pitchFamily="49" charset="-122"/>
            </a:endParaRPr>
          </a:p>
          <a:p>
            <a:pPr algn="ctr"/>
            <a:r>
              <a:rPr lang="zh-CN" altLang="en-US" b="1" dirty="0" smtClean="0">
                <a:solidFill>
                  <a:srgbClr val="FFFF00"/>
                </a:solidFill>
                <a:latin typeface="仿宋" pitchFamily="49" charset="-122"/>
                <a:ea typeface="仿宋" pitchFamily="49" charset="-122"/>
              </a:rPr>
              <a:t>自主建构、同伴交流、小组研讨、区域研讨四种形式</a:t>
            </a:r>
            <a:endParaRPr lang="en-US" altLang="zh-CN" b="1" dirty="0" smtClean="0">
              <a:solidFill>
                <a:srgbClr val="FFFF00"/>
              </a:solidFill>
              <a:latin typeface="仿宋" pitchFamily="49" charset="-122"/>
              <a:ea typeface="仿宋" pitchFamily="49" charset="-122"/>
            </a:endParaRPr>
          </a:p>
          <a:p>
            <a:pPr algn="ctr"/>
            <a:r>
              <a:rPr lang="zh-CN" altLang="en-US" b="1" dirty="0" smtClean="0">
                <a:solidFill>
                  <a:srgbClr val="FFFF00"/>
                </a:solidFill>
                <a:latin typeface="仿宋" pitchFamily="49" charset="-122"/>
                <a:ea typeface="仿宋" pitchFamily="49" charset="-122"/>
              </a:rPr>
              <a:t>在线交流与面对面交流互为补充</a:t>
            </a:r>
            <a:endParaRPr lang="zh-CN" altLang="en-US" b="1" dirty="0">
              <a:solidFill>
                <a:srgbClr val="FFFF00"/>
              </a:solidFill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15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区域协同教研的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实施步骤</a:t>
            </a:r>
            <a:endParaRPr lang="zh-CN" altLang="en-US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36979473"/>
              </p:ext>
            </p:extLst>
          </p:nvPr>
        </p:nvGraphicFramePr>
        <p:xfrm>
          <a:off x="827584" y="1484784"/>
          <a:ext cx="76328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云形标注 4"/>
          <p:cNvSpPr/>
          <p:nvPr/>
        </p:nvSpPr>
        <p:spPr>
          <a:xfrm>
            <a:off x="5868144" y="476672"/>
            <a:ext cx="3960440" cy="273630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掌握课题理念，熟悉学习元平台，构建学习共同体</a:t>
            </a:r>
          </a:p>
        </p:txBody>
      </p:sp>
    </p:spTree>
    <p:extLst>
      <p:ext uri="{BB962C8B-B14F-4D97-AF65-F5344CB8AC3E}">
        <p14:creationId xmlns="" xmlns:p14="http://schemas.microsoft.com/office/powerpoint/2010/main" val="30236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="" xmlns:p14="http://schemas.microsoft.com/office/powerpoint/2010/main" val="1523463082"/>
              </p:ext>
            </p:extLst>
          </p:nvPr>
        </p:nvGraphicFramePr>
        <p:xfrm>
          <a:off x="1524000" y="1397000"/>
          <a:ext cx="7224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95536" y="1340768"/>
            <a:ext cx="8424936" cy="52565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区域协同教研的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实施步骤</a:t>
            </a:r>
            <a:endParaRPr lang="zh-CN" altLang="en-US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="" xmlns:p14="http://schemas.microsoft.com/office/powerpoint/2010/main" val="3392202036"/>
              </p:ext>
            </p:extLst>
          </p:nvPr>
        </p:nvGraphicFramePr>
        <p:xfrm>
          <a:off x="683568" y="1556792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云形标注 5"/>
          <p:cNvSpPr/>
          <p:nvPr/>
        </p:nvSpPr>
        <p:spPr>
          <a:xfrm>
            <a:off x="5868144" y="476672"/>
            <a:ext cx="3960440" cy="273630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华文行楷" pitchFamily="2" charset="-122"/>
                <a:ea typeface="华文行楷" pitchFamily="2" charset="-122"/>
              </a:rPr>
              <a:t>实验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区教师每月提交一篇教学设计方案，课题指导老师进行批改，填写指导意见</a:t>
            </a:r>
          </a:p>
        </p:txBody>
      </p:sp>
    </p:spTree>
    <p:extLst>
      <p:ext uri="{BB962C8B-B14F-4D97-AF65-F5344CB8AC3E}">
        <p14:creationId xmlns="" xmlns:p14="http://schemas.microsoft.com/office/powerpoint/2010/main" val="36245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区域协同教研的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实施步骤</a:t>
            </a:r>
            <a:endParaRPr lang="zh-CN" altLang="en-US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="" xmlns:p14="http://schemas.microsoft.com/office/powerpoint/2010/main" val="2068824297"/>
              </p:ext>
            </p:extLst>
          </p:nvPr>
        </p:nvGraphicFramePr>
        <p:xfrm>
          <a:off x="683568" y="1268760"/>
          <a:ext cx="792088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云形标注 5"/>
          <p:cNvSpPr/>
          <p:nvPr/>
        </p:nvSpPr>
        <p:spPr>
          <a:xfrm>
            <a:off x="5868144" y="980728"/>
            <a:ext cx="4176464" cy="223224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注重内容的联通与分享，及时进行指导与总结，构建个人知识网络</a:t>
            </a:r>
          </a:p>
        </p:txBody>
      </p:sp>
    </p:spTree>
    <p:extLst>
      <p:ext uri="{BB962C8B-B14F-4D97-AF65-F5344CB8AC3E}">
        <p14:creationId xmlns="" xmlns:p14="http://schemas.microsoft.com/office/powerpoint/2010/main" val="19909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应用情况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/>
              <a:t>2009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   学习元理念正式提出，</a:t>
            </a:r>
            <a:r>
              <a:rPr lang="en-US" altLang="zh-CN" dirty="0"/>
              <a:t>《</a:t>
            </a:r>
            <a:r>
              <a:rPr lang="zh-CN" altLang="en-US" dirty="0"/>
              <a:t>开放教育研究</a:t>
            </a:r>
            <a:r>
              <a:rPr lang="en-US" altLang="zh-CN" dirty="0"/>
              <a:t>》</a:t>
            </a:r>
            <a:r>
              <a:rPr lang="zh-CN" altLang="en-US" dirty="0"/>
              <a:t>连续发表两篇关于理念与运行环境的文章</a:t>
            </a:r>
          </a:p>
          <a:p>
            <a:r>
              <a:rPr lang="en-US" altLang="zh-CN" dirty="0"/>
              <a:t>2010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  学习元平台（</a:t>
            </a:r>
            <a:r>
              <a:rPr lang="en-US" altLang="zh-CN" dirty="0"/>
              <a:t>LCS1.0</a:t>
            </a:r>
            <a:r>
              <a:rPr lang="zh-CN" altLang="en-US" dirty="0"/>
              <a:t>版本）正式发布</a:t>
            </a:r>
          </a:p>
          <a:p>
            <a:r>
              <a:rPr lang="en-US" altLang="zh-CN" dirty="0"/>
              <a:t>2011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  </a:t>
            </a:r>
            <a:r>
              <a:rPr lang="en-US" altLang="zh-CN" dirty="0"/>
              <a:t>LCS</a:t>
            </a:r>
            <a:r>
              <a:rPr lang="zh-CN" altLang="en-US" dirty="0"/>
              <a:t>为安徽肥西跨越式实验区的（</a:t>
            </a:r>
            <a:r>
              <a:rPr lang="en-US" altLang="zh-CN" dirty="0"/>
              <a:t>10</a:t>
            </a:r>
            <a:r>
              <a:rPr lang="zh-CN" altLang="en-US" dirty="0"/>
              <a:t>所学校，</a:t>
            </a:r>
            <a:r>
              <a:rPr lang="en-US" altLang="zh-CN" dirty="0"/>
              <a:t>50</a:t>
            </a:r>
            <a:r>
              <a:rPr lang="zh-CN" altLang="en-US" dirty="0"/>
              <a:t>多名教师）的区域网络教研和教师培训提供服务</a:t>
            </a:r>
          </a:p>
          <a:p>
            <a:r>
              <a:rPr lang="en-US" altLang="zh-CN" dirty="0"/>
              <a:t>2011</a:t>
            </a:r>
            <a:r>
              <a:rPr lang="zh-CN" altLang="en-US" dirty="0"/>
              <a:t>年</a:t>
            </a:r>
            <a:r>
              <a:rPr lang="en-US" altLang="zh-CN" dirty="0"/>
              <a:t>5</a:t>
            </a:r>
            <a:r>
              <a:rPr lang="zh-CN" altLang="en-US" dirty="0"/>
              <a:t>月  </a:t>
            </a:r>
            <a:r>
              <a:rPr lang="en-US" altLang="zh-CN" dirty="0"/>
              <a:t>LCS</a:t>
            </a:r>
            <a:r>
              <a:rPr lang="zh-CN" altLang="en-US" dirty="0"/>
              <a:t>为</a:t>
            </a:r>
            <a:r>
              <a:rPr lang="en-US" altLang="zh-CN" dirty="0"/>
              <a:t>CETV</a:t>
            </a:r>
            <a:r>
              <a:rPr lang="zh-CN" altLang="en-US" dirty="0"/>
              <a:t>学习超市项目和</a:t>
            </a:r>
            <a:r>
              <a:rPr lang="en-US" altLang="zh-CN" dirty="0"/>
              <a:t>NEC</a:t>
            </a:r>
            <a:r>
              <a:rPr lang="zh-CN" altLang="en-US" dirty="0"/>
              <a:t>平板电脑教育应用项目提供项目管理服务</a:t>
            </a:r>
          </a:p>
          <a:p>
            <a:r>
              <a:rPr lang="en-US" altLang="zh-CN" dirty="0"/>
              <a:t>2011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 </a:t>
            </a:r>
            <a:r>
              <a:rPr lang="en-US" altLang="zh-CN" dirty="0"/>
              <a:t>LCS</a:t>
            </a:r>
            <a:r>
              <a:rPr lang="zh-CN" altLang="en-US" dirty="0"/>
              <a:t>为北京石景山跨越式实验区（</a:t>
            </a:r>
            <a:r>
              <a:rPr lang="en-US" altLang="zh-CN" dirty="0"/>
              <a:t>5</a:t>
            </a:r>
            <a:r>
              <a:rPr lang="zh-CN" altLang="en-US" dirty="0"/>
              <a:t>所学校，</a:t>
            </a:r>
            <a:r>
              <a:rPr lang="en-US" altLang="zh-CN" dirty="0"/>
              <a:t>20</a:t>
            </a:r>
            <a:r>
              <a:rPr lang="zh-CN" altLang="en-US" dirty="0"/>
              <a:t>多名教师）的区域网络教研和教师培训提供服务</a:t>
            </a:r>
          </a:p>
          <a:p>
            <a:r>
              <a:rPr lang="en-US" altLang="zh-CN" dirty="0"/>
              <a:t>2011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 </a:t>
            </a:r>
            <a:r>
              <a:rPr lang="en-US" altLang="zh-CN" dirty="0"/>
              <a:t>LCS</a:t>
            </a:r>
            <a:r>
              <a:rPr lang="zh-CN" altLang="en-US" dirty="0"/>
              <a:t>为深圳市南山跨越式实验区</a:t>
            </a:r>
            <a:r>
              <a:rPr lang="en-US" altLang="zh-CN" dirty="0"/>
              <a:t>(9</a:t>
            </a:r>
            <a:r>
              <a:rPr lang="zh-CN" altLang="en-US" dirty="0"/>
              <a:t>所学校</a:t>
            </a:r>
            <a:r>
              <a:rPr lang="en-US" altLang="zh-CN" dirty="0"/>
              <a:t>,60</a:t>
            </a:r>
            <a:r>
              <a:rPr lang="zh-CN" altLang="en-US" dirty="0"/>
              <a:t>多名教师）的区域网络教研和教师培训提供服务</a:t>
            </a:r>
          </a:p>
          <a:p>
            <a:r>
              <a:rPr lang="en-US" altLang="zh-CN" dirty="0"/>
              <a:t>2011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LCS</a:t>
            </a:r>
            <a:r>
              <a:rPr lang="zh-CN" altLang="en-US" dirty="0"/>
              <a:t>通过中华人民共和国国家版权局的认证，获得计算机软件著作权登记证书</a:t>
            </a:r>
            <a:r>
              <a:rPr lang="en-US" altLang="zh-CN" dirty="0"/>
              <a:t>(</a:t>
            </a:r>
            <a:r>
              <a:rPr lang="zh-CN" altLang="en-US" dirty="0"/>
              <a:t>证书号：软著登字号第</a:t>
            </a:r>
            <a:r>
              <a:rPr lang="en-US" altLang="zh-CN" dirty="0"/>
              <a:t>0327118</a:t>
            </a:r>
            <a:r>
              <a:rPr lang="zh-CN" altLang="en-US" dirty="0"/>
              <a:t>号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2011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 </a:t>
            </a:r>
            <a:r>
              <a:rPr lang="en-US" altLang="zh-CN" dirty="0"/>
              <a:t>LCS</a:t>
            </a:r>
            <a:r>
              <a:rPr lang="zh-CN" altLang="en-US" dirty="0"/>
              <a:t>在</a:t>
            </a:r>
            <a:r>
              <a:rPr lang="en-US" altLang="zh-CN" dirty="0"/>
              <a:t>mLearn2011</a:t>
            </a:r>
            <a:r>
              <a:rPr lang="zh-CN" altLang="en-US" dirty="0"/>
              <a:t>国际会议上演示，并召开专门的</a:t>
            </a:r>
            <a:r>
              <a:rPr lang="en-US" altLang="zh-CN" dirty="0"/>
              <a:t>Workshop</a:t>
            </a:r>
            <a:r>
              <a:rPr lang="zh-CN" altLang="en-US" dirty="0"/>
              <a:t>讨论</a:t>
            </a:r>
            <a:r>
              <a:rPr lang="en-US" altLang="zh-CN" dirty="0"/>
              <a:t>LC</a:t>
            </a:r>
            <a:r>
              <a:rPr lang="zh-CN" altLang="en-US" dirty="0"/>
              <a:t>，引起与会者的极大兴趣和</a:t>
            </a:r>
            <a:r>
              <a:rPr lang="zh-CN" altLang="en-US" dirty="0" smtClean="0"/>
              <a:t>关注</a:t>
            </a:r>
            <a:endParaRPr lang="en-US" altLang="zh-CN" dirty="0" smtClean="0"/>
          </a:p>
          <a:p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月，深圳市福田区，新疆跨越式实验区相继开始使用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082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谢谢您的倾听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请多</a:t>
            </a:r>
            <a:r>
              <a:rPr lang="zh-CN" altLang="en-US" dirty="0" smtClean="0"/>
              <a:t>提宝贵意见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学习元的</a:t>
            </a:r>
            <a:r>
              <a:rPr lang="zh-CN" altLang="en-US" dirty="0"/>
              <a:t>概念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学习元（</a:t>
            </a:r>
            <a:r>
              <a:rPr lang="en-US" altLang="zh-CN" dirty="0" smtClean="0"/>
              <a:t>Learning Cell</a:t>
            </a:r>
            <a:r>
              <a:rPr lang="zh-CN" altLang="en-US" dirty="0" smtClean="0"/>
              <a:t>）中“元”有两层含义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指“元件”，按照辞海中的解释即“机器、仪器的组成部分，其本身常由若干零件构成，可以在同类产品中通用”，此处的“元”特指学习元的</a:t>
            </a:r>
            <a:r>
              <a:rPr lang="zh-CN" altLang="en-US" dirty="0" smtClean="0">
                <a:solidFill>
                  <a:srgbClr val="990000"/>
                </a:solidFill>
              </a:rPr>
              <a:t>微型化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990000"/>
                </a:solidFill>
              </a:rPr>
              <a:t>标准性</a:t>
            </a:r>
            <a:r>
              <a:rPr lang="zh-CN" altLang="en-US" dirty="0" smtClean="0"/>
              <a:t>，即学习元可以成为</a:t>
            </a:r>
            <a:r>
              <a:rPr lang="zh-CN" altLang="en-US" dirty="0" smtClean="0">
                <a:solidFill>
                  <a:srgbClr val="990000"/>
                </a:solidFill>
              </a:rPr>
              <a:t>更高级别学习资源</a:t>
            </a:r>
            <a:r>
              <a:rPr lang="zh-CN" altLang="en-US" dirty="0" smtClean="0"/>
              <a:t>的基本组成部分；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指“元始”，也就是开始的意思，即从无到有、从有到小、从小到大、从大到强、从强到久的过程，此处的“元”反应了学习元具有类似神经元</a:t>
            </a:r>
            <a:r>
              <a:rPr lang="zh-CN" altLang="en-US" dirty="0" smtClean="0">
                <a:solidFill>
                  <a:srgbClr val="990000"/>
                </a:solidFill>
              </a:rPr>
              <a:t>不断生长、不断进化</a:t>
            </a:r>
            <a:r>
              <a:rPr lang="zh-CN" altLang="en-US" dirty="0" smtClean="0"/>
              <a:t>的功能，其本质指的是学习元的</a:t>
            </a:r>
            <a:r>
              <a:rPr lang="zh-CN" altLang="en-US" dirty="0" smtClean="0">
                <a:solidFill>
                  <a:srgbClr val="990000"/>
                </a:solidFill>
              </a:rPr>
              <a:t>智能性、生成性、进化性和适应性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Learning Cell http://lcell.bnu.edu.cn/index.jsp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1560" y="593998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详细请参见</a:t>
            </a:r>
            <a:r>
              <a:rPr lang="zh-CN" altLang="en-US" dirty="0" smtClean="0"/>
              <a:t>：</a:t>
            </a:r>
            <a:r>
              <a:rPr lang="en-US" altLang="zh-CN" dirty="0" smtClean="0">
                <a:hlinkClick r:id="rId3"/>
              </a:rPr>
              <a:t>http://lcell.bnu.edu.cn/index_learningCellIntroduce.jsp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02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学习元的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概念</a:t>
            </a:r>
            <a:endParaRPr lang="zh-CN" altLang="en-US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学习</a:t>
            </a:r>
            <a:r>
              <a:rPr lang="zh-CN" altLang="en-US" dirty="0" smtClean="0"/>
              <a:t>元被定义为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一种具有</a:t>
            </a:r>
            <a:r>
              <a:rPr lang="zh-CN" altLang="en-US" dirty="0">
                <a:solidFill>
                  <a:srgbClr val="C00000"/>
                </a:solidFill>
              </a:rPr>
              <a:t>可重用</a:t>
            </a:r>
            <a:r>
              <a:rPr lang="zh-CN" altLang="en-US" dirty="0"/>
              <a:t>特性支持</a:t>
            </a:r>
            <a:r>
              <a:rPr lang="zh-CN" altLang="en-US" dirty="0">
                <a:solidFill>
                  <a:srgbClr val="C00000"/>
                </a:solidFill>
              </a:rPr>
              <a:t>学习过程信息采集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C00000"/>
                </a:solidFill>
              </a:rPr>
              <a:t>学习认知网络共享</a:t>
            </a:r>
            <a:r>
              <a:rPr lang="zh-CN" altLang="en-US" dirty="0"/>
              <a:t>，可实现</a:t>
            </a:r>
            <a:r>
              <a:rPr lang="zh-CN" altLang="en-US" dirty="0">
                <a:solidFill>
                  <a:srgbClr val="C00000"/>
                </a:solidFill>
              </a:rPr>
              <a:t>自我进化</a:t>
            </a:r>
            <a:r>
              <a:rPr lang="zh-CN" altLang="en-US" dirty="0"/>
              <a:t>发展的</a:t>
            </a:r>
            <a:r>
              <a:rPr lang="zh-CN" altLang="en-US" dirty="0" smtClean="0">
                <a:solidFill>
                  <a:srgbClr val="C00000"/>
                </a:solidFill>
              </a:rPr>
              <a:t>微型化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C00000"/>
                </a:solidFill>
              </a:rPr>
              <a:t>智能性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C00000"/>
                </a:solidFill>
              </a:rPr>
              <a:t>数字化学习资源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简答来说，学习元是：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在学习内容的基础上，附加了语义描述信息、学习活动、学习工具和人际网络等要素，能够更好的促进有效学习的数字化学习资源。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360754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学习元的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结构模型</a:t>
            </a:r>
            <a:endParaRPr lang="zh-CN" altLang="en-US" dirty="0">
              <a:solidFill>
                <a:srgbClr val="C00000"/>
              </a:solidFill>
              <a:latin typeface="迷你简启体" pitchFamily="65" charset="-122"/>
              <a:ea typeface="迷你简启体" pitchFamily="65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pic>
        <p:nvPicPr>
          <p:cNvPr id="4" name="内容占位符 9" descr="learningc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6922425" cy="394582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2483768" y="5805264"/>
            <a:ext cx="4536504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仿宋" pitchFamily="2" charset="-122"/>
                <a:ea typeface="华文仿宋" pitchFamily="2" charset="-122"/>
              </a:rPr>
              <a:t>学习元结构模型</a:t>
            </a:r>
            <a:endParaRPr lang="zh-CN" altLang="en-US" sz="2400" dirty="0">
              <a:latin typeface="华文仿宋" pitchFamily="2" charset="-122"/>
              <a:ea typeface="华文仿宋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10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特色功能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知识协同建构，资源共建共享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内容的协同编辑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语义信息的协同编辑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3" y="3206116"/>
            <a:ext cx="8092440" cy="517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06116"/>
            <a:ext cx="7970520" cy="456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5019675" cy="576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37540"/>
            <a:ext cx="6469380" cy="313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云形标注 3"/>
          <p:cNvSpPr/>
          <p:nvPr/>
        </p:nvSpPr>
        <p:spPr>
          <a:xfrm>
            <a:off x="6032182" y="1124744"/>
            <a:ext cx="3724393" cy="187220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个人知识转化为集体知识，加快资源更新的速度，人人教，人人学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65" y="3537540"/>
            <a:ext cx="6223635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645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特色功能</a:t>
            </a:r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学习内容与学习活动的无缝融合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4" y="2348880"/>
            <a:ext cx="66579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62952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5436096" y="3356992"/>
            <a:ext cx="2864693" cy="158417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促进</a:t>
            </a:r>
            <a:r>
              <a:rPr lang="zh-CN" altLang="en-US" sz="2400" dirty="0">
                <a:latin typeface="华文行楷" pitchFamily="2" charset="-122"/>
                <a:ea typeface="华文行楷" pitchFamily="2" charset="-122"/>
              </a:rPr>
              <a:t>学习者与学习内容的深度交互</a:t>
            </a:r>
          </a:p>
        </p:txBody>
      </p:sp>
    </p:spTree>
    <p:extLst>
      <p:ext uri="{BB962C8B-B14F-4D97-AF65-F5344CB8AC3E}">
        <p14:creationId xmlns="" xmlns:p14="http://schemas.microsoft.com/office/powerpoint/2010/main" val="36563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特色功能</a:t>
            </a:r>
            <a:r>
              <a:rPr lang="zh-CN" altLang="en-US" dirty="0" smtClean="0"/>
              <a:t>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社会认知网络分享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0" y="2204864"/>
            <a:ext cx="5166360" cy="436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03828"/>
            <a:ext cx="4586288" cy="452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26" y="2132856"/>
            <a:ext cx="4248150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云形标注 6"/>
          <p:cNvSpPr/>
          <p:nvPr/>
        </p:nvSpPr>
        <p:spPr>
          <a:xfrm>
            <a:off x="5148064" y="980728"/>
            <a:ext cx="4680520" cy="223224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学习就是连接的过程，就是构建网络的过程，人是一种比学习内容本身更重要的资源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8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学习元</a:t>
            </a:r>
            <a:r>
              <a:rPr lang="zh-CN" altLang="en-US" dirty="0" smtClean="0">
                <a:solidFill>
                  <a:srgbClr val="C00000"/>
                </a:solidFill>
                <a:latin typeface="迷你简启体" pitchFamily="65" charset="-122"/>
                <a:ea typeface="迷你简启体" pitchFamily="65" charset="-122"/>
              </a:rPr>
              <a:t>特色功能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学习资源不断进化与发展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通过历史版本，了解资源进化的过程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通过资源聚合，形成资源库</a:t>
            </a:r>
            <a:r>
              <a:rPr lang="en-US" altLang="zh-CN" dirty="0" smtClean="0"/>
              <a:t>+</a:t>
            </a:r>
            <a:r>
              <a:rPr lang="zh-CN" altLang="en-US" dirty="0" smtClean="0"/>
              <a:t>知识库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5786"/>
            <a:ext cx="6035040" cy="325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53" y="3230076"/>
            <a:ext cx="5880735" cy="318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云形标注 5"/>
          <p:cNvSpPr/>
          <p:nvPr/>
        </p:nvSpPr>
        <p:spPr>
          <a:xfrm>
            <a:off x="5148064" y="980728"/>
            <a:ext cx="4680520" cy="2232248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任何学习者都可以像科学家一样探究知识的发展；知识朝着正确的方向发展进化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49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000" dirty="0" smtClean="0">
            <a:latin typeface="黑体" pitchFamily="49" charset="-122"/>
            <a:ea typeface="黑体" pitchFamily="49" charset="-122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6686</TotalTime>
  <Words>1522</Words>
  <Application>Microsoft Office PowerPoint</Application>
  <PresentationFormat>全屏显示(4:3)</PresentationFormat>
  <Paragraphs>161</Paragraphs>
  <Slides>23</Slides>
  <Notes>23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区域协同教研的模式与步骤</vt:lpstr>
      <vt:lpstr>提纲</vt:lpstr>
      <vt:lpstr>学习元的概念</vt:lpstr>
      <vt:lpstr>学习元的概念</vt:lpstr>
      <vt:lpstr>学习元的结构模型</vt:lpstr>
      <vt:lpstr>学习元特色功能（1）</vt:lpstr>
      <vt:lpstr>学习元特色功能（2）</vt:lpstr>
      <vt:lpstr>学习元特色功能（3）</vt:lpstr>
      <vt:lpstr>学习元特色功能（4）</vt:lpstr>
      <vt:lpstr>学习元特色功能（其他）</vt:lpstr>
      <vt:lpstr>学习元平台各模块关系图</vt:lpstr>
      <vt:lpstr>学习元、知识群与知识云</vt:lpstr>
      <vt:lpstr>幻灯片 13</vt:lpstr>
      <vt:lpstr>个人空间与学习社区</vt:lpstr>
      <vt:lpstr>幻灯片 15</vt:lpstr>
      <vt:lpstr>区域教研的背景</vt:lpstr>
      <vt:lpstr>区域协同教研的意义</vt:lpstr>
      <vt:lpstr>区域协同教研的实施模式</vt:lpstr>
      <vt:lpstr>区域协同教研的实施步骤</vt:lpstr>
      <vt:lpstr>区域协同教研的实施步骤</vt:lpstr>
      <vt:lpstr>区域协同教研的实施步骤</vt:lpstr>
      <vt:lpstr>应用情况</vt:lpstr>
      <vt:lpstr>谢谢您的倾听 请多提宝贵意见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chengweiet</dc:creator>
  <cp:lastModifiedBy>Administrator</cp:lastModifiedBy>
  <cp:revision>791</cp:revision>
  <dcterms:created xsi:type="dcterms:W3CDTF">2011-06-13T02:55:01Z</dcterms:created>
  <dcterms:modified xsi:type="dcterms:W3CDTF">2012-08-15T09:15:28Z</dcterms:modified>
</cp:coreProperties>
</file>