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8" r:id="rId3"/>
    <p:sldId id="269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890"/>
    <a:srgbClr val="FFFF99"/>
    <a:srgbClr val="0F5922"/>
    <a:srgbClr val="BFD844"/>
    <a:srgbClr val="0953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33" autoAdjust="0"/>
  </p:normalViewPr>
  <p:slideViewPr>
    <p:cSldViewPr>
      <p:cViewPr varScale="1">
        <p:scale>
          <a:sx n="66" d="100"/>
          <a:sy n="66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94B15-E0B6-4378-AF2C-87DD980A5259}" type="doc">
      <dgm:prSet loTypeId="urn:microsoft.com/office/officeart/2005/8/layout/cycle4#3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00A2FB80-4A53-4311-B9E0-E0A117509201}">
      <dgm:prSet phldrT="[文本]"/>
      <dgm:spPr>
        <a:xfrm>
          <a:off x="2530623" y="778438"/>
          <a:ext cx="1550136" cy="155440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遗传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4F7D4C18-5190-4346-BE05-76552735B11F}" type="parTrans" cxnId="{7411C6A2-AA7D-46A2-884E-CB4796D0DA49}">
      <dgm:prSet/>
      <dgm:spPr/>
      <dgm:t>
        <a:bodyPr/>
        <a:lstStyle/>
        <a:p>
          <a:endParaRPr lang="zh-CN" altLang="en-US"/>
        </a:p>
      </dgm:t>
    </dgm:pt>
    <dgm:pt modelId="{650BB0DC-FAFC-410E-A7DA-8091A5FD4453}" type="sibTrans" cxnId="{7411C6A2-AA7D-46A2-884E-CB4796D0DA49}">
      <dgm:prSet/>
      <dgm:spPr/>
      <dgm:t>
        <a:bodyPr/>
        <a:lstStyle/>
        <a:p>
          <a:endParaRPr lang="zh-CN" altLang="en-US"/>
        </a:p>
      </dgm:t>
    </dgm:pt>
    <dgm:pt modelId="{C5D2D680-1D76-472A-9E59-82C68EC56686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生理的基础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165EF426-8B9F-4039-9F0E-9ED9958632B6}" type="parTrans" cxnId="{D5F45544-F570-469A-8F37-C3385BCC5515}">
      <dgm:prSet/>
      <dgm:spPr/>
      <dgm:t>
        <a:bodyPr/>
        <a:lstStyle/>
        <a:p>
          <a:endParaRPr lang="zh-CN" altLang="en-US"/>
        </a:p>
      </dgm:t>
    </dgm:pt>
    <dgm:pt modelId="{60E41959-7AC8-449B-954A-BBE4A9D19B4D}" type="sibTrans" cxnId="{D5F45544-F570-469A-8F37-C3385BCC5515}">
      <dgm:prSet/>
      <dgm:spPr/>
      <dgm:t>
        <a:bodyPr/>
        <a:lstStyle/>
        <a:p>
          <a:endParaRPr lang="zh-CN" altLang="en-US"/>
        </a:p>
      </dgm:t>
    </dgm:pt>
    <dgm:pt modelId="{3051BE19-1270-4043-A537-B05072DACD7E}">
      <dgm:prSet phldrT="[文本]"/>
      <dgm:spPr>
        <a:xfrm rot="5400000">
          <a:off x="4074703" y="780594"/>
          <a:ext cx="1554408" cy="1550136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教育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4B7C7B4F-0502-4B04-8ABA-EDEA18B22134}" type="parTrans" cxnId="{C7B28958-88D8-47B4-A7C8-829E90F9694D}">
      <dgm:prSet/>
      <dgm:spPr/>
      <dgm:t>
        <a:bodyPr/>
        <a:lstStyle/>
        <a:p>
          <a:endParaRPr lang="zh-CN" altLang="en-US"/>
        </a:p>
      </dgm:t>
    </dgm:pt>
    <dgm:pt modelId="{AAF8A3A2-ED91-4D9C-8CCA-70B738FA354D}" type="sibTrans" cxnId="{C7B28958-88D8-47B4-A7C8-829E90F9694D}">
      <dgm:prSet/>
      <dgm:spPr/>
      <dgm:t>
        <a:bodyPr/>
        <a:lstStyle/>
        <a:p>
          <a:endParaRPr lang="zh-CN" altLang="en-US"/>
        </a:p>
      </dgm:t>
    </dgm:pt>
    <dgm:pt modelId="{DADC671C-1113-4170-809C-6C4CE4B9E4DA}">
      <dgm:prSet phldrT="[文本]"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专门的教育机构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DB647F76-29D0-4378-AF68-BB635572FB71}" type="parTrans" cxnId="{BE9DEED3-4BC2-41B9-BCF4-9A8F13BF34B4}">
      <dgm:prSet/>
      <dgm:spPr/>
      <dgm:t>
        <a:bodyPr/>
        <a:lstStyle/>
        <a:p>
          <a:endParaRPr lang="zh-CN" altLang="en-US"/>
        </a:p>
      </dgm:t>
    </dgm:pt>
    <dgm:pt modelId="{5DAD6069-0A4C-41AF-A61A-4A48328E3932}" type="sibTrans" cxnId="{BE9DEED3-4BC2-41B9-BCF4-9A8F13BF34B4}">
      <dgm:prSet/>
      <dgm:spPr/>
      <dgm:t>
        <a:bodyPr/>
        <a:lstStyle/>
        <a:p>
          <a:endParaRPr lang="zh-CN" altLang="en-US"/>
        </a:p>
      </dgm:t>
    </dgm:pt>
    <dgm:pt modelId="{F13DE9E9-2669-4B41-A77B-4A5124545FDF}">
      <dgm:prSet phldrT="[文本]"/>
      <dgm:spPr>
        <a:xfrm rot="10800000">
          <a:off x="4042798" y="2332865"/>
          <a:ext cx="1550136" cy="1554408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环境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36081D1F-C22B-4286-B5C8-C4572D4CE1E7}" type="parTrans" cxnId="{7634B463-C76A-4B42-8566-BD0A586E4664}">
      <dgm:prSet/>
      <dgm:spPr/>
      <dgm:t>
        <a:bodyPr/>
        <a:lstStyle/>
        <a:p>
          <a:endParaRPr lang="zh-CN" altLang="en-US"/>
        </a:p>
      </dgm:t>
    </dgm:pt>
    <dgm:pt modelId="{B7963D41-A0D4-429D-9949-D93B38041DC7}" type="sibTrans" cxnId="{7634B463-C76A-4B42-8566-BD0A586E4664}">
      <dgm:prSet/>
      <dgm:spPr/>
      <dgm:t>
        <a:bodyPr/>
        <a:lstStyle/>
        <a:p>
          <a:endParaRPr lang="zh-CN" altLang="en-US"/>
        </a:p>
      </dgm:t>
    </dgm:pt>
    <dgm:pt modelId="{6D06B405-BC5D-4CE2-A04D-940201E17551}">
      <dgm:prSet phldrT="[文本]" custT="1"/>
      <dgm:spPr>
        <a:xfrm>
          <a:off x="5122910" y="3052932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外部因素的制约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DF9C093C-346A-4908-9AC3-B2C3449ECF7D}" type="parTrans" cxnId="{6F5FBFE0-79D0-4B0C-90FB-6C8F4921B9F6}">
      <dgm:prSet/>
      <dgm:spPr/>
      <dgm:t>
        <a:bodyPr/>
        <a:lstStyle/>
        <a:p>
          <a:endParaRPr lang="zh-CN" altLang="en-US"/>
        </a:p>
      </dgm:t>
    </dgm:pt>
    <dgm:pt modelId="{1674C5C7-66E1-42A3-A08D-C5ED57E6725F}" type="sibTrans" cxnId="{6F5FBFE0-79D0-4B0C-90FB-6C8F4921B9F6}">
      <dgm:prSet/>
      <dgm:spPr/>
      <dgm:t>
        <a:bodyPr/>
        <a:lstStyle/>
        <a:p>
          <a:endParaRPr lang="zh-CN" altLang="en-US"/>
        </a:p>
      </dgm:t>
    </dgm:pt>
    <dgm:pt modelId="{2F6A47F0-9440-41D0-BDD2-98375447886B}">
      <dgm:prSet phldrT="[文本]"/>
      <dgm:spPr>
        <a:xfrm rot="16200000">
          <a:off x="2528487" y="2335001"/>
          <a:ext cx="1554408" cy="1550136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个体能动性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34A2B4B1-F717-4E18-AC68-D202C975FFB9}" type="parTrans" cxnId="{2C9442BC-243A-4518-8610-5F856BB139F2}">
      <dgm:prSet/>
      <dgm:spPr/>
      <dgm:t>
        <a:bodyPr/>
        <a:lstStyle/>
        <a:p>
          <a:endParaRPr lang="zh-CN" altLang="en-US"/>
        </a:p>
      </dgm:t>
    </dgm:pt>
    <dgm:pt modelId="{647DA1D0-8D47-4F6D-9F47-C0FE0EBCA2E3}" type="sibTrans" cxnId="{2C9442BC-243A-4518-8610-5F856BB139F2}">
      <dgm:prSet/>
      <dgm:spPr/>
      <dgm:t>
        <a:bodyPr/>
        <a:lstStyle/>
        <a:p>
          <a:endParaRPr lang="zh-CN" altLang="en-US"/>
        </a:p>
      </dgm:t>
    </dgm:pt>
    <dgm:pt modelId="{19968463-E353-4C4A-81AB-E59E7441F165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主动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21CE653C-23AF-4CC5-BC86-92D067510AA4}" type="parTrans" cxnId="{A03E22BE-4E46-4F8B-9B58-ACA64DA9AB18}">
      <dgm:prSet/>
      <dgm:spPr/>
      <dgm:t>
        <a:bodyPr/>
        <a:lstStyle/>
        <a:p>
          <a:endParaRPr lang="zh-CN" altLang="en-US"/>
        </a:p>
      </dgm:t>
    </dgm:pt>
    <dgm:pt modelId="{D4C82D05-7466-483C-BC38-20CDCEA9837A}" type="sibTrans" cxnId="{A03E22BE-4E46-4F8B-9B58-ACA64DA9AB18}">
      <dgm:prSet/>
      <dgm:spPr/>
      <dgm:t>
        <a:bodyPr/>
        <a:lstStyle/>
        <a:p>
          <a:endParaRPr lang="zh-CN" altLang="en-US"/>
        </a:p>
      </dgm:t>
    </dgm:pt>
    <dgm:pt modelId="{3573285B-29DA-43DC-A472-2C282B8965EC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感官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37A3750D-277E-4E59-ACFB-8BB36844C933}" type="parTrans" cxnId="{7E7DC247-1498-4B3B-920B-B6EFE3CFC5DD}">
      <dgm:prSet/>
      <dgm:spPr/>
      <dgm:t>
        <a:bodyPr/>
        <a:lstStyle/>
        <a:p>
          <a:endParaRPr lang="zh-CN" altLang="en-US"/>
        </a:p>
      </dgm:t>
    </dgm:pt>
    <dgm:pt modelId="{12EA9932-25B9-4E83-B2E5-0965989055EB}" type="sibTrans" cxnId="{7E7DC247-1498-4B3B-920B-B6EFE3CFC5DD}">
      <dgm:prSet/>
      <dgm:spPr/>
      <dgm:t>
        <a:bodyPr/>
        <a:lstStyle/>
        <a:p>
          <a:endParaRPr lang="zh-CN" altLang="en-US"/>
        </a:p>
      </dgm:t>
    </dgm:pt>
    <dgm:pt modelId="{2D2C7291-CEB1-464B-B6F5-6301EDD0D130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体态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5931B14-C524-467E-816D-1568027F6514}" type="parTrans" cxnId="{1B199F75-EBDF-476A-816F-91763421C6A3}">
      <dgm:prSet/>
      <dgm:spPr/>
      <dgm:t>
        <a:bodyPr/>
        <a:lstStyle/>
        <a:p>
          <a:endParaRPr lang="zh-CN" altLang="en-US"/>
        </a:p>
      </dgm:t>
    </dgm:pt>
    <dgm:pt modelId="{F1CD22D8-FC49-47B5-8A6E-031EC5EC7367}" type="sibTrans" cxnId="{1B199F75-EBDF-476A-816F-91763421C6A3}">
      <dgm:prSet/>
      <dgm:spPr/>
      <dgm:t>
        <a:bodyPr/>
        <a:lstStyle/>
        <a:p>
          <a:endParaRPr lang="zh-CN" altLang="en-US"/>
        </a:p>
      </dgm:t>
    </dgm:pt>
    <dgm:pt modelId="{7C6C5B34-B5B8-49CC-BE0C-CC6B6CC6F826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神经活动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3776F418-2191-42E3-9F21-EABC921823A2}" type="parTrans" cxnId="{71AD43B6-1ACB-46BB-B4E7-040E9D13AF70}">
      <dgm:prSet/>
      <dgm:spPr/>
      <dgm:t>
        <a:bodyPr/>
        <a:lstStyle/>
        <a:p>
          <a:endParaRPr lang="zh-CN" altLang="en-US"/>
        </a:p>
      </dgm:t>
    </dgm:pt>
    <dgm:pt modelId="{DB67AABE-9C94-44B3-946F-4C68EC0C71F9}" type="sibTrans" cxnId="{71AD43B6-1ACB-46BB-B4E7-040E9D13AF70}">
      <dgm:prSet/>
      <dgm:spPr/>
      <dgm:t>
        <a:bodyPr/>
        <a:lstStyle/>
        <a:p>
          <a:endParaRPr lang="zh-CN" altLang="en-US"/>
        </a:p>
      </dgm:t>
    </dgm:pt>
    <dgm:pt modelId="{8EECCAFD-E76F-4FD7-88CB-808CD4AF7CBE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系统教育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6BB6F9D8-BE3F-4040-B524-64072C8B3AF2}" type="parTrans" cxnId="{AA23CC74-6468-4712-8ED1-5C2C95D08935}">
      <dgm:prSet/>
      <dgm:spPr/>
      <dgm:t>
        <a:bodyPr/>
        <a:lstStyle/>
        <a:p>
          <a:endParaRPr lang="zh-CN" altLang="en-US"/>
        </a:p>
      </dgm:t>
    </dgm:pt>
    <dgm:pt modelId="{E95C118D-8598-40A5-BDAE-C2F4C2D13ABF}" type="sibTrans" cxnId="{AA23CC74-6468-4712-8ED1-5C2C95D08935}">
      <dgm:prSet/>
      <dgm:spPr/>
      <dgm:t>
        <a:bodyPr/>
        <a:lstStyle/>
        <a:p>
          <a:endParaRPr lang="zh-CN" altLang="en-US"/>
        </a:p>
      </dgm:t>
    </dgm:pt>
    <dgm:pt modelId="{0C5D0DAB-BDF0-4F86-B7E0-B5A773972C6E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有目的，有计划，有组织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FE8FEBA6-0A55-4021-88F0-CAF914E4FA9F}" type="parTrans" cxnId="{19DE3371-2F66-4D89-ABF0-1010C6BBBBC7}">
      <dgm:prSet/>
      <dgm:spPr/>
      <dgm:t>
        <a:bodyPr/>
        <a:lstStyle/>
        <a:p>
          <a:endParaRPr lang="zh-CN" altLang="en-US"/>
        </a:p>
      </dgm:t>
    </dgm:pt>
    <dgm:pt modelId="{C941F6A9-842A-43CF-A3A3-FD37A4ECC2BC}" type="sibTrans" cxnId="{19DE3371-2F66-4D89-ABF0-1010C6BBBBC7}">
      <dgm:prSet/>
      <dgm:spPr/>
      <dgm:t>
        <a:bodyPr/>
        <a:lstStyle/>
        <a:p>
          <a:endParaRPr lang="zh-CN" altLang="en-US"/>
        </a:p>
      </dgm:t>
    </dgm:pt>
    <dgm:pt modelId="{5F0537C4-7393-4B82-B4C2-EB5FD0D1F48A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专职教育人员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F01B7251-CFE1-492A-879E-C61300D3FE19}" type="parTrans" cxnId="{4F58C9EE-37A7-4D51-9D1F-22952F43D077}">
      <dgm:prSet/>
      <dgm:spPr/>
      <dgm:t>
        <a:bodyPr/>
        <a:lstStyle/>
        <a:p>
          <a:endParaRPr lang="zh-CN" altLang="en-US"/>
        </a:p>
      </dgm:t>
    </dgm:pt>
    <dgm:pt modelId="{B3919688-DB4F-45D2-A345-6737B1974A69}" type="sibTrans" cxnId="{4F58C9EE-37A7-4D51-9D1F-22952F43D077}">
      <dgm:prSet/>
      <dgm:spPr/>
      <dgm:t>
        <a:bodyPr/>
        <a:lstStyle/>
        <a:p>
          <a:endParaRPr lang="zh-CN" altLang="en-US"/>
        </a:p>
      </dgm:t>
    </dgm:pt>
    <dgm:pt modelId="{7509FC0F-679C-44EA-9F45-F4EE79018E41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教师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16E6CED-A76F-414E-B908-343D8DB238E0}" type="parTrans" cxnId="{34684CFE-A7AB-44EE-83B5-70249C13C86A}">
      <dgm:prSet/>
      <dgm:spPr/>
      <dgm:t>
        <a:bodyPr/>
        <a:lstStyle/>
        <a:p>
          <a:endParaRPr lang="zh-CN" altLang="en-US"/>
        </a:p>
      </dgm:t>
    </dgm:pt>
    <dgm:pt modelId="{6B1885C8-ABB1-444A-B743-C2AD2402C1FB}" type="sibTrans" cxnId="{34684CFE-A7AB-44EE-83B5-70249C13C86A}">
      <dgm:prSet/>
      <dgm:spPr/>
      <dgm:t>
        <a:bodyPr/>
        <a:lstStyle/>
        <a:p>
          <a:endParaRPr lang="zh-CN" altLang="en-US"/>
        </a:p>
      </dgm:t>
    </dgm:pt>
    <dgm:pt modelId="{D657D52F-AE7D-43B5-A3FB-A892D1672C5F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主观意识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C869B8F-C3D3-4645-8009-24C07543ED99}" type="parTrans" cxnId="{88ACDF50-E754-4273-8476-7F52319EF76A}">
      <dgm:prSet/>
      <dgm:spPr/>
      <dgm:t>
        <a:bodyPr/>
        <a:lstStyle/>
        <a:p>
          <a:endParaRPr lang="zh-CN" altLang="en-US"/>
        </a:p>
      </dgm:t>
    </dgm:pt>
    <dgm:pt modelId="{95752E43-F517-46B3-A1DC-B018B4D8988E}" type="sibTrans" cxnId="{88ACDF50-E754-4273-8476-7F52319EF76A}">
      <dgm:prSet/>
      <dgm:spPr/>
      <dgm:t>
        <a:bodyPr/>
        <a:lstStyle/>
        <a:p>
          <a:endParaRPr lang="zh-CN" altLang="en-US"/>
        </a:p>
      </dgm:t>
    </dgm:pt>
    <dgm:pt modelId="{26DA55CE-B0EC-417A-9166-D8BFA6597450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态度、自制、目标、学习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251994BF-BDEE-4E7A-A0C3-B706FFEE2D9D}" type="parTrans" cxnId="{CA34983D-DAA9-477B-BC1E-45A7555D0E34}">
      <dgm:prSet/>
      <dgm:spPr/>
      <dgm:t>
        <a:bodyPr/>
        <a:lstStyle/>
        <a:p>
          <a:endParaRPr lang="zh-CN" altLang="en-US"/>
        </a:p>
      </dgm:t>
    </dgm:pt>
    <dgm:pt modelId="{ADB3ED37-3A5F-4485-8537-2968D8DEAA00}" type="sibTrans" cxnId="{CA34983D-DAA9-477B-BC1E-45A7555D0E34}">
      <dgm:prSet/>
      <dgm:spPr/>
      <dgm:t>
        <a:bodyPr/>
        <a:lstStyle/>
        <a:p>
          <a:endParaRPr lang="zh-CN" altLang="en-US"/>
        </a:p>
      </dgm:t>
    </dgm:pt>
    <dgm:pt modelId="{3B553F66-D9B9-40FF-9554-A1DC58B37CD6}" type="pres">
      <dgm:prSet presAssocID="{19B94B15-E0B6-4378-AF2C-87DD980A525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C80E7A9-8F4E-4EDF-B2B9-E2E38555D5F4}" type="pres">
      <dgm:prSet presAssocID="{19B94B15-E0B6-4378-AF2C-87DD980A5259}" presName="children" presStyleCnt="0"/>
      <dgm:spPr/>
    </dgm:pt>
    <dgm:pt modelId="{4E74F9DA-16CE-4B2A-9BEE-2081E75FE6FC}" type="pres">
      <dgm:prSet presAssocID="{19B94B15-E0B6-4378-AF2C-87DD980A5259}" presName="child1group" presStyleCnt="0"/>
      <dgm:spPr/>
    </dgm:pt>
    <dgm:pt modelId="{7A9FA3A3-5F17-4ABE-B164-C9A3D94D0E08}" type="pres">
      <dgm:prSet presAssocID="{19B94B15-E0B6-4378-AF2C-87DD980A5259}" presName="child1" presStyleLbl="bgAcc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BB82535F-1D1C-4DCF-84D4-F7ACF77EF900}" type="pres">
      <dgm:prSet presAssocID="{19B94B15-E0B6-4378-AF2C-87DD980A525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749178-59DC-4843-8FCE-3A48001FF5FE}" type="pres">
      <dgm:prSet presAssocID="{19B94B15-E0B6-4378-AF2C-87DD980A5259}" presName="child2group" presStyleCnt="0"/>
      <dgm:spPr/>
    </dgm:pt>
    <dgm:pt modelId="{E417466E-0714-4AC8-B849-C45CF674CCAA}" type="pres">
      <dgm:prSet presAssocID="{19B94B15-E0B6-4378-AF2C-87DD980A5259}" presName="child2" presStyleLbl="bgAcc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6A1B3598-014C-48E6-BA06-EEAA30EB77DB}" type="pres">
      <dgm:prSet presAssocID="{19B94B15-E0B6-4378-AF2C-87DD980A525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8888E8-EE51-4673-AC6D-D6E254F72130}" type="pres">
      <dgm:prSet presAssocID="{19B94B15-E0B6-4378-AF2C-87DD980A5259}" presName="child3group" presStyleCnt="0"/>
      <dgm:spPr/>
    </dgm:pt>
    <dgm:pt modelId="{4E87067C-2CD7-4A93-80BD-300BE56CF734}" type="pres">
      <dgm:prSet presAssocID="{19B94B15-E0B6-4378-AF2C-87DD980A5259}" presName="child3" presStyleLbl="bgAcc1" presStyleIdx="2" presStyleCnt="4" custLinFactNeighborX="13510" custLinFactNeighborY="-170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01ED703B-4621-480E-A2C6-577B130A2F2B}" type="pres">
      <dgm:prSet presAssocID="{19B94B15-E0B6-4378-AF2C-87DD980A525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48784D-222E-4DA6-9BEA-22F84A682111}" type="pres">
      <dgm:prSet presAssocID="{19B94B15-E0B6-4378-AF2C-87DD980A5259}" presName="child4group" presStyleCnt="0"/>
      <dgm:spPr/>
    </dgm:pt>
    <dgm:pt modelId="{6CE53BB7-A54B-4333-9FB6-A1D3128FA1A3}" type="pres">
      <dgm:prSet presAssocID="{19B94B15-E0B6-4378-AF2C-87DD980A5259}" presName="child4" presStyleLbl="bgAcc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8F534838-981D-4730-81A2-C317761D7546}" type="pres">
      <dgm:prSet presAssocID="{19B94B15-E0B6-4378-AF2C-87DD980A525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BBBB9A-F86D-4B39-9DAB-C80DF289AF19}" type="pres">
      <dgm:prSet presAssocID="{19B94B15-E0B6-4378-AF2C-87DD980A5259}" presName="childPlaceholder" presStyleCnt="0"/>
      <dgm:spPr/>
    </dgm:pt>
    <dgm:pt modelId="{9FB62E8E-1E9A-4C06-8EAA-C16592966E9F}" type="pres">
      <dgm:prSet presAssocID="{19B94B15-E0B6-4378-AF2C-87DD980A5259}" presName="circle" presStyleCnt="0"/>
      <dgm:spPr/>
    </dgm:pt>
    <dgm:pt modelId="{6D58D00F-C8A0-4959-8F68-0828EA36D737}" type="pres">
      <dgm:prSet presAssocID="{19B94B15-E0B6-4378-AF2C-87DD980A5259}" presName="quadrant1" presStyleLbl="node1" presStyleIdx="0" presStyleCnt="4" custScaleX="79099" custScaleY="79317" custLinFactNeighborX="11023" custLinFactNeighborY="1621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D80B996D-83AA-4B93-9A9E-5654328F8E8C}" type="pres">
      <dgm:prSet presAssocID="{19B94B15-E0B6-4378-AF2C-87DD980A5259}" presName="quadrant2" presStyleLbl="node1" presStyleIdx="1" presStyleCnt="4" custScaleX="79099" custScaleY="79317" custLinFactNeighborX="-14697" custLinFactNeighborY="16217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652C99C8-1A41-4346-AB94-6A0229F43C33}" type="pres">
      <dgm:prSet presAssocID="{19B94B15-E0B6-4378-AF2C-87DD980A5259}" presName="quadrant3" presStyleLbl="node1" presStyleIdx="2" presStyleCnt="4" custScaleX="79099" custScaleY="79317" custLinFactNeighborX="-16434" custLinFactNeighborY="-9085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FEDF6AAE-1611-4498-9EF0-B873411AE5B9}" type="pres">
      <dgm:prSet presAssocID="{19B94B15-E0B6-4378-AF2C-87DD980A5259}" presName="quadrant4" presStyleLbl="node1" presStyleIdx="3" presStyleCnt="4" custScaleX="79099" custScaleY="79317" custLinFactNeighborX="11023" custLinFactNeighborY="-9085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3558A0E6-0669-4AEE-9E21-FB0D23467A56}" type="pres">
      <dgm:prSet presAssocID="{19B94B15-E0B6-4378-AF2C-87DD980A5259}" presName="quadrantPlaceholder" presStyleCnt="0"/>
      <dgm:spPr/>
    </dgm:pt>
    <dgm:pt modelId="{E29A69AA-EF3E-4055-AE30-0CAA0CE0382B}" type="pres">
      <dgm:prSet presAssocID="{19B94B15-E0B6-4378-AF2C-87DD980A5259}" presName="center1" presStyleLbl="fgShp" presStyleIdx="0" presStyleCnt="2" custScaleX="85137" custScaleY="85137"/>
      <dgm:spPr>
        <a:xfrm>
          <a:off x="3826768" y="1899369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  <dgm:pt modelId="{0725BF2C-C4DF-402C-8B4D-44A2FDF42057}" type="pres">
      <dgm:prSet presAssocID="{19B94B15-E0B6-4378-AF2C-87DD980A5259}" presName="center2" presStyleLbl="fgShp" presStyleIdx="1" presStyleCnt="2" custScaleX="85137" custScaleY="85137"/>
      <dgm:spPr>
        <a:xfrm rot="10800000">
          <a:off x="3826768" y="2125668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</dgm:ptLst>
  <dgm:cxnLst>
    <dgm:cxn modelId="{EC1C6980-917A-4571-A97A-A566E61A6D1F}" type="presOf" srcId="{DADC671C-1113-4170-809C-6C4CE4B9E4DA}" destId="{6A1B3598-014C-48E6-BA06-EEAA30EB77DB}" srcOrd="1" destOrd="0" presId="urn:microsoft.com/office/officeart/2005/8/layout/cycle4#3"/>
    <dgm:cxn modelId="{D730BEF5-1999-44BB-8F89-3BD706A981D5}" type="presOf" srcId="{2D2C7291-CEB1-464B-B6F5-6301EDD0D130}" destId="{BB82535F-1D1C-4DCF-84D4-F7ACF77EF900}" srcOrd="1" destOrd="2" presId="urn:microsoft.com/office/officeart/2005/8/layout/cycle4#3"/>
    <dgm:cxn modelId="{A1667206-6776-47C6-9BF3-68D7520F0DB4}" type="presOf" srcId="{7509FC0F-679C-44EA-9F45-F4EE79018E41}" destId="{E417466E-0714-4AC8-B849-C45CF674CCAA}" srcOrd="0" destOrd="4" presId="urn:microsoft.com/office/officeart/2005/8/layout/cycle4#3"/>
    <dgm:cxn modelId="{D2BA6907-C84C-4876-B1B7-E5D2757CD2CF}" type="presOf" srcId="{6D06B405-BC5D-4CE2-A04D-940201E17551}" destId="{4E87067C-2CD7-4A93-80BD-300BE56CF734}" srcOrd="0" destOrd="0" presId="urn:microsoft.com/office/officeart/2005/8/layout/cycle4#3"/>
    <dgm:cxn modelId="{5B86937C-4E3A-4565-9DFB-3E1A9DAB8CA6}" type="presOf" srcId="{0C5D0DAB-BDF0-4F86-B7E0-B5A773972C6E}" destId="{E417466E-0714-4AC8-B849-C45CF674CCAA}" srcOrd="0" destOrd="2" presId="urn:microsoft.com/office/officeart/2005/8/layout/cycle4#3"/>
    <dgm:cxn modelId="{F0931055-10BB-4322-AAAE-F12B153033CD}" type="presOf" srcId="{C5D2D680-1D76-472A-9E59-82C68EC56686}" destId="{BB82535F-1D1C-4DCF-84D4-F7ACF77EF900}" srcOrd="1" destOrd="0" presId="urn:microsoft.com/office/officeart/2005/8/layout/cycle4#3"/>
    <dgm:cxn modelId="{CA34983D-DAA9-477B-BC1E-45A7555D0E34}" srcId="{D657D52F-AE7D-43B5-A3FB-A892D1672C5F}" destId="{26DA55CE-B0EC-417A-9166-D8BFA6597450}" srcOrd="0" destOrd="0" parTransId="{251994BF-BDEE-4E7A-A0C3-B706FFEE2D9D}" sibTransId="{ADB3ED37-3A5F-4485-8537-2968D8DEAA00}"/>
    <dgm:cxn modelId="{1B199F75-EBDF-476A-816F-91763421C6A3}" srcId="{C5D2D680-1D76-472A-9E59-82C68EC56686}" destId="{2D2C7291-CEB1-464B-B6F5-6301EDD0D130}" srcOrd="1" destOrd="0" parTransId="{55931B14-C524-467E-816D-1568027F6514}" sibTransId="{F1CD22D8-FC49-47B5-8A6E-031EC5EC7367}"/>
    <dgm:cxn modelId="{869EFB2D-AA8B-4122-B9A9-A7E4286FB78A}" type="presOf" srcId="{6D06B405-BC5D-4CE2-A04D-940201E17551}" destId="{01ED703B-4621-480E-A2C6-577B130A2F2B}" srcOrd="1" destOrd="0" presId="urn:microsoft.com/office/officeart/2005/8/layout/cycle4#3"/>
    <dgm:cxn modelId="{C7B28958-88D8-47B4-A7C8-829E90F9694D}" srcId="{19B94B15-E0B6-4378-AF2C-87DD980A5259}" destId="{3051BE19-1270-4043-A537-B05072DACD7E}" srcOrd="1" destOrd="0" parTransId="{4B7C7B4F-0502-4B04-8ABA-EDEA18B22134}" sibTransId="{AAF8A3A2-ED91-4D9C-8CCA-70B738FA354D}"/>
    <dgm:cxn modelId="{91678CCB-906A-409A-BE98-D5440B4099B4}" type="presOf" srcId="{19968463-E353-4C4A-81AB-E59E7441F165}" destId="{8F534838-981D-4730-81A2-C317761D7546}" srcOrd="1" destOrd="0" presId="urn:microsoft.com/office/officeart/2005/8/layout/cycle4#3"/>
    <dgm:cxn modelId="{6F5FBFE0-79D0-4B0C-90FB-6C8F4921B9F6}" srcId="{F13DE9E9-2669-4B41-A77B-4A5124545FDF}" destId="{6D06B405-BC5D-4CE2-A04D-940201E17551}" srcOrd="0" destOrd="0" parTransId="{DF9C093C-346A-4908-9AC3-B2C3449ECF7D}" sibTransId="{1674C5C7-66E1-42A3-A08D-C5ED57E6725F}"/>
    <dgm:cxn modelId="{7634B463-C76A-4B42-8566-BD0A586E4664}" srcId="{19B94B15-E0B6-4378-AF2C-87DD980A5259}" destId="{F13DE9E9-2669-4B41-A77B-4A5124545FDF}" srcOrd="2" destOrd="0" parTransId="{36081D1F-C22B-4286-B5C8-C4572D4CE1E7}" sibTransId="{B7963D41-A0D4-429D-9949-D93B38041DC7}"/>
    <dgm:cxn modelId="{285F4498-5F7D-46B0-B1AB-EFEA7DCA71B1}" type="presOf" srcId="{26DA55CE-B0EC-417A-9166-D8BFA6597450}" destId="{6CE53BB7-A54B-4333-9FB6-A1D3128FA1A3}" srcOrd="0" destOrd="2" presId="urn:microsoft.com/office/officeart/2005/8/layout/cycle4#3"/>
    <dgm:cxn modelId="{1130597E-EBA5-433E-AA84-8A3EB04C8078}" type="presOf" srcId="{3573285B-29DA-43DC-A472-2C282B8965EC}" destId="{BB82535F-1D1C-4DCF-84D4-F7ACF77EF900}" srcOrd="1" destOrd="1" presId="urn:microsoft.com/office/officeart/2005/8/layout/cycle4#3"/>
    <dgm:cxn modelId="{AA23CC74-6468-4712-8ED1-5C2C95D08935}" srcId="{3051BE19-1270-4043-A537-B05072DACD7E}" destId="{8EECCAFD-E76F-4FD7-88CB-808CD4AF7CBE}" srcOrd="1" destOrd="0" parTransId="{6BB6F9D8-BE3F-4040-B524-64072C8B3AF2}" sibTransId="{E95C118D-8598-40A5-BDAE-C2F4C2D13ABF}"/>
    <dgm:cxn modelId="{E06590E3-871A-4750-917A-DA52505C7569}" type="presOf" srcId="{19968463-E353-4C4A-81AB-E59E7441F165}" destId="{6CE53BB7-A54B-4333-9FB6-A1D3128FA1A3}" srcOrd="0" destOrd="0" presId="urn:microsoft.com/office/officeart/2005/8/layout/cycle4#3"/>
    <dgm:cxn modelId="{4927915F-6175-42B5-8EE7-22CDD15CED31}" type="presOf" srcId="{7C6C5B34-B5B8-49CC-BE0C-CC6B6CC6F826}" destId="{7A9FA3A3-5F17-4ABE-B164-C9A3D94D0E08}" srcOrd="0" destOrd="3" presId="urn:microsoft.com/office/officeart/2005/8/layout/cycle4#3"/>
    <dgm:cxn modelId="{B32D738D-8B21-45DF-920A-2FA4D6F77EF9}" type="presOf" srcId="{0C5D0DAB-BDF0-4F86-B7E0-B5A773972C6E}" destId="{6A1B3598-014C-48E6-BA06-EEAA30EB77DB}" srcOrd="1" destOrd="2" presId="urn:microsoft.com/office/officeart/2005/8/layout/cycle4#3"/>
    <dgm:cxn modelId="{ED53D594-4C29-48DB-92EE-CAF6AB501297}" type="presOf" srcId="{2D2C7291-CEB1-464B-B6F5-6301EDD0D130}" destId="{7A9FA3A3-5F17-4ABE-B164-C9A3D94D0E08}" srcOrd="0" destOrd="2" presId="urn:microsoft.com/office/officeart/2005/8/layout/cycle4#3"/>
    <dgm:cxn modelId="{7E7DC247-1498-4B3B-920B-B6EFE3CFC5DD}" srcId="{C5D2D680-1D76-472A-9E59-82C68EC56686}" destId="{3573285B-29DA-43DC-A472-2C282B8965EC}" srcOrd="0" destOrd="0" parTransId="{37A3750D-277E-4E59-ACFB-8BB36844C933}" sibTransId="{12EA9932-25B9-4E83-B2E5-0965989055EB}"/>
    <dgm:cxn modelId="{863764DE-894E-48D5-90AD-B19DBBBE4539}" type="presOf" srcId="{7509FC0F-679C-44EA-9F45-F4EE79018E41}" destId="{6A1B3598-014C-48E6-BA06-EEAA30EB77DB}" srcOrd="1" destOrd="4" presId="urn:microsoft.com/office/officeart/2005/8/layout/cycle4#3"/>
    <dgm:cxn modelId="{A188D113-3B94-4A17-88CA-D0C00CC68A29}" type="presOf" srcId="{C5D2D680-1D76-472A-9E59-82C68EC56686}" destId="{7A9FA3A3-5F17-4ABE-B164-C9A3D94D0E08}" srcOrd="0" destOrd="0" presId="urn:microsoft.com/office/officeart/2005/8/layout/cycle4#3"/>
    <dgm:cxn modelId="{42B5D540-5597-4B31-961A-66371C15B683}" type="presOf" srcId="{F13DE9E9-2669-4B41-A77B-4A5124545FDF}" destId="{652C99C8-1A41-4346-AB94-6A0229F43C33}" srcOrd="0" destOrd="0" presId="urn:microsoft.com/office/officeart/2005/8/layout/cycle4#3"/>
    <dgm:cxn modelId="{4F58C9EE-37A7-4D51-9D1F-22952F43D077}" srcId="{3051BE19-1270-4043-A537-B05072DACD7E}" destId="{5F0537C4-7393-4B82-B4C2-EB5FD0D1F48A}" srcOrd="2" destOrd="0" parTransId="{F01B7251-CFE1-492A-879E-C61300D3FE19}" sibTransId="{B3919688-DB4F-45D2-A345-6737B1974A69}"/>
    <dgm:cxn modelId="{34684CFE-A7AB-44EE-83B5-70249C13C86A}" srcId="{5F0537C4-7393-4B82-B4C2-EB5FD0D1F48A}" destId="{7509FC0F-679C-44EA-9F45-F4EE79018E41}" srcOrd="0" destOrd="0" parTransId="{516E6CED-A76F-414E-B908-343D8DB238E0}" sibTransId="{6B1885C8-ABB1-444A-B743-C2AD2402C1FB}"/>
    <dgm:cxn modelId="{88ACDF50-E754-4273-8476-7F52319EF76A}" srcId="{2F6A47F0-9440-41D0-BDD2-98375447886B}" destId="{D657D52F-AE7D-43B5-A3FB-A892D1672C5F}" srcOrd="1" destOrd="0" parTransId="{5C869B8F-C3D3-4645-8009-24C07543ED99}" sibTransId="{95752E43-F517-46B3-A1DC-B018B4D8988E}"/>
    <dgm:cxn modelId="{A03E22BE-4E46-4F8B-9B58-ACA64DA9AB18}" srcId="{2F6A47F0-9440-41D0-BDD2-98375447886B}" destId="{19968463-E353-4C4A-81AB-E59E7441F165}" srcOrd="0" destOrd="0" parTransId="{21CE653C-23AF-4CC5-BC86-92D067510AA4}" sibTransId="{D4C82D05-7466-483C-BC38-20CDCEA9837A}"/>
    <dgm:cxn modelId="{D5F45544-F570-469A-8F37-C3385BCC5515}" srcId="{00A2FB80-4A53-4311-B9E0-E0A117509201}" destId="{C5D2D680-1D76-472A-9E59-82C68EC56686}" srcOrd="0" destOrd="0" parTransId="{165EF426-8B9F-4039-9F0E-9ED9958632B6}" sibTransId="{60E41959-7AC8-449B-954A-BBE4A9D19B4D}"/>
    <dgm:cxn modelId="{EF7E806D-BCD4-4A43-AA25-07696693EA9E}" type="presOf" srcId="{3051BE19-1270-4043-A537-B05072DACD7E}" destId="{D80B996D-83AA-4B93-9A9E-5654328F8E8C}" srcOrd="0" destOrd="0" presId="urn:microsoft.com/office/officeart/2005/8/layout/cycle4#3"/>
    <dgm:cxn modelId="{47C9C078-0245-40CE-BE07-7ACF1AB62ABC}" type="presOf" srcId="{D657D52F-AE7D-43B5-A3FB-A892D1672C5F}" destId="{6CE53BB7-A54B-4333-9FB6-A1D3128FA1A3}" srcOrd="0" destOrd="1" presId="urn:microsoft.com/office/officeart/2005/8/layout/cycle4#3"/>
    <dgm:cxn modelId="{B69DC064-7F78-4452-8C3F-DBF5EC356167}" type="presOf" srcId="{5F0537C4-7393-4B82-B4C2-EB5FD0D1F48A}" destId="{6A1B3598-014C-48E6-BA06-EEAA30EB77DB}" srcOrd="1" destOrd="3" presId="urn:microsoft.com/office/officeart/2005/8/layout/cycle4#3"/>
    <dgm:cxn modelId="{CC9B2EC0-5D97-4977-B2BB-DBF0F69B0FE1}" type="presOf" srcId="{D657D52F-AE7D-43B5-A3FB-A892D1672C5F}" destId="{8F534838-981D-4730-81A2-C317761D7546}" srcOrd="1" destOrd="1" presId="urn:microsoft.com/office/officeart/2005/8/layout/cycle4#3"/>
    <dgm:cxn modelId="{95326B41-A36C-4C7B-ACF9-80EA0C108DAE}" type="presOf" srcId="{2F6A47F0-9440-41D0-BDD2-98375447886B}" destId="{FEDF6AAE-1611-4498-9EF0-B873411AE5B9}" srcOrd="0" destOrd="0" presId="urn:microsoft.com/office/officeart/2005/8/layout/cycle4#3"/>
    <dgm:cxn modelId="{BE9DEED3-4BC2-41B9-BCF4-9A8F13BF34B4}" srcId="{3051BE19-1270-4043-A537-B05072DACD7E}" destId="{DADC671C-1113-4170-809C-6C4CE4B9E4DA}" srcOrd="0" destOrd="0" parTransId="{DB647F76-29D0-4378-AF68-BB635572FB71}" sibTransId="{5DAD6069-0A4C-41AF-A61A-4A48328E3932}"/>
    <dgm:cxn modelId="{E764F714-89A1-4EF0-9596-52328E174D91}" type="presOf" srcId="{19B94B15-E0B6-4378-AF2C-87DD980A5259}" destId="{3B553F66-D9B9-40FF-9554-A1DC58B37CD6}" srcOrd="0" destOrd="0" presId="urn:microsoft.com/office/officeart/2005/8/layout/cycle4#3"/>
    <dgm:cxn modelId="{C336266A-CA46-4372-B587-596FFCE2F346}" type="presOf" srcId="{7C6C5B34-B5B8-49CC-BE0C-CC6B6CC6F826}" destId="{BB82535F-1D1C-4DCF-84D4-F7ACF77EF900}" srcOrd="1" destOrd="3" presId="urn:microsoft.com/office/officeart/2005/8/layout/cycle4#3"/>
    <dgm:cxn modelId="{19DE3371-2F66-4D89-ABF0-1010C6BBBBC7}" srcId="{8EECCAFD-E76F-4FD7-88CB-808CD4AF7CBE}" destId="{0C5D0DAB-BDF0-4F86-B7E0-B5A773972C6E}" srcOrd="0" destOrd="0" parTransId="{FE8FEBA6-0A55-4021-88F0-CAF914E4FA9F}" sibTransId="{C941F6A9-842A-43CF-A3A3-FD37A4ECC2BC}"/>
    <dgm:cxn modelId="{2C9442BC-243A-4518-8610-5F856BB139F2}" srcId="{19B94B15-E0B6-4378-AF2C-87DD980A5259}" destId="{2F6A47F0-9440-41D0-BDD2-98375447886B}" srcOrd="3" destOrd="0" parTransId="{34A2B4B1-F717-4E18-AC68-D202C975FFB9}" sibTransId="{647DA1D0-8D47-4F6D-9F47-C0FE0EBCA2E3}"/>
    <dgm:cxn modelId="{DED761B6-50A0-461B-B58A-CABA62326C0D}" type="presOf" srcId="{26DA55CE-B0EC-417A-9166-D8BFA6597450}" destId="{8F534838-981D-4730-81A2-C317761D7546}" srcOrd="1" destOrd="2" presId="urn:microsoft.com/office/officeart/2005/8/layout/cycle4#3"/>
    <dgm:cxn modelId="{021FF8E1-E059-4DC6-82FB-19ECEAE1ED94}" type="presOf" srcId="{8EECCAFD-E76F-4FD7-88CB-808CD4AF7CBE}" destId="{E417466E-0714-4AC8-B849-C45CF674CCAA}" srcOrd="0" destOrd="1" presId="urn:microsoft.com/office/officeart/2005/8/layout/cycle4#3"/>
    <dgm:cxn modelId="{7411C6A2-AA7D-46A2-884E-CB4796D0DA49}" srcId="{19B94B15-E0B6-4378-AF2C-87DD980A5259}" destId="{00A2FB80-4A53-4311-B9E0-E0A117509201}" srcOrd="0" destOrd="0" parTransId="{4F7D4C18-5190-4346-BE05-76552735B11F}" sibTransId="{650BB0DC-FAFC-410E-A7DA-8091A5FD4453}"/>
    <dgm:cxn modelId="{B30C9596-AD2C-4AE6-9190-3403B76D3ADC}" type="presOf" srcId="{8EECCAFD-E76F-4FD7-88CB-808CD4AF7CBE}" destId="{6A1B3598-014C-48E6-BA06-EEAA30EB77DB}" srcOrd="1" destOrd="1" presId="urn:microsoft.com/office/officeart/2005/8/layout/cycle4#3"/>
    <dgm:cxn modelId="{2FF93C4A-C57D-4978-B1B0-269FE208E78F}" type="presOf" srcId="{3573285B-29DA-43DC-A472-2C282B8965EC}" destId="{7A9FA3A3-5F17-4ABE-B164-C9A3D94D0E08}" srcOrd="0" destOrd="1" presId="urn:microsoft.com/office/officeart/2005/8/layout/cycle4#3"/>
    <dgm:cxn modelId="{027C108C-FBAC-41DC-B5C2-59335CAB8F86}" type="presOf" srcId="{00A2FB80-4A53-4311-B9E0-E0A117509201}" destId="{6D58D00F-C8A0-4959-8F68-0828EA36D737}" srcOrd="0" destOrd="0" presId="urn:microsoft.com/office/officeart/2005/8/layout/cycle4#3"/>
    <dgm:cxn modelId="{F534C3DF-8515-4CB1-AF16-4B2056D9FCF4}" type="presOf" srcId="{DADC671C-1113-4170-809C-6C4CE4B9E4DA}" destId="{E417466E-0714-4AC8-B849-C45CF674CCAA}" srcOrd="0" destOrd="0" presId="urn:microsoft.com/office/officeart/2005/8/layout/cycle4#3"/>
    <dgm:cxn modelId="{71AD43B6-1ACB-46BB-B4E7-040E9D13AF70}" srcId="{C5D2D680-1D76-472A-9E59-82C68EC56686}" destId="{7C6C5B34-B5B8-49CC-BE0C-CC6B6CC6F826}" srcOrd="2" destOrd="0" parTransId="{3776F418-2191-42E3-9F21-EABC921823A2}" sibTransId="{DB67AABE-9C94-44B3-946F-4C68EC0C71F9}"/>
    <dgm:cxn modelId="{8D8CDB2A-BCE3-4866-841D-E1E29322BAC4}" type="presOf" srcId="{5F0537C4-7393-4B82-B4C2-EB5FD0D1F48A}" destId="{E417466E-0714-4AC8-B849-C45CF674CCAA}" srcOrd="0" destOrd="3" presId="urn:microsoft.com/office/officeart/2005/8/layout/cycle4#3"/>
    <dgm:cxn modelId="{CCF24C89-A915-4358-B0FE-99652A406A6C}" type="presParOf" srcId="{3B553F66-D9B9-40FF-9554-A1DC58B37CD6}" destId="{2C80E7A9-8F4E-4EDF-B2B9-E2E38555D5F4}" srcOrd="0" destOrd="0" presId="urn:microsoft.com/office/officeart/2005/8/layout/cycle4#3"/>
    <dgm:cxn modelId="{CDAC01AC-EDE3-4EF1-9A38-E896C9047132}" type="presParOf" srcId="{2C80E7A9-8F4E-4EDF-B2B9-E2E38555D5F4}" destId="{4E74F9DA-16CE-4B2A-9BEE-2081E75FE6FC}" srcOrd="0" destOrd="0" presId="urn:microsoft.com/office/officeart/2005/8/layout/cycle4#3"/>
    <dgm:cxn modelId="{8B170EB4-776D-40B5-9826-57E69903B5EE}" type="presParOf" srcId="{4E74F9DA-16CE-4B2A-9BEE-2081E75FE6FC}" destId="{7A9FA3A3-5F17-4ABE-B164-C9A3D94D0E08}" srcOrd="0" destOrd="0" presId="urn:microsoft.com/office/officeart/2005/8/layout/cycle4#3"/>
    <dgm:cxn modelId="{19D6821E-2FC2-4D04-BA83-669ADD21B6EB}" type="presParOf" srcId="{4E74F9DA-16CE-4B2A-9BEE-2081E75FE6FC}" destId="{BB82535F-1D1C-4DCF-84D4-F7ACF77EF900}" srcOrd="1" destOrd="0" presId="urn:microsoft.com/office/officeart/2005/8/layout/cycle4#3"/>
    <dgm:cxn modelId="{EA2ACFF8-E5DB-48CB-84F8-C1F018202995}" type="presParOf" srcId="{2C80E7A9-8F4E-4EDF-B2B9-E2E38555D5F4}" destId="{79749178-59DC-4843-8FCE-3A48001FF5FE}" srcOrd="1" destOrd="0" presId="urn:microsoft.com/office/officeart/2005/8/layout/cycle4#3"/>
    <dgm:cxn modelId="{67C4E000-5417-437D-8AA9-814A55496E13}" type="presParOf" srcId="{79749178-59DC-4843-8FCE-3A48001FF5FE}" destId="{E417466E-0714-4AC8-B849-C45CF674CCAA}" srcOrd="0" destOrd="0" presId="urn:microsoft.com/office/officeart/2005/8/layout/cycle4#3"/>
    <dgm:cxn modelId="{D183C002-3A16-44C0-BCFB-A249938225B3}" type="presParOf" srcId="{79749178-59DC-4843-8FCE-3A48001FF5FE}" destId="{6A1B3598-014C-48E6-BA06-EEAA30EB77DB}" srcOrd="1" destOrd="0" presId="urn:microsoft.com/office/officeart/2005/8/layout/cycle4#3"/>
    <dgm:cxn modelId="{9CE5B09B-014A-4DF4-B5E6-BA1238AC563C}" type="presParOf" srcId="{2C80E7A9-8F4E-4EDF-B2B9-E2E38555D5F4}" destId="{9C8888E8-EE51-4673-AC6D-D6E254F72130}" srcOrd="2" destOrd="0" presId="urn:microsoft.com/office/officeart/2005/8/layout/cycle4#3"/>
    <dgm:cxn modelId="{E9B8BA1A-EEBB-4491-AE7D-53AA6246B1F2}" type="presParOf" srcId="{9C8888E8-EE51-4673-AC6D-D6E254F72130}" destId="{4E87067C-2CD7-4A93-80BD-300BE56CF734}" srcOrd="0" destOrd="0" presId="urn:microsoft.com/office/officeart/2005/8/layout/cycle4#3"/>
    <dgm:cxn modelId="{128BDD98-7229-4D77-9C42-48F354E47470}" type="presParOf" srcId="{9C8888E8-EE51-4673-AC6D-D6E254F72130}" destId="{01ED703B-4621-480E-A2C6-577B130A2F2B}" srcOrd="1" destOrd="0" presId="urn:microsoft.com/office/officeart/2005/8/layout/cycle4#3"/>
    <dgm:cxn modelId="{6D8B7E37-400F-4A5B-8634-B4DD4E80E56A}" type="presParOf" srcId="{2C80E7A9-8F4E-4EDF-B2B9-E2E38555D5F4}" destId="{0A48784D-222E-4DA6-9BEA-22F84A682111}" srcOrd="3" destOrd="0" presId="urn:microsoft.com/office/officeart/2005/8/layout/cycle4#3"/>
    <dgm:cxn modelId="{EA544608-9C36-4E82-8813-70C860521F50}" type="presParOf" srcId="{0A48784D-222E-4DA6-9BEA-22F84A682111}" destId="{6CE53BB7-A54B-4333-9FB6-A1D3128FA1A3}" srcOrd="0" destOrd="0" presId="urn:microsoft.com/office/officeart/2005/8/layout/cycle4#3"/>
    <dgm:cxn modelId="{7F89B29A-2028-46B3-8ED8-6429515340A0}" type="presParOf" srcId="{0A48784D-222E-4DA6-9BEA-22F84A682111}" destId="{8F534838-981D-4730-81A2-C317761D7546}" srcOrd="1" destOrd="0" presId="urn:microsoft.com/office/officeart/2005/8/layout/cycle4#3"/>
    <dgm:cxn modelId="{C6612529-460B-495D-A1E9-69DF88798AF1}" type="presParOf" srcId="{2C80E7A9-8F4E-4EDF-B2B9-E2E38555D5F4}" destId="{67BBBB9A-F86D-4B39-9DAB-C80DF289AF19}" srcOrd="4" destOrd="0" presId="urn:microsoft.com/office/officeart/2005/8/layout/cycle4#3"/>
    <dgm:cxn modelId="{6D396D6D-4283-48D9-B738-F507B68BD965}" type="presParOf" srcId="{3B553F66-D9B9-40FF-9554-A1DC58B37CD6}" destId="{9FB62E8E-1E9A-4C06-8EAA-C16592966E9F}" srcOrd="1" destOrd="0" presId="urn:microsoft.com/office/officeart/2005/8/layout/cycle4#3"/>
    <dgm:cxn modelId="{19A4D078-F2DC-4D6C-A240-F2EDBEEDD0CE}" type="presParOf" srcId="{9FB62E8E-1E9A-4C06-8EAA-C16592966E9F}" destId="{6D58D00F-C8A0-4959-8F68-0828EA36D737}" srcOrd="0" destOrd="0" presId="urn:microsoft.com/office/officeart/2005/8/layout/cycle4#3"/>
    <dgm:cxn modelId="{D2C91664-DA2B-4DEE-B34D-58ADA61AC7F3}" type="presParOf" srcId="{9FB62E8E-1E9A-4C06-8EAA-C16592966E9F}" destId="{D80B996D-83AA-4B93-9A9E-5654328F8E8C}" srcOrd="1" destOrd="0" presId="urn:microsoft.com/office/officeart/2005/8/layout/cycle4#3"/>
    <dgm:cxn modelId="{4D9A7520-E5CA-4356-901F-5D6971FB3B29}" type="presParOf" srcId="{9FB62E8E-1E9A-4C06-8EAA-C16592966E9F}" destId="{652C99C8-1A41-4346-AB94-6A0229F43C33}" srcOrd="2" destOrd="0" presId="urn:microsoft.com/office/officeart/2005/8/layout/cycle4#3"/>
    <dgm:cxn modelId="{EBAC3BEC-9D66-4382-8153-750915769CDD}" type="presParOf" srcId="{9FB62E8E-1E9A-4C06-8EAA-C16592966E9F}" destId="{FEDF6AAE-1611-4498-9EF0-B873411AE5B9}" srcOrd="3" destOrd="0" presId="urn:microsoft.com/office/officeart/2005/8/layout/cycle4#3"/>
    <dgm:cxn modelId="{B4D13311-6FED-40F4-8DF2-5B9111EF90DB}" type="presParOf" srcId="{9FB62E8E-1E9A-4C06-8EAA-C16592966E9F}" destId="{3558A0E6-0669-4AEE-9E21-FB0D23467A56}" srcOrd="4" destOrd="0" presId="urn:microsoft.com/office/officeart/2005/8/layout/cycle4#3"/>
    <dgm:cxn modelId="{7410F3FF-8932-46A2-BEB5-A9B8E4A09EFF}" type="presParOf" srcId="{3B553F66-D9B9-40FF-9554-A1DC58B37CD6}" destId="{E29A69AA-EF3E-4055-AE30-0CAA0CE0382B}" srcOrd="2" destOrd="0" presId="urn:microsoft.com/office/officeart/2005/8/layout/cycle4#3"/>
    <dgm:cxn modelId="{60C53AD8-2ED6-4DDA-ABE6-2B1B1451BAFF}" type="presParOf" srcId="{3B553F66-D9B9-40FF-9554-A1DC58B37CD6}" destId="{0725BF2C-C4DF-402C-8B4D-44A2FDF42057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94B15-E0B6-4378-AF2C-87DD980A5259}" type="doc">
      <dgm:prSet loTypeId="urn:microsoft.com/office/officeart/2005/8/layout/cycle4#4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CN" altLang="en-US"/>
        </a:p>
      </dgm:t>
    </dgm:pt>
    <dgm:pt modelId="{00A2FB80-4A53-4311-B9E0-E0A117509201}">
      <dgm:prSet phldrT="[文本]"/>
      <dgm:spPr>
        <a:xfrm>
          <a:off x="2530623" y="778438"/>
          <a:ext cx="1550136" cy="155440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遗传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4F7D4C18-5190-4346-BE05-76552735B11F}" type="parTrans" cxnId="{7411C6A2-AA7D-46A2-884E-CB4796D0DA49}">
      <dgm:prSet/>
      <dgm:spPr/>
      <dgm:t>
        <a:bodyPr/>
        <a:lstStyle/>
        <a:p>
          <a:endParaRPr lang="zh-CN" altLang="en-US"/>
        </a:p>
      </dgm:t>
    </dgm:pt>
    <dgm:pt modelId="{650BB0DC-FAFC-410E-A7DA-8091A5FD4453}" type="sibTrans" cxnId="{7411C6A2-AA7D-46A2-884E-CB4796D0DA49}">
      <dgm:prSet/>
      <dgm:spPr/>
      <dgm:t>
        <a:bodyPr/>
        <a:lstStyle/>
        <a:p>
          <a:endParaRPr lang="zh-CN" altLang="en-US"/>
        </a:p>
      </dgm:t>
    </dgm:pt>
    <dgm:pt modelId="{C5D2D680-1D76-472A-9E59-82C68EC56686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生理的基础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165EF426-8B9F-4039-9F0E-9ED9958632B6}" type="parTrans" cxnId="{D5F45544-F570-469A-8F37-C3385BCC5515}">
      <dgm:prSet/>
      <dgm:spPr/>
      <dgm:t>
        <a:bodyPr/>
        <a:lstStyle/>
        <a:p>
          <a:endParaRPr lang="zh-CN" altLang="en-US"/>
        </a:p>
      </dgm:t>
    </dgm:pt>
    <dgm:pt modelId="{60E41959-7AC8-449B-954A-BBE4A9D19B4D}" type="sibTrans" cxnId="{D5F45544-F570-469A-8F37-C3385BCC5515}">
      <dgm:prSet/>
      <dgm:spPr/>
      <dgm:t>
        <a:bodyPr/>
        <a:lstStyle/>
        <a:p>
          <a:endParaRPr lang="zh-CN" altLang="en-US"/>
        </a:p>
      </dgm:t>
    </dgm:pt>
    <dgm:pt modelId="{3051BE19-1270-4043-A537-B05072DACD7E}">
      <dgm:prSet phldrT="[文本]"/>
      <dgm:spPr>
        <a:xfrm rot="5400000">
          <a:off x="4074703" y="780594"/>
          <a:ext cx="1554408" cy="1550136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教育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4B7C7B4F-0502-4B04-8ABA-EDEA18B22134}" type="parTrans" cxnId="{C7B28958-88D8-47B4-A7C8-829E90F9694D}">
      <dgm:prSet/>
      <dgm:spPr/>
      <dgm:t>
        <a:bodyPr/>
        <a:lstStyle/>
        <a:p>
          <a:endParaRPr lang="zh-CN" altLang="en-US"/>
        </a:p>
      </dgm:t>
    </dgm:pt>
    <dgm:pt modelId="{AAF8A3A2-ED91-4D9C-8CCA-70B738FA354D}" type="sibTrans" cxnId="{C7B28958-88D8-47B4-A7C8-829E90F9694D}">
      <dgm:prSet/>
      <dgm:spPr/>
      <dgm:t>
        <a:bodyPr/>
        <a:lstStyle/>
        <a:p>
          <a:endParaRPr lang="zh-CN" altLang="en-US"/>
        </a:p>
      </dgm:t>
    </dgm:pt>
    <dgm:pt modelId="{DADC671C-1113-4170-809C-6C4CE4B9E4DA}">
      <dgm:prSet phldrT="[文本]"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专门的教育机构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DB647F76-29D0-4378-AF68-BB635572FB71}" type="parTrans" cxnId="{BE9DEED3-4BC2-41B9-BCF4-9A8F13BF34B4}">
      <dgm:prSet/>
      <dgm:spPr/>
      <dgm:t>
        <a:bodyPr/>
        <a:lstStyle/>
        <a:p>
          <a:endParaRPr lang="zh-CN" altLang="en-US"/>
        </a:p>
      </dgm:t>
    </dgm:pt>
    <dgm:pt modelId="{5DAD6069-0A4C-41AF-A61A-4A48328E3932}" type="sibTrans" cxnId="{BE9DEED3-4BC2-41B9-BCF4-9A8F13BF34B4}">
      <dgm:prSet/>
      <dgm:spPr/>
      <dgm:t>
        <a:bodyPr/>
        <a:lstStyle/>
        <a:p>
          <a:endParaRPr lang="zh-CN" altLang="en-US"/>
        </a:p>
      </dgm:t>
    </dgm:pt>
    <dgm:pt modelId="{F13DE9E9-2669-4B41-A77B-4A5124545FDF}">
      <dgm:prSet phldrT="[文本]"/>
      <dgm:spPr>
        <a:xfrm rot="10800000">
          <a:off x="4042798" y="2332865"/>
          <a:ext cx="1550136" cy="1554408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环境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36081D1F-C22B-4286-B5C8-C4572D4CE1E7}" type="parTrans" cxnId="{7634B463-C76A-4B42-8566-BD0A586E4664}">
      <dgm:prSet/>
      <dgm:spPr/>
      <dgm:t>
        <a:bodyPr/>
        <a:lstStyle/>
        <a:p>
          <a:endParaRPr lang="zh-CN" altLang="en-US"/>
        </a:p>
      </dgm:t>
    </dgm:pt>
    <dgm:pt modelId="{B7963D41-A0D4-429D-9949-D93B38041DC7}" type="sibTrans" cxnId="{7634B463-C76A-4B42-8566-BD0A586E4664}">
      <dgm:prSet/>
      <dgm:spPr/>
      <dgm:t>
        <a:bodyPr/>
        <a:lstStyle/>
        <a:p>
          <a:endParaRPr lang="zh-CN" altLang="en-US"/>
        </a:p>
      </dgm:t>
    </dgm:pt>
    <dgm:pt modelId="{6D06B405-BC5D-4CE2-A04D-940201E17551}">
      <dgm:prSet phldrT="[文本]" custT="1"/>
      <dgm:spPr>
        <a:xfrm>
          <a:off x="5122910" y="3052932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外部因素的制约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DF9C093C-346A-4908-9AC3-B2C3449ECF7D}" type="parTrans" cxnId="{6F5FBFE0-79D0-4B0C-90FB-6C8F4921B9F6}">
      <dgm:prSet/>
      <dgm:spPr/>
      <dgm:t>
        <a:bodyPr/>
        <a:lstStyle/>
        <a:p>
          <a:endParaRPr lang="zh-CN" altLang="en-US"/>
        </a:p>
      </dgm:t>
    </dgm:pt>
    <dgm:pt modelId="{1674C5C7-66E1-42A3-A08D-C5ED57E6725F}" type="sibTrans" cxnId="{6F5FBFE0-79D0-4B0C-90FB-6C8F4921B9F6}">
      <dgm:prSet/>
      <dgm:spPr/>
      <dgm:t>
        <a:bodyPr/>
        <a:lstStyle/>
        <a:p>
          <a:endParaRPr lang="zh-CN" altLang="en-US"/>
        </a:p>
      </dgm:t>
    </dgm:pt>
    <dgm:pt modelId="{2F6A47F0-9440-41D0-BDD2-98375447886B}">
      <dgm:prSet phldrT="[文本]"/>
      <dgm:spPr>
        <a:xfrm rot="16200000">
          <a:off x="2528487" y="2335001"/>
          <a:ext cx="1554408" cy="1550136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个体能动性</a:t>
          </a:r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34A2B4B1-F717-4E18-AC68-D202C975FFB9}" type="parTrans" cxnId="{2C9442BC-243A-4518-8610-5F856BB139F2}">
      <dgm:prSet/>
      <dgm:spPr/>
      <dgm:t>
        <a:bodyPr/>
        <a:lstStyle/>
        <a:p>
          <a:endParaRPr lang="zh-CN" altLang="en-US"/>
        </a:p>
      </dgm:t>
    </dgm:pt>
    <dgm:pt modelId="{647DA1D0-8D47-4F6D-9F47-C0FE0EBCA2E3}" type="sibTrans" cxnId="{2C9442BC-243A-4518-8610-5F856BB139F2}">
      <dgm:prSet/>
      <dgm:spPr/>
      <dgm:t>
        <a:bodyPr/>
        <a:lstStyle/>
        <a:p>
          <a:endParaRPr lang="zh-CN" altLang="en-US"/>
        </a:p>
      </dgm:t>
    </dgm:pt>
    <dgm:pt modelId="{19968463-E353-4C4A-81AB-E59E7441F165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主动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21CE653C-23AF-4CC5-BC86-92D067510AA4}" type="parTrans" cxnId="{A03E22BE-4E46-4F8B-9B58-ACA64DA9AB18}">
      <dgm:prSet/>
      <dgm:spPr/>
      <dgm:t>
        <a:bodyPr/>
        <a:lstStyle/>
        <a:p>
          <a:endParaRPr lang="zh-CN" altLang="en-US"/>
        </a:p>
      </dgm:t>
    </dgm:pt>
    <dgm:pt modelId="{D4C82D05-7466-483C-BC38-20CDCEA9837A}" type="sibTrans" cxnId="{A03E22BE-4E46-4F8B-9B58-ACA64DA9AB18}">
      <dgm:prSet/>
      <dgm:spPr/>
      <dgm:t>
        <a:bodyPr/>
        <a:lstStyle/>
        <a:p>
          <a:endParaRPr lang="zh-CN" altLang="en-US"/>
        </a:p>
      </dgm:t>
    </dgm:pt>
    <dgm:pt modelId="{3573285B-29DA-43DC-A472-2C282B8965EC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感官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37A3750D-277E-4E59-ACFB-8BB36844C933}" type="parTrans" cxnId="{7E7DC247-1498-4B3B-920B-B6EFE3CFC5DD}">
      <dgm:prSet/>
      <dgm:spPr/>
      <dgm:t>
        <a:bodyPr/>
        <a:lstStyle/>
        <a:p>
          <a:endParaRPr lang="zh-CN" altLang="en-US"/>
        </a:p>
      </dgm:t>
    </dgm:pt>
    <dgm:pt modelId="{12EA9932-25B9-4E83-B2E5-0965989055EB}" type="sibTrans" cxnId="{7E7DC247-1498-4B3B-920B-B6EFE3CFC5DD}">
      <dgm:prSet/>
      <dgm:spPr/>
      <dgm:t>
        <a:bodyPr/>
        <a:lstStyle/>
        <a:p>
          <a:endParaRPr lang="zh-CN" altLang="en-US"/>
        </a:p>
      </dgm:t>
    </dgm:pt>
    <dgm:pt modelId="{2D2C7291-CEB1-464B-B6F5-6301EDD0D130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体态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5931B14-C524-467E-816D-1568027F6514}" type="parTrans" cxnId="{1B199F75-EBDF-476A-816F-91763421C6A3}">
      <dgm:prSet/>
      <dgm:spPr/>
      <dgm:t>
        <a:bodyPr/>
        <a:lstStyle/>
        <a:p>
          <a:endParaRPr lang="zh-CN" altLang="en-US"/>
        </a:p>
      </dgm:t>
    </dgm:pt>
    <dgm:pt modelId="{F1CD22D8-FC49-47B5-8A6E-031EC5EC7367}" type="sibTrans" cxnId="{1B199F75-EBDF-476A-816F-91763421C6A3}">
      <dgm:prSet/>
      <dgm:spPr/>
      <dgm:t>
        <a:bodyPr/>
        <a:lstStyle/>
        <a:p>
          <a:endParaRPr lang="zh-CN" altLang="en-US"/>
        </a:p>
      </dgm:t>
    </dgm:pt>
    <dgm:pt modelId="{7C6C5B34-B5B8-49CC-BE0C-CC6B6CC6F826}">
      <dgm:prSet phldrT="[文本]" custT="1"/>
      <dgm:spPr>
        <a:xfrm>
          <a:off x="1172924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神经活动</a:t>
          </a:r>
          <a:endParaRPr lang="zh-CN" alt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3776F418-2191-42E3-9F21-EABC921823A2}" type="parTrans" cxnId="{71AD43B6-1ACB-46BB-B4E7-040E9D13AF70}">
      <dgm:prSet/>
      <dgm:spPr/>
      <dgm:t>
        <a:bodyPr/>
        <a:lstStyle/>
        <a:p>
          <a:endParaRPr lang="zh-CN" altLang="en-US"/>
        </a:p>
      </dgm:t>
    </dgm:pt>
    <dgm:pt modelId="{DB67AABE-9C94-44B3-946F-4C68EC0C71F9}" type="sibTrans" cxnId="{71AD43B6-1ACB-46BB-B4E7-040E9D13AF70}">
      <dgm:prSet/>
      <dgm:spPr/>
      <dgm:t>
        <a:bodyPr/>
        <a:lstStyle/>
        <a:p>
          <a:endParaRPr lang="zh-CN" altLang="en-US"/>
        </a:p>
      </dgm:t>
    </dgm:pt>
    <dgm:pt modelId="{8EECCAFD-E76F-4FD7-88CB-808CD4AF7CBE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系统教育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6BB6F9D8-BE3F-4040-B524-64072C8B3AF2}" type="parTrans" cxnId="{AA23CC74-6468-4712-8ED1-5C2C95D08935}">
      <dgm:prSet/>
      <dgm:spPr/>
      <dgm:t>
        <a:bodyPr/>
        <a:lstStyle/>
        <a:p>
          <a:endParaRPr lang="zh-CN" altLang="en-US"/>
        </a:p>
      </dgm:t>
    </dgm:pt>
    <dgm:pt modelId="{E95C118D-8598-40A5-BDAE-C2F4C2D13ABF}" type="sibTrans" cxnId="{AA23CC74-6468-4712-8ED1-5C2C95D08935}">
      <dgm:prSet/>
      <dgm:spPr/>
      <dgm:t>
        <a:bodyPr/>
        <a:lstStyle/>
        <a:p>
          <a:endParaRPr lang="zh-CN" altLang="en-US"/>
        </a:p>
      </dgm:t>
    </dgm:pt>
    <dgm:pt modelId="{0C5D0DAB-BDF0-4F86-B7E0-B5A773972C6E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有目的，有计划，有组织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FE8FEBA6-0A55-4021-88F0-CAF914E4FA9F}" type="parTrans" cxnId="{19DE3371-2F66-4D89-ABF0-1010C6BBBBC7}">
      <dgm:prSet/>
      <dgm:spPr/>
      <dgm:t>
        <a:bodyPr/>
        <a:lstStyle/>
        <a:p>
          <a:endParaRPr lang="zh-CN" altLang="en-US"/>
        </a:p>
      </dgm:t>
    </dgm:pt>
    <dgm:pt modelId="{C941F6A9-842A-43CF-A3A3-FD37A4ECC2BC}" type="sibTrans" cxnId="{19DE3371-2F66-4D89-ABF0-1010C6BBBBC7}">
      <dgm:prSet/>
      <dgm:spPr/>
      <dgm:t>
        <a:bodyPr/>
        <a:lstStyle/>
        <a:p>
          <a:endParaRPr lang="zh-CN" altLang="en-US"/>
        </a:p>
      </dgm:t>
    </dgm:pt>
    <dgm:pt modelId="{5F0537C4-7393-4B82-B4C2-EB5FD0D1F48A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专职教育人员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F01B7251-CFE1-492A-879E-C61300D3FE19}" type="parTrans" cxnId="{4F58C9EE-37A7-4D51-9D1F-22952F43D077}">
      <dgm:prSet/>
      <dgm:spPr/>
      <dgm:t>
        <a:bodyPr/>
        <a:lstStyle/>
        <a:p>
          <a:endParaRPr lang="zh-CN" altLang="en-US"/>
        </a:p>
      </dgm:t>
    </dgm:pt>
    <dgm:pt modelId="{B3919688-DB4F-45D2-A345-6737B1974A69}" type="sibTrans" cxnId="{4F58C9EE-37A7-4D51-9D1F-22952F43D077}">
      <dgm:prSet/>
      <dgm:spPr/>
      <dgm:t>
        <a:bodyPr/>
        <a:lstStyle/>
        <a:p>
          <a:endParaRPr lang="zh-CN" altLang="en-US"/>
        </a:p>
      </dgm:t>
    </dgm:pt>
    <dgm:pt modelId="{7509FC0F-679C-44EA-9F45-F4EE79018E41}">
      <dgm:prSet custT="1"/>
      <dgm:spPr>
        <a:xfrm>
          <a:off x="4820850" y="0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教师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16E6CED-A76F-414E-B908-343D8DB238E0}" type="parTrans" cxnId="{34684CFE-A7AB-44EE-83B5-70249C13C86A}">
      <dgm:prSet/>
      <dgm:spPr/>
      <dgm:t>
        <a:bodyPr/>
        <a:lstStyle/>
        <a:p>
          <a:endParaRPr lang="zh-CN" altLang="en-US"/>
        </a:p>
      </dgm:t>
    </dgm:pt>
    <dgm:pt modelId="{6B1885C8-ABB1-444A-B743-C2AD2402C1FB}" type="sibTrans" cxnId="{34684CFE-A7AB-44EE-83B5-70249C13C86A}">
      <dgm:prSet/>
      <dgm:spPr/>
      <dgm:t>
        <a:bodyPr/>
        <a:lstStyle/>
        <a:p>
          <a:endParaRPr lang="zh-CN" altLang="en-US"/>
        </a:p>
      </dgm:t>
    </dgm:pt>
    <dgm:pt modelId="{D657D52F-AE7D-43B5-A3FB-A892D1672C5F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主观意识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5C869B8F-C3D3-4645-8009-24C07543ED99}" type="parTrans" cxnId="{88ACDF50-E754-4273-8476-7F52319EF76A}">
      <dgm:prSet/>
      <dgm:spPr/>
      <dgm:t>
        <a:bodyPr/>
        <a:lstStyle/>
        <a:p>
          <a:endParaRPr lang="zh-CN" altLang="en-US"/>
        </a:p>
      </dgm:t>
    </dgm:pt>
    <dgm:pt modelId="{95752E43-F517-46B3-A1DC-B018B4D8988E}" type="sibTrans" cxnId="{88ACDF50-E754-4273-8476-7F52319EF76A}">
      <dgm:prSet/>
      <dgm:spPr/>
      <dgm:t>
        <a:bodyPr/>
        <a:lstStyle/>
        <a:p>
          <a:endParaRPr lang="zh-CN" altLang="en-US"/>
        </a:p>
      </dgm:t>
    </dgm:pt>
    <dgm:pt modelId="{26DA55CE-B0EC-417A-9166-D8BFA6597450}">
      <dgm:prSet phldrT="[文本]" custT="1"/>
      <dgm:spPr>
        <a:xfrm>
          <a:off x="1172924" y="3077654"/>
          <a:ext cx="2235825" cy="144830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态度、自制、目标、学习</a:t>
          </a:r>
          <a:endParaRPr lang="zh-CN" alt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gm:t>
    </dgm:pt>
    <dgm:pt modelId="{251994BF-BDEE-4E7A-A0C3-B706FFEE2D9D}" type="parTrans" cxnId="{CA34983D-DAA9-477B-BC1E-45A7555D0E34}">
      <dgm:prSet/>
      <dgm:spPr/>
      <dgm:t>
        <a:bodyPr/>
        <a:lstStyle/>
        <a:p>
          <a:endParaRPr lang="zh-CN" altLang="en-US"/>
        </a:p>
      </dgm:t>
    </dgm:pt>
    <dgm:pt modelId="{ADB3ED37-3A5F-4485-8537-2968D8DEAA00}" type="sibTrans" cxnId="{CA34983D-DAA9-477B-BC1E-45A7555D0E34}">
      <dgm:prSet/>
      <dgm:spPr/>
      <dgm:t>
        <a:bodyPr/>
        <a:lstStyle/>
        <a:p>
          <a:endParaRPr lang="zh-CN" altLang="en-US"/>
        </a:p>
      </dgm:t>
    </dgm:pt>
    <dgm:pt modelId="{3B553F66-D9B9-40FF-9554-A1DC58B37CD6}" type="pres">
      <dgm:prSet presAssocID="{19B94B15-E0B6-4378-AF2C-87DD980A525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C80E7A9-8F4E-4EDF-B2B9-E2E38555D5F4}" type="pres">
      <dgm:prSet presAssocID="{19B94B15-E0B6-4378-AF2C-87DD980A5259}" presName="children" presStyleCnt="0"/>
      <dgm:spPr/>
    </dgm:pt>
    <dgm:pt modelId="{4E74F9DA-16CE-4B2A-9BEE-2081E75FE6FC}" type="pres">
      <dgm:prSet presAssocID="{19B94B15-E0B6-4378-AF2C-87DD980A5259}" presName="child1group" presStyleCnt="0"/>
      <dgm:spPr/>
    </dgm:pt>
    <dgm:pt modelId="{7A9FA3A3-5F17-4ABE-B164-C9A3D94D0E08}" type="pres">
      <dgm:prSet presAssocID="{19B94B15-E0B6-4378-AF2C-87DD980A5259}" presName="child1" presStyleLbl="bgAcc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BB82535F-1D1C-4DCF-84D4-F7ACF77EF900}" type="pres">
      <dgm:prSet presAssocID="{19B94B15-E0B6-4378-AF2C-87DD980A525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749178-59DC-4843-8FCE-3A48001FF5FE}" type="pres">
      <dgm:prSet presAssocID="{19B94B15-E0B6-4378-AF2C-87DD980A5259}" presName="child2group" presStyleCnt="0"/>
      <dgm:spPr/>
    </dgm:pt>
    <dgm:pt modelId="{E417466E-0714-4AC8-B849-C45CF674CCAA}" type="pres">
      <dgm:prSet presAssocID="{19B94B15-E0B6-4378-AF2C-87DD980A5259}" presName="child2" presStyleLbl="bgAcc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6A1B3598-014C-48E6-BA06-EEAA30EB77DB}" type="pres">
      <dgm:prSet presAssocID="{19B94B15-E0B6-4378-AF2C-87DD980A525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8888E8-EE51-4673-AC6D-D6E254F72130}" type="pres">
      <dgm:prSet presAssocID="{19B94B15-E0B6-4378-AF2C-87DD980A5259}" presName="child3group" presStyleCnt="0"/>
      <dgm:spPr/>
    </dgm:pt>
    <dgm:pt modelId="{4E87067C-2CD7-4A93-80BD-300BE56CF734}" type="pres">
      <dgm:prSet presAssocID="{19B94B15-E0B6-4378-AF2C-87DD980A5259}" presName="child3" presStyleLbl="bgAcc1" presStyleIdx="2" presStyleCnt="4" custLinFactNeighborX="13510" custLinFactNeighborY="-170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01ED703B-4621-480E-A2C6-577B130A2F2B}" type="pres">
      <dgm:prSet presAssocID="{19B94B15-E0B6-4378-AF2C-87DD980A525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48784D-222E-4DA6-9BEA-22F84A682111}" type="pres">
      <dgm:prSet presAssocID="{19B94B15-E0B6-4378-AF2C-87DD980A5259}" presName="child4group" presStyleCnt="0"/>
      <dgm:spPr/>
    </dgm:pt>
    <dgm:pt modelId="{6CE53BB7-A54B-4333-9FB6-A1D3128FA1A3}" type="pres">
      <dgm:prSet presAssocID="{19B94B15-E0B6-4378-AF2C-87DD980A5259}" presName="child4" presStyleLbl="bgAcc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8F534838-981D-4730-81A2-C317761D7546}" type="pres">
      <dgm:prSet presAssocID="{19B94B15-E0B6-4378-AF2C-87DD980A525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BBBB9A-F86D-4B39-9DAB-C80DF289AF19}" type="pres">
      <dgm:prSet presAssocID="{19B94B15-E0B6-4378-AF2C-87DD980A5259}" presName="childPlaceholder" presStyleCnt="0"/>
      <dgm:spPr/>
    </dgm:pt>
    <dgm:pt modelId="{9FB62E8E-1E9A-4C06-8EAA-C16592966E9F}" type="pres">
      <dgm:prSet presAssocID="{19B94B15-E0B6-4378-AF2C-87DD980A5259}" presName="circle" presStyleCnt="0"/>
      <dgm:spPr/>
    </dgm:pt>
    <dgm:pt modelId="{6D58D00F-C8A0-4959-8F68-0828EA36D737}" type="pres">
      <dgm:prSet presAssocID="{19B94B15-E0B6-4378-AF2C-87DD980A5259}" presName="quadrant1" presStyleLbl="node1" presStyleIdx="0" presStyleCnt="4" custScaleX="79099" custScaleY="79317" custLinFactNeighborX="11023" custLinFactNeighborY="1621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D80B996D-83AA-4B93-9A9E-5654328F8E8C}" type="pres">
      <dgm:prSet presAssocID="{19B94B15-E0B6-4378-AF2C-87DD980A5259}" presName="quadrant2" presStyleLbl="node1" presStyleIdx="1" presStyleCnt="4" custScaleX="79099" custScaleY="79317" custLinFactNeighborX="-14697" custLinFactNeighborY="16217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652C99C8-1A41-4346-AB94-6A0229F43C33}" type="pres">
      <dgm:prSet presAssocID="{19B94B15-E0B6-4378-AF2C-87DD980A5259}" presName="quadrant3" presStyleLbl="node1" presStyleIdx="2" presStyleCnt="4" custScaleX="79099" custScaleY="79317" custLinFactNeighborX="-16434" custLinFactNeighborY="-9085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FEDF6AAE-1611-4498-9EF0-B873411AE5B9}" type="pres">
      <dgm:prSet presAssocID="{19B94B15-E0B6-4378-AF2C-87DD980A5259}" presName="quadrant4" presStyleLbl="node1" presStyleIdx="3" presStyleCnt="4" custScaleX="79099" custScaleY="79317" custLinFactNeighborX="11023" custLinFactNeighborY="-9085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3558A0E6-0669-4AEE-9E21-FB0D23467A56}" type="pres">
      <dgm:prSet presAssocID="{19B94B15-E0B6-4378-AF2C-87DD980A5259}" presName="quadrantPlaceholder" presStyleCnt="0"/>
      <dgm:spPr/>
    </dgm:pt>
    <dgm:pt modelId="{E29A69AA-EF3E-4055-AE30-0CAA0CE0382B}" type="pres">
      <dgm:prSet presAssocID="{19B94B15-E0B6-4378-AF2C-87DD980A5259}" presName="center1" presStyleLbl="fgShp" presStyleIdx="0" presStyleCnt="2" custScaleX="85137" custScaleY="85137"/>
      <dgm:spPr>
        <a:xfrm>
          <a:off x="3826768" y="1899369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  <dgm:pt modelId="{0725BF2C-C4DF-402C-8B4D-44A2FDF42057}" type="pres">
      <dgm:prSet presAssocID="{19B94B15-E0B6-4378-AF2C-87DD980A5259}" presName="center2" presStyleLbl="fgShp" presStyleIdx="1" presStyleCnt="2" custScaleX="85137" custScaleY="85137"/>
      <dgm:spPr>
        <a:xfrm rot="10800000">
          <a:off x="3826768" y="2125668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</dgm:ptLst>
  <dgm:cxnLst>
    <dgm:cxn modelId="{77139522-BA2A-4083-A337-89A3551A230D}" type="presOf" srcId="{19B94B15-E0B6-4378-AF2C-87DD980A5259}" destId="{3B553F66-D9B9-40FF-9554-A1DC58B37CD6}" srcOrd="0" destOrd="0" presId="urn:microsoft.com/office/officeart/2005/8/layout/cycle4#4"/>
    <dgm:cxn modelId="{C4BD71EF-B9C7-4A42-9BB2-125A8EB4DE7A}" type="presOf" srcId="{DADC671C-1113-4170-809C-6C4CE4B9E4DA}" destId="{E417466E-0714-4AC8-B849-C45CF674CCAA}" srcOrd="0" destOrd="0" presId="urn:microsoft.com/office/officeart/2005/8/layout/cycle4#4"/>
    <dgm:cxn modelId="{CA34983D-DAA9-477B-BC1E-45A7555D0E34}" srcId="{D657D52F-AE7D-43B5-A3FB-A892D1672C5F}" destId="{26DA55CE-B0EC-417A-9166-D8BFA6597450}" srcOrd="0" destOrd="0" parTransId="{251994BF-BDEE-4E7A-A0C3-B706FFEE2D9D}" sibTransId="{ADB3ED37-3A5F-4485-8537-2968D8DEAA00}"/>
    <dgm:cxn modelId="{EA117002-E265-434C-9313-F3A496C0C9EC}" type="presOf" srcId="{2D2C7291-CEB1-464B-B6F5-6301EDD0D130}" destId="{7A9FA3A3-5F17-4ABE-B164-C9A3D94D0E08}" srcOrd="0" destOrd="2" presId="urn:microsoft.com/office/officeart/2005/8/layout/cycle4#4"/>
    <dgm:cxn modelId="{1B199F75-EBDF-476A-816F-91763421C6A3}" srcId="{C5D2D680-1D76-472A-9E59-82C68EC56686}" destId="{2D2C7291-CEB1-464B-B6F5-6301EDD0D130}" srcOrd="1" destOrd="0" parTransId="{55931B14-C524-467E-816D-1568027F6514}" sibTransId="{F1CD22D8-FC49-47B5-8A6E-031EC5EC7367}"/>
    <dgm:cxn modelId="{E55D6AB5-F800-4691-ACD5-F107ED60B607}" type="presOf" srcId="{D657D52F-AE7D-43B5-A3FB-A892D1672C5F}" destId="{6CE53BB7-A54B-4333-9FB6-A1D3128FA1A3}" srcOrd="0" destOrd="1" presId="urn:microsoft.com/office/officeart/2005/8/layout/cycle4#4"/>
    <dgm:cxn modelId="{C7B28958-88D8-47B4-A7C8-829E90F9694D}" srcId="{19B94B15-E0B6-4378-AF2C-87DD980A5259}" destId="{3051BE19-1270-4043-A537-B05072DACD7E}" srcOrd="1" destOrd="0" parTransId="{4B7C7B4F-0502-4B04-8ABA-EDEA18B22134}" sibTransId="{AAF8A3A2-ED91-4D9C-8CCA-70B738FA354D}"/>
    <dgm:cxn modelId="{FA04504E-7B13-4D3E-B913-43C88B6DF892}" type="presOf" srcId="{5F0537C4-7393-4B82-B4C2-EB5FD0D1F48A}" destId="{6A1B3598-014C-48E6-BA06-EEAA30EB77DB}" srcOrd="1" destOrd="3" presId="urn:microsoft.com/office/officeart/2005/8/layout/cycle4#4"/>
    <dgm:cxn modelId="{6F5FBFE0-79D0-4B0C-90FB-6C8F4921B9F6}" srcId="{F13DE9E9-2669-4B41-A77B-4A5124545FDF}" destId="{6D06B405-BC5D-4CE2-A04D-940201E17551}" srcOrd="0" destOrd="0" parTransId="{DF9C093C-346A-4908-9AC3-B2C3449ECF7D}" sibTransId="{1674C5C7-66E1-42A3-A08D-C5ED57E6725F}"/>
    <dgm:cxn modelId="{85E5E7DE-B8F0-4DE2-96D2-153664BA7616}" type="presOf" srcId="{2D2C7291-CEB1-464B-B6F5-6301EDD0D130}" destId="{BB82535F-1D1C-4DCF-84D4-F7ACF77EF900}" srcOrd="1" destOrd="2" presId="urn:microsoft.com/office/officeart/2005/8/layout/cycle4#4"/>
    <dgm:cxn modelId="{7634B463-C76A-4B42-8566-BD0A586E4664}" srcId="{19B94B15-E0B6-4378-AF2C-87DD980A5259}" destId="{F13DE9E9-2669-4B41-A77B-4A5124545FDF}" srcOrd="2" destOrd="0" parTransId="{36081D1F-C22B-4286-B5C8-C4572D4CE1E7}" sibTransId="{B7963D41-A0D4-429D-9949-D93B38041DC7}"/>
    <dgm:cxn modelId="{4578A349-7173-4CEE-92F2-AE3FCA27C2D0}" type="presOf" srcId="{6D06B405-BC5D-4CE2-A04D-940201E17551}" destId="{01ED703B-4621-480E-A2C6-577B130A2F2B}" srcOrd="1" destOrd="0" presId="urn:microsoft.com/office/officeart/2005/8/layout/cycle4#4"/>
    <dgm:cxn modelId="{E856E742-59BB-4CEB-8579-A98A0BAB140F}" type="presOf" srcId="{F13DE9E9-2669-4B41-A77B-4A5124545FDF}" destId="{652C99C8-1A41-4346-AB94-6A0229F43C33}" srcOrd="0" destOrd="0" presId="urn:microsoft.com/office/officeart/2005/8/layout/cycle4#4"/>
    <dgm:cxn modelId="{DFB445D4-E105-4656-9188-F84342E40D35}" type="presOf" srcId="{C5D2D680-1D76-472A-9E59-82C68EC56686}" destId="{7A9FA3A3-5F17-4ABE-B164-C9A3D94D0E08}" srcOrd="0" destOrd="0" presId="urn:microsoft.com/office/officeart/2005/8/layout/cycle4#4"/>
    <dgm:cxn modelId="{36AA5C4B-25D5-43C0-94A7-193C799F6821}" type="presOf" srcId="{8EECCAFD-E76F-4FD7-88CB-808CD4AF7CBE}" destId="{6A1B3598-014C-48E6-BA06-EEAA30EB77DB}" srcOrd="1" destOrd="1" presId="urn:microsoft.com/office/officeart/2005/8/layout/cycle4#4"/>
    <dgm:cxn modelId="{AA23CC74-6468-4712-8ED1-5C2C95D08935}" srcId="{3051BE19-1270-4043-A537-B05072DACD7E}" destId="{8EECCAFD-E76F-4FD7-88CB-808CD4AF7CBE}" srcOrd="1" destOrd="0" parTransId="{6BB6F9D8-BE3F-4040-B524-64072C8B3AF2}" sibTransId="{E95C118D-8598-40A5-BDAE-C2F4C2D13ABF}"/>
    <dgm:cxn modelId="{73AF5E25-C6AD-44F5-992E-923BF83136AC}" type="presOf" srcId="{0C5D0DAB-BDF0-4F86-B7E0-B5A773972C6E}" destId="{6A1B3598-014C-48E6-BA06-EEAA30EB77DB}" srcOrd="1" destOrd="2" presId="urn:microsoft.com/office/officeart/2005/8/layout/cycle4#4"/>
    <dgm:cxn modelId="{7629AC7E-168F-47E8-BFE2-D77E09D5A937}" type="presOf" srcId="{00A2FB80-4A53-4311-B9E0-E0A117509201}" destId="{6D58D00F-C8A0-4959-8F68-0828EA36D737}" srcOrd="0" destOrd="0" presId="urn:microsoft.com/office/officeart/2005/8/layout/cycle4#4"/>
    <dgm:cxn modelId="{7E7DC247-1498-4B3B-920B-B6EFE3CFC5DD}" srcId="{C5D2D680-1D76-472A-9E59-82C68EC56686}" destId="{3573285B-29DA-43DC-A472-2C282B8965EC}" srcOrd="0" destOrd="0" parTransId="{37A3750D-277E-4E59-ACFB-8BB36844C933}" sibTransId="{12EA9932-25B9-4E83-B2E5-0965989055EB}"/>
    <dgm:cxn modelId="{08E32BFE-C7F6-46C3-8C74-44BBDE1CFF25}" type="presOf" srcId="{3051BE19-1270-4043-A537-B05072DACD7E}" destId="{D80B996D-83AA-4B93-9A9E-5654328F8E8C}" srcOrd="0" destOrd="0" presId="urn:microsoft.com/office/officeart/2005/8/layout/cycle4#4"/>
    <dgm:cxn modelId="{463901AA-A900-4220-8E51-2F6B25F54C00}" type="presOf" srcId="{2F6A47F0-9440-41D0-BDD2-98375447886B}" destId="{FEDF6AAE-1611-4498-9EF0-B873411AE5B9}" srcOrd="0" destOrd="0" presId="urn:microsoft.com/office/officeart/2005/8/layout/cycle4#4"/>
    <dgm:cxn modelId="{5BFEA561-7399-4C9D-AABE-1E6B49FEC65C}" type="presOf" srcId="{8EECCAFD-E76F-4FD7-88CB-808CD4AF7CBE}" destId="{E417466E-0714-4AC8-B849-C45CF674CCAA}" srcOrd="0" destOrd="1" presId="urn:microsoft.com/office/officeart/2005/8/layout/cycle4#4"/>
    <dgm:cxn modelId="{4F58C9EE-37A7-4D51-9D1F-22952F43D077}" srcId="{3051BE19-1270-4043-A537-B05072DACD7E}" destId="{5F0537C4-7393-4B82-B4C2-EB5FD0D1F48A}" srcOrd="2" destOrd="0" parTransId="{F01B7251-CFE1-492A-879E-C61300D3FE19}" sibTransId="{B3919688-DB4F-45D2-A345-6737B1974A69}"/>
    <dgm:cxn modelId="{1928676D-21CA-4C4A-8334-4AABE25B97F0}" type="presOf" srcId="{19968463-E353-4C4A-81AB-E59E7441F165}" destId="{8F534838-981D-4730-81A2-C317761D7546}" srcOrd="1" destOrd="0" presId="urn:microsoft.com/office/officeart/2005/8/layout/cycle4#4"/>
    <dgm:cxn modelId="{34684CFE-A7AB-44EE-83B5-70249C13C86A}" srcId="{5F0537C4-7393-4B82-B4C2-EB5FD0D1F48A}" destId="{7509FC0F-679C-44EA-9F45-F4EE79018E41}" srcOrd="0" destOrd="0" parTransId="{516E6CED-A76F-414E-B908-343D8DB238E0}" sibTransId="{6B1885C8-ABB1-444A-B743-C2AD2402C1FB}"/>
    <dgm:cxn modelId="{88ACDF50-E754-4273-8476-7F52319EF76A}" srcId="{2F6A47F0-9440-41D0-BDD2-98375447886B}" destId="{D657D52F-AE7D-43B5-A3FB-A892D1672C5F}" srcOrd="1" destOrd="0" parTransId="{5C869B8F-C3D3-4645-8009-24C07543ED99}" sibTransId="{95752E43-F517-46B3-A1DC-B018B4D8988E}"/>
    <dgm:cxn modelId="{2784DC69-C033-441D-8901-21DA649CA02A}" type="presOf" srcId="{26DA55CE-B0EC-417A-9166-D8BFA6597450}" destId="{8F534838-981D-4730-81A2-C317761D7546}" srcOrd="1" destOrd="2" presId="urn:microsoft.com/office/officeart/2005/8/layout/cycle4#4"/>
    <dgm:cxn modelId="{A03E22BE-4E46-4F8B-9B58-ACA64DA9AB18}" srcId="{2F6A47F0-9440-41D0-BDD2-98375447886B}" destId="{19968463-E353-4C4A-81AB-E59E7441F165}" srcOrd="0" destOrd="0" parTransId="{21CE653C-23AF-4CC5-BC86-92D067510AA4}" sibTransId="{D4C82D05-7466-483C-BC38-20CDCEA9837A}"/>
    <dgm:cxn modelId="{D5F45544-F570-469A-8F37-C3385BCC5515}" srcId="{00A2FB80-4A53-4311-B9E0-E0A117509201}" destId="{C5D2D680-1D76-472A-9E59-82C68EC56686}" srcOrd="0" destOrd="0" parTransId="{165EF426-8B9F-4039-9F0E-9ED9958632B6}" sibTransId="{60E41959-7AC8-449B-954A-BBE4A9D19B4D}"/>
    <dgm:cxn modelId="{F32C68CA-616F-471F-BC2C-B4B36CF32910}" type="presOf" srcId="{7C6C5B34-B5B8-49CC-BE0C-CC6B6CC6F826}" destId="{7A9FA3A3-5F17-4ABE-B164-C9A3D94D0E08}" srcOrd="0" destOrd="3" presId="urn:microsoft.com/office/officeart/2005/8/layout/cycle4#4"/>
    <dgm:cxn modelId="{E5ABA9A9-E741-4687-9C45-72D8BF4A8933}" type="presOf" srcId="{3573285B-29DA-43DC-A472-2C282B8965EC}" destId="{BB82535F-1D1C-4DCF-84D4-F7ACF77EF900}" srcOrd="1" destOrd="1" presId="urn:microsoft.com/office/officeart/2005/8/layout/cycle4#4"/>
    <dgm:cxn modelId="{E3AB1397-03F9-4FDA-BBA3-F1D51756B2F5}" type="presOf" srcId="{DADC671C-1113-4170-809C-6C4CE4B9E4DA}" destId="{6A1B3598-014C-48E6-BA06-EEAA30EB77DB}" srcOrd="1" destOrd="0" presId="urn:microsoft.com/office/officeart/2005/8/layout/cycle4#4"/>
    <dgm:cxn modelId="{BE9DEED3-4BC2-41B9-BCF4-9A8F13BF34B4}" srcId="{3051BE19-1270-4043-A537-B05072DACD7E}" destId="{DADC671C-1113-4170-809C-6C4CE4B9E4DA}" srcOrd="0" destOrd="0" parTransId="{DB647F76-29D0-4378-AF68-BB635572FB71}" sibTransId="{5DAD6069-0A4C-41AF-A61A-4A48328E3932}"/>
    <dgm:cxn modelId="{38EA5E87-2D5B-4025-BCF6-232CB8744009}" type="presOf" srcId="{26DA55CE-B0EC-417A-9166-D8BFA6597450}" destId="{6CE53BB7-A54B-4333-9FB6-A1D3128FA1A3}" srcOrd="0" destOrd="2" presId="urn:microsoft.com/office/officeart/2005/8/layout/cycle4#4"/>
    <dgm:cxn modelId="{1210BE06-373E-478F-9536-52395186C5A2}" type="presOf" srcId="{D657D52F-AE7D-43B5-A3FB-A892D1672C5F}" destId="{8F534838-981D-4730-81A2-C317761D7546}" srcOrd="1" destOrd="1" presId="urn:microsoft.com/office/officeart/2005/8/layout/cycle4#4"/>
    <dgm:cxn modelId="{0AC6BBD7-30E6-499A-87E5-85F530332B12}" type="presOf" srcId="{0C5D0DAB-BDF0-4F86-B7E0-B5A773972C6E}" destId="{E417466E-0714-4AC8-B849-C45CF674CCAA}" srcOrd="0" destOrd="2" presId="urn:microsoft.com/office/officeart/2005/8/layout/cycle4#4"/>
    <dgm:cxn modelId="{19DE3371-2F66-4D89-ABF0-1010C6BBBBC7}" srcId="{8EECCAFD-E76F-4FD7-88CB-808CD4AF7CBE}" destId="{0C5D0DAB-BDF0-4F86-B7E0-B5A773972C6E}" srcOrd="0" destOrd="0" parTransId="{FE8FEBA6-0A55-4021-88F0-CAF914E4FA9F}" sibTransId="{C941F6A9-842A-43CF-A3A3-FD37A4ECC2BC}"/>
    <dgm:cxn modelId="{2C9442BC-243A-4518-8610-5F856BB139F2}" srcId="{19B94B15-E0B6-4378-AF2C-87DD980A5259}" destId="{2F6A47F0-9440-41D0-BDD2-98375447886B}" srcOrd="3" destOrd="0" parTransId="{34A2B4B1-F717-4E18-AC68-D202C975FFB9}" sibTransId="{647DA1D0-8D47-4F6D-9F47-C0FE0EBCA2E3}"/>
    <dgm:cxn modelId="{7411C6A2-AA7D-46A2-884E-CB4796D0DA49}" srcId="{19B94B15-E0B6-4378-AF2C-87DD980A5259}" destId="{00A2FB80-4A53-4311-B9E0-E0A117509201}" srcOrd="0" destOrd="0" parTransId="{4F7D4C18-5190-4346-BE05-76552735B11F}" sibTransId="{650BB0DC-FAFC-410E-A7DA-8091A5FD4453}"/>
    <dgm:cxn modelId="{9D577C63-9013-49D5-9F2E-A591F0381CBD}" type="presOf" srcId="{5F0537C4-7393-4B82-B4C2-EB5FD0D1F48A}" destId="{E417466E-0714-4AC8-B849-C45CF674CCAA}" srcOrd="0" destOrd="3" presId="urn:microsoft.com/office/officeart/2005/8/layout/cycle4#4"/>
    <dgm:cxn modelId="{60BE09C3-85D9-41E8-95C4-C793FBA1DEA2}" type="presOf" srcId="{7509FC0F-679C-44EA-9F45-F4EE79018E41}" destId="{6A1B3598-014C-48E6-BA06-EEAA30EB77DB}" srcOrd="1" destOrd="4" presId="urn:microsoft.com/office/officeart/2005/8/layout/cycle4#4"/>
    <dgm:cxn modelId="{724AE9E8-6F9E-4DF1-8437-6D1BC8E6F119}" type="presOf" srcId="{7C6C5B34-B5B8-49CC-BE0C-CC6B6CC6F826}" destId="{BB82535F-1D1C-4DCF-84D4-F7ACF77EF900}" srcOrd="1" destOrd="3" presId="urn:microsoft.com/office/officeart/2005/8/layout/cycle4#4"/>
    <dgm:cxn modelId="{746F6A8B-72BE-4ED8-8A31-6B8578E0E973}" type="presOf" srcId="{C5D2D680-1D76-472A-9E59-82C68EC56686}" destId="{BB82535F-1D1C-4DCF-84D4-F7ACF77EF900}" srcOrd="1" destOrd="0" presId="urn:microsoft.com/office/officeart/2005/8/layout/cycle4#4"/>
    <dgm:cxn modelId="{71AD43B6-1ACB-46BB-B4E7-040E9D13AF70}" srcId="{C5D2D680-1D76-472A-9E59-82C68EC56686}" destId="{7C6C5B34-B5B8-49CC-BE0C-CC6B6CC6F826}" srcOrd="2" destOrd="0" parTransId="{3776F418-2191-42E3-9F21-EABC921823A2}" sibTransId="{DB67AABE-9C94-44B3-946F-4C68EC0C71F9}"/>
    <dgm:cxn modelId="{88ED6276-5C41-41CD-AA7B-8C7397A48236}" type="presOf" srcId="{7509FC0F-679C-44EA-9F45-F4EE79018E41}" destId="{E417466E-0714-4AC8-B849-C45CF674CCAA}" srcOrd="0" destOrd="4" presId="urn:microsoft.com/office/officeart/2005/8/layout/cycle4#4"/>
    <dgm:cxn modelId="{96BC00C2-1B28-4C08-830C-FD02422B0368}" type="presOf" srcId="{19968463-E353-4C4A-81AB-E59E7441F165}" destId="{6CE53BB7-A54B-4333-9FB6-A1D3128FA1A3}" srcOrd="0" destOrd="0" presId="urn:microsoft.com/office/officeart/2005/8/layout/cycle4#4"/>
    <dgm:cxn modelId="{C1C0EC04-B2CA-4E83-A321-D742CACB5C78}" type="presOf" srcId="{3573285B-29DA-43DC-A472-2C282B8965EC}" destId="{7A9FA3A3-5F17-4ABE-B164-C9A3D94D0E08}" srcOrd="0" destOrd="1" presId="urn:microsoft.com/office/officeart/2005/8/layout/cycle4#4"/>
    <dgm:cxn modelId="{7208FFB5-7CED-4A4A-8F24-10B64362EAB1}" type="presOf" srcId="{6D06B405-BC5D-4CE2-A04D-940201E17551}" destId="{4E87067C-2CD7-4A93-80BD-300BE56CF734}" srcOrd="0" destOrd="0" presId="urn:microsoft.com/office/officeart/2005/8/layout/cycle4#4"/>
    <dgm:cxn modelId="{DCC41E03-7AD2-4088-8B91-8E6507813517}" type="presParOf" srcId="{3B553F66-D9B9-40FF-9554-A1DC58B37CD6}" destId="{2C80E7A9-8F4E-4EDF-B2B9-E2E38555D5F4}" srcOrd="0" destOrd="0" presId="urn:microsoft.com/office/officeart/2005/8/layout/cycle4#4"/>
    <dgm:cxn modelId="{4810B2D6-5AC2-4AE0-B83C-C9B3E68FE8C3}" type="presParOf" srcId="{2C80E7A9-8F4E-4EDF-B2B9-E2E38555D5F4}" destId="{4E74F9DA-16CE-4B2A-9BEE-2081E75FE6FC}" srcOrd="0" destOrd="0" presId="urn:microsoft.com/office/officeart/2005/8/layout/cycle4#4"/>
    <dgm:cxn modelId="{52172ED1-1B9E-425D-A9A7-2B81AA43E5A7}" type="presParOf" srcId="{4E74F9DA-16CE-4B2A-9BEE-2081E75FE6FC}" destId="{7A9FA3A3-5F17-4ABE-B164-C9A3D94D0E08}" srcOrd="0" destOrd="0" presId="urn:microsoft.com/office/officeart/2005/8/layout/cycle4#4"/>
    <dgm:cxn modelId="{676A0DE6-B8A6-4BC2-8967-CCC73F2871CE}" type="presParOf" srcId="{4E74F9DA-16CE-4B2A-9BEE-2081E75FE6FC}" destId="{BB82535F-1D1C-4DCF-84D4-F7ACF77EF900}" srcOrd="1" destOrd="0" presId="urn:microsoft.com/office/officeart/2005/8/layout/cycle4#4"/>
    <dgm:cxn modelId="{9FF09EA0-B3D3-436A-B3D2-838C3EE269A8}" type="presParOf" srcId="{2C80E7A9-8F4E-4EDF-B2B9-E2E38555D5F4}" destId="{79749178-59DC-4843-8FCE-3A48001FF5FE}" srcOrd="1" destOrd="0" presId="urn:microsoft.com/office/officeart/2005/8/layout/cycle4#4"/>
    <dgm:cxn modelId="{DCF6BC8A-5CE9-4284-B244-1350CF72B29E}" type="presParOf" srcId="{79749178-59DC-4843-8FCE-3A48001FF5FE}" destId="{E417466E-0714-4AC8-B849-C45CF674CCAA}" srcOrd="0" destOrd="0" presId="urn:microsoft.com/office/officeart/2005/8/layout/cycle4#4"/>
    <dgm:cxn modelId="{2BF5AB2D-C48D-466D-AE44-38E0B6848BB7}" type="presParOf" srcId="{79749178-59DC-4843-8FCE-3A48001FF5FE}" destId="{6A1B3598-014C-48E6-BA06-EEAA30EB77DB}" srcOrd="1" destOrd="0" presId="urn:microsoft.com/office/officeart/2005/8/layout/cycle4#4"/>
    <dgm:cxn modelId="{6AC7A77E-FF20-4366-82AA-4495F780F6FE}" type="presParOf" srcId="{2C80E7A9-8F4E-4EDF-B2B9-E2E38555D5F4}" destId="{9C8888E8-EE51-4673-AC6D-D6E254F72130}" srcOrd="2" destOrd="0" presId="urn:microsoft.com/office/officeart/2005/8/layout/cycle4#4"/>
    <dgm:cxn modelId="{9B08ACEF-96F7-4E6E-9619-B18E3ECCC167}" type="presParOf" srcId="{9C8888E8-EE51-4673-AC6D-D6E254F72130}" destId="{4E87067C-2CD7-4A93-80BD-300BE56CF734}" srcOrd="0" destOrd="0" presId="urn:microsoft.com/office/officeart/2005/8/layout/cycle4#4"/>
    <dgm:cxn modelId="{2C6F66D5-6A36-4CCA-BA2B-A46BCE04AF91}" type="presParOf" srcId="{9C8888E8-EE51-4673-AC6D-D6E254F72130}" destId="{01ED703B-4621-480E-A2C6-577B130A2F2B}" srcOrd="1" destOrd="0" presId="urn:microsoft.com/office/officeart/2005/8/layout/cycle4#4"/>
    <dgm:cxn modelId="{5E986920-97C4-481E-8CAA-ABDE6B358199}" type="presParOf" srcId="{2C80E7A9-8F4E-4EDF-B2B9-E2E38555D5F4}" destId="{0A48784D-222E-4DA6-9BEA-22F84A682111}" srcOrd="3" destOrd="0" presId="urn:microsoft.com/office/officeart/2005/8/layout/cycle4#4"/>
    <dgm:cxn modelId="{9059D298-B912-4D69-A1E0-D092671D72C7}" type="presParOf" srcId="{0A48784D-222E-4DA6-9BEA-22F84A682111}" destId="{6CE53BB7-A54B-4333-9FB6-A1D3128FA1A3}" srcOrd="0" destOrd="0" presId="urn:microsoft.com/office/officeart/2005/8/layout/cycle4#4"/>
    <dgm:cxn modelId="{6C12FB51-0750-4A54-B716-8A4893A9E2D0}" type="presParOf" srcId="{0A48784D-222E-4DA6-9BEA-22F84A682111}" destId="{8F534838-981D-4730-81A2-C317761D7546}" srcOrd="1" destOrd="0" presId="urn:microsoft.com/office/officeart/2005/8/layout/cycle4#4"/>
    <dgm:cxn modelId="{A765DFBA-EFE9-4616-B78D-9EC85708A3A9}" type="presParOf" srcId="{2C80E7A9-8F4E-4EDF-B2B9-E2E38555D5F4}" destId="{67BBBB9A-F86D-4B39-9DAB-C80DF289AF19}" srcOrd="4" destOrd="0" presId="urn:microsoft.com/office/officeart/2005/8/layout/cycle4#4"/>
    <dgm:cxn modelId="{08C26C74-ADC5-4BCA-B3C8-C5881500F06D}" type="presParOf" srcId="{3B553F66-D9B9-40FF-9554-A1DC58B37CD6}" destId="{9FB62E8E-1E9A-4C06-8EAA-C16592966E9F}" srcOrd="1" destOrd="0" presId="urn:microsoft.com/office/officeart/2005/8/layout/cycle4#4"/>
    <dgm:cxn modelId="{27313F2B-FB9A-4B53-BD1A-7A1864EF415A}" type="presParOf" srcId="{9FB62E8E-1E9A-4C06-8EAA-C16592966E9F}" destId="{6D58D00F-C8A0-4959-8F68-0828EA36D737}" srcOrd="0" destOrd="0" presId="urn:microsoft.com/office/officeart/2005/8/layout/cycle4#4"/>
    <dgm:cxn modelId="{C777856F-B167-49A6-82AC-6A9CEF704BB9}" type="presParOf" srcId="{9FB62E8E-1E9A-4C06-8EAA-C16592966E9F}" destId="{D80B996D-83AA-4B93-9A9E-5654328F8E8C}" srcOrd="1" destOrd="0" presId="urn:microsoft.com/office/officeart/2005/8/layout/cycle4#4"/>
    <dgm:cxn modelId="{D05FFED1-4CCE-4BC6-9C68-C83451B1138C}" type="presParOf" srcId="{9FB62E8E-1E9A-4C06-8EAA-C16592966E9F}" destId="{652C99C8-1A41-4346-AB94-6A0229F43C33}" srcOrd="2" destOrd="0" presId="urn:microsoft.com/office/officeart/2005/8/layout/cycle4#4"/>
    <dgm:cxn modelId="{8F006227-AB9F-4FCA-B123-FCE284863103}" type="presParOf" srcId="{9FB62E8E-1E9A-4C06-8EAA-C16592966E9F}" destId="{FEDF6AAE-1611-4498-9EF0-B873411AE5B9}" srcOrd="3" destOrd="0" presId="urn:microsoft.com/office/officeart/2005/8/layout/cycle4#4"/>
    <dgm:cxn modelId="{03B2C43A-5139-4295-B358-E605E38BB70C}" type="presParOf" srcId="{9FB62E8E-1E9A-4C06-8EAA-C16592966E9F}" destId="{3558A0E6-0669-4AEE-9E21-FB0D23467A56}" srcOrd="4" destOrd="0" presId="urn:microsoft.com/office/officeart/2005/8/layout/cycle4#4"/>
    <dgm:cxn modelId="{B85ACF04-AADA-41BE-8561-E5A94A58D6E3}" type="presParOf" srcId="{3B553F66-D9B9-40FF-9554-A1DC58B37CD6}" destId="{E29A69AA-EF3E-4055-AE30-0CAA0CE0382B}" srcOrd="2" destOrd="0" presId="urn:microsoft.com/office/officeart/2005/8/layout/cycle4#4"/>
    <dgm:cxn modelId="{EDCA23F6-4CE3-49CD-9998-F1DE298C283E}" type="presParOf" srcId="{3B553F66-D9B9-40FF-9554-A1DC58B37CD6}" destId="{0725BF2C-C4DF-402C-8B4D-44A2FDF42057}" srcOrd="3" destOrd="0" presId="urn:microsoft.com/office/officeart/2005/8/layout/cycle4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7067C-2CD7-4A93-80BD-300BE56CF734}">
      <dsp:nvSpPr>
        <dsp:cNvPr id="0" name=""/>
        <dsp:cNvSpPr/>
      </dsp:nvSpPr>
      <dsp:spPr>
        <a:xfrm>
          <a:off x="5122910" y="3052932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外部因素的制约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5793657" y="3415009"/>
        <a:ext cx="1565078" cy="1086231"/>
      </dsp:txXfrm>
    </dsp:sp>
    <dsp:sp modelId="{6CE53BB7-A54B-4333-9FB6-A1D3128FA1A3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主动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主观意识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态度、自制、目标、学习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1172924" y="3439731"/>
        <a:ext cx="1565078" cy="1086231"/>
      </dsp:txXfrm>
    </dsp:sp>
    <dsp:sp modelId="{E417466E-0714-4AC8-B849-C45CF674CCAA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专门的教育机构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系统教育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有目的，有计划，有组织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专职教育人员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教师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5491597" y="0"/>
        <a:ext cx="1565078" cy="1086231"/>
      </dsp:txXfrm>
    </dsp:sp>
    <dsp:sp modelId="{7A9FA3A3-5F17-4ABE-B164-C9A3D94D0E08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生理的基础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感官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体态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神经活动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1172924" y="0"/>
        <a:ext cx="1565078" cy="1086231"/>
      </dsp:txXfrm>
    </dsp:sp>
    <dsp:sp modelId="{6D58D00F-C8A0-4959-8F68-0828EA36D737}">
      <dsp:nvSpPr>
        <dsp:cNvPr id="0" name=""/>
        <dsp:cNvSpPr/>
      </dsp:nvSpPr>
      <dsp:spPr>
        <a:xfrm>
          <a:off x="2530623" y="778438"/>
          <a:ext cx="1550136" cy="1554408"/>
        </a:xfrm>
        <a:prstGeom prst="pieWedg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遗传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>
        <a:off x="2530623" y="778438"/>
        <a:ext cx="1550136" cy="1554408"/>
      </dsp:txXfrm>
    </dsp:sp>
    <dsp:sp modelId="{D80B996D-83AA-4B93-9A9E-5654328F8E8C}">
      <dsp:nvSpPr>
        <dsp:cNvPr id="0" name=""/>
        <dsp:cNvSpPr/>
      </dsp:nvSpPr>
      <dsp:spPr>
        <a:xfrm rot="5400000">
          <a:off x="4074703" y="780594"/>
          <a:ext cx="1554408" cy="1550136"/>
        </a:xfrm>
        <a:prstGeom prst="pieWedg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教育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5400000">
        <a:off x="4074703" y="780594"/>
        <a:ext cx="1554408" cy="1550136"/>
      </dsp:txXfrm>
    </dsp:sp>
    <dsp:sp modelId="{652C99C8-1A41-4346-AB94-6A0229F43C33}">
      <dsp:nvSpPr>
        <dsp:cNvPr id="0" name=""/>
        <dsp:cNvSpPr/>
      </dsp:nvSpPr>
      <dsp:spPr>
        <a:xfrm rot="10800000">
          <a:off x="4042798" y="2332865"/>
          <a:ext cx="1550136" cy="1554408"/>
        </a:xfrm>
        <a:prstGeom prst="pieWedg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环境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10800000">
        <a:off x="4042798" y="2332865"/>
        <a:ext cx="1550136" cy="1554408"/>
      </dsp:txXfrm>
    </dsp:sp>
    <dsp:sp modelId="{FEDF6AAE-1611-4498-9EF0-B873411AE5B9}">
      <dsp:nvSpPr>
        <dsp:cNvPr id="0" name=""/>
        <dsp:cNvSpPr/>
      </dsp:nvSpPr>
      <dsp:spPr>
        <a:xfrm rot="16200000">
          <a:off x="2528487" y="2335001"/>
          <a:ext cx="1554408" cy="1550136"/>
        </a:xfrm>
        <a:prstGeom prst="pieWedg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个体能动性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16200000">
        <a:off x="2528487" y="2335001"/>
        <a:ext cx="1554408" cy="1550136"/>
      </dsp:txXfrm>
    </dsp:sp>
    <dsp:sp modelId="{E29A69AA-EF3E-4055-AE30-0CAA0CE0382B}">
      <dsp:nvSpPr>
        <dsp:cNvPr id="0" name=""/>
        <dsp:cNvSpPr/>
      </dsp:nvSpPr>
      <dsp:spPr>
        <a:xfrm>
          <a:off x="3826768" y="1899369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5BF2C-C4DF-402C-8B4D-44A2FDF42057}">
      <dsp:nvSpPr>
        <dsp:cNvPr id="0" name=""/>
        <dsp:cNvSpPr/>
      </dsp:nvSpPr>
      <dsp:spPr>
        <a:xfrm rot="10800000">
          <a:off x="3826768" y="2125668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7067C-2CD7-4A93-80BD-300BE56CF734}">
      <dsp:nvSpPr>
        <dsp:cNvPr id="0" name=""/>
        <dsp:cNvSpPr/>
      </dsp:nvSpPr>
      <dsp:spPr>
        <a:xfrm>
          <a:off x="5122910" y="3052932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外部因素的制约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5793657" y="3415009"/>
        <a:ext cx="1565078" cy="1086231"/>
      </dsp:txXfrm>
    </dsp:sp>
    <dsp:sp modelId="{6CE53BB7-A54B-4333-9FB6-A1D3128FA1A3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主动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主观意识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态度、自制、目标、学习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1172924" y="3439731"/>
        <a:ext cx="1565078" cy="1086231"/>
      </dsp:txXfrm>
    </dsp:sp>
    <dsp:sp modelId="{E417466E-0714-4AC8-B849-C45CF674CCAA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专门的教育机构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系统教育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有目的，有计划，有组织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专职教育人员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教师</a:t>
          </a:r>
          <a:endParaRPr lang="zh-CN" alt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5491597" y="0"/>
        <a:ext cx="1565078" cy="1086231"/>
      </dsp:txXfrm>
    </dsp:sp>
    <dsp:sp modelId="{7A9FA3A3-5F17-4ABE-B164-C9A3D94D0E08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生理的基础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感官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体态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宋体"/>
              <a:cs typeface="+mn-cs"/>
            </a:rPr>
            <a:t>神经活动</a:t>
          </a:r>
          <a:endParaRPr lang="zh-CN" alt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宋体"/>
            <a:cs typeface="+mn-cs"/>
          </a:endParaRPr>
        </a:p>
      </dsp:txBody>
      <dsp:txXfrm>
        <a:off x="1172924" y="0"/>
        <a:ext cx="1565078" cy="1086231"/>
      </dsp:txXfrm>
    </dsp:sp>
    <dsp:sp modelId="{6D58D00F-C8A0-4959-8F68-0828EA36D737}">
      <dsp:nvSpPr>
        <dsp:cNvPr id="0" name=""/>
        <dsp:cNvSpPr/>
      </dsp:nvSpPr>
      <dsp:spPr>
        <a:xfrm>
          <a:off x="2530623" y="778438"/>
          <a:ext cx="1550136" cy="1554408"/>
        </a:xfrm>
        <a:prstGeom prst="pieWedg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遗传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>
        <a:off x="2530623" y="778438"/>
        <a:ext cx="1550136" cy="1554408"/>
      </dsp:txXfrm>
    </dsp:sp>
    <dsp:sp modelId="{D80B996D-83AA-4B93-9A9E-5654328F8E8C}">
      <dsp:nvSpPr>
        <dsp:cNvPr id="0" name=""/>
        <dsp:cNvSpPr/>
      </dsp:nvSpPr>
      <dsp:spPr>
        <a:xfrm rot="5400000">
          <a:off x="4074703" y="780594"/>
          <a:ext cx="1554408" cy="1550136"/>
        </a:xfrm>
        <a:prstGeom prst="pieWedg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教育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5400000">
        <a:off x="4074703" y="780594"/>
        <a:ext cx="1554408" cy="1550136"/>
      </dsp:txXfrm>
    </dsp:sp>
    <dsp:sp modelId="{652C99C8-1A41-4346-AB94-6A0229F43C33}">
      <dsp:nvSpPr>
        <dsp:cNvPr id="0" name=""/>
        <dsp:cNvSpPr/>
      </dsp:nvSpPr>
      <dsp:spPr>
        <a:xfrm rot="10800000">
          <a:off x="4042798" y="2332865"/>
          <a:ext cx="1550136" cy="1554408"/>
        </a:xfrm>
        <a:prstGeom prst="pieWedg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环境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10800000">
        <a:off x="4042798" y="2332865"/>
        <a:ext cx="1550136" cy="1554408"/>
      </dsp:txXfrm>
    </dsp:sp>
    <dsp:sp modelId="{FEDF6AAE-1611-4498-9EF0-B873411AE5B9}">
      <dsp:nvSpPr>
        <dsp:cNvPr id="0" name=""/>
        <dsp:cNvSpPr/>
      </dsp:nvSpPr>
      <dsp:spPr>
        <a:xfrm rot="16200000">
          <a:off x="2528487" y="2335001"/>
          <a:ext cx="1554408" cy="1550136"/>
        </a:xfrm>
        <a:prstGeom prst="pieWedg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ysClr val="window" lastClr="FFFFFF"/>
              </a:solidFill>
              <a:latin typeface="Calibri"/>
              <a:ea typeface="宋体"/>
              <a:cs typeface="+mn-cs"/>
            </a:rPr>
            <a:t>个体能动性</a:t>
          </a:r>
          <a:endParaRPr lang="zh-CN" altLang="en-US" sz="20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16200000">
        <a:off x="2528487" y="2335001"/>
        <a:ext cx="1554408" cy="1550136"/>
      </dsp:txXfrm>
    </dsp:sp>
    <dsp:sp modelId="{E29A69AA-EF3E-4055-AE30-0CAA0CE0382B}">
      <dsp:nvSpPr>
        <dsp:cNvPr id="0" name=""/>
        <dsp:cNvSpPr/>
      </dsp:nvSpPr>
      <dsp:spPr>
        <a:xfrm>
          <a:off x="3826768" y="1899369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5BF2C-C4DF-402C-8B4D-44A2FDF42057}">
      <dsp:nvSpPr>
        <dsp:cNvPr id="0" name=""/>
        <dsp:cNvSpPr/>
      </dsp:nvSpPr>
      <dsp:spPr>
        <a:xfrm rot="10800000">
          <a:off x="3826768" y="2125668"/>
          <a:ext cx="576063" cy="50092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F2F4D-BDF5-43A4-9201-CCE3AB3FE8E6}" type="datetimeFigureOut">
              <a:rPr lang="zh-CN" altLang="en-US" smtClean="0"/>
              <a:pPr/>
              <a:t>2012/10/31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D08C-5C0F-4A78-9ADB-0CE7FE7495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1470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D08C-5C0F-4A78-9ADB-0CE7FE74957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D08C-5C0F-4A78-9ADB-0CE7FE74957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D08C-5C0F-4A78-9ADB-0CE7FE74957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0C147-C4E0-4746-84AD-1CA023B848D5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6BEB7-E47A-4D3A-85AF-E696B84AD6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7523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3F6C-16EE-4377-B57B-62712F1181D9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4D14-AA2A-4E62-96DF-7602D82DF7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6323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263D-004C-475D-AB11-AA8A43326816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905D-553F-4601-A766-434CE02539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6368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CAA8-B8DC-4727-8BD2-3975FB68697F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B665-F054-40B2-8C0C-6404E16191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3116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6EA3-14A5-4D96-9071-D7F3772C4AEB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E829-CAFD-4D8C-A438-F364198E49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879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CBE3-6DAC-4C9D-A6C7-2654DBB1AA4E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A0520-EAD9-46E6-86FC-E3838C7CED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8234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E86E-C8B3-4345-A871-64F5C2BF545B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661D7-3369-4207-9946-D4AABB5DB9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9778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5ED93-E7FA-4509-9B59-5416FCA50C95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1118-76BA-404A-8E0C-613E6C6BCD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4608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830C-92FB-4253-8A86-CFA77C4ED49E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0C12-42C3-4628-BDBE-6317AE7C54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4047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60120-C79D-4BEF-91C1-1633304038A9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91860-893C-4198-BD72-5B4B8C579F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132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D9F4-E2D0-44E2-98E7-2883FC8CBADD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1711-E31D-4D94-954F-9C2AC3B630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1068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14313"/>
            <a:ext cx="6215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0188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5536111A-C88B-421F-8926-CCEE6348598E}" type="datetimeFigureOut">
              <a:rPr lang="zh-CN" altLang="en-US"/>
              <a:pPr>
                <a:defRPr/>
              </a:pPr>
              <a:t>2012/10/31</a:t>
            </a:fld>
            <a:endParaRPr lang="zh-CN" altLang="en-US"/>
          </a:p>
        </p:txBody>
      </p:sp>
      <p:sp>
        <p:nvSpPr>
          <p:cNvPr id="103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713347E-6B8D-4D29-AB2F-C212794095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2" name="Picture 2" descr="D:\花纹\儿童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548313"/>
            <a:ext cx="29733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矩形 7"/>
          <p:cNvSpPr>
            <a:spLocks noChangeArrowheads="1"/>
          </p:cNvSpPr>
          <p:nvPr userDrawn="1"/>
        </p:nvSpPr>
        <p:spPr bwMode="auto"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4" name="Picture 5" descr="D:\花纹\1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0"/>
            <a:ext cx="29543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组合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1822450"/>
            <a:ext cx="548005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标题 1"/>
          <p:cNvSpPr>
            <a:spLocks noGrp="1"/>
          </p:cNvSpPr>
          <p:nvPr>
            <p:ph type="ctrTitle" idx="4294967295"/>
          </p:nvPr>
        </p:nvSpPr>
        <p:spPr>
          <a:xfrm>
            <a:off x="1357313" y="2143125"/>
            <a:ext cx="4786312" cy="785813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录屏素材</a:t>
            </a:r>
            <a:r>
              <a:rPr lang="en-US" altLang="zh-CN" b="1" dirty="0" smtClean="0"/>
              <a:t>——</a:t>
            </a:r>
            <a:r>
              <a:rPr lang="zh-CN" altLang="en-US" b="1" dirty="0"/>
              <a:t>强调</a:t>
            </a:r>
            <a:endParaRPr lang="zh-CN" altLang="en-US" b="1" dirty="0" smtClean="0"/>
          </a:p>
        </p:txBody>
      </p:sp>
      <p:sp>
        <p:nvSpPr>
          <p:cNvPr id="3076" name="副标题 2"/>
          <p:cNvSpPr>
            <a:spLocks noGrp="1"/>
          </p:cNvSpPr>
          <p:nvPr>
            <p:ph type="subTitle" idx="4294967295"/>
          </p:nvPr>
        </p:nvSpPr>
        <p:spPr>
          <a:xfrm>
            <a:off x="1357313" y="3071813"/>
            <a:ext cx="4786312" cy="5715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zh-CN" dirty="0" smtClean="0">
                <a:solidFill>
                  <a:srgbClr val="898989"/>
                </a:solidFill>
              </a:rPr>
              <a:t>2012</a:t>
            </a:r>
            <a:r>
              <a:rPr lang="zh-CN" altLang="en-US" dirty="0" smtClean="0">
                <a:solidFill>
                  <a:srgbClr val="898989"/>
                </a:solidFill>
              </a:rPr>
              <a:t>年</a:t>
            </a:r>
            <a:r>
              <a:rPr lang="en-US" altLang="zh-CN" dirty="0" smtClean="0">
                <a:solidFill>
                  <a:srgbClr val="898989"/>
                </a:solidFill>
              </a:rPr>
              <a:t>10</a:t>
            </a:r>
            <a:r>
              <a:rPr lang="zh-CN" altLang="en-US" dirty="0" smtClean="0">
                <a:solidFill>
                  <a:srgbClr val="898989"/>
                </a:solidFill>
              </a:rPr>
              <a:t>月</a:t>
            </a:r>
            <a:endParaRPr lang="zh-CN" altLang="zh-CN" dirty="0" smtClean="0">
              <a:solidFill>
                <a:srgbClr val="898989"/>
              </a:solidFill>
            </a:endParaRPr>
          </a:p>
        </p:txBody>
      </p:sp>
      <p:pic>
        <p:nvPicPr>
          <p:cNvPr id="3077" name="Picture 2" descr="D:\花纹\天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2448">
            <a:off x="1068388" y="1539875"/>
            <a:ext cx="6810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001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影响人发展的因素</a:t>
            </a:r>
            <a:endParaRPr lang="zh-CN" altLang="en-US" dirty="0"/>
          </a:p>
        </p:txBody>
      </p:sp>
      <p:graphicFrame>
        <p:nvGraphicFramePr>
          <p:cNvPr id="7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90055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爆炸形 1 3"/>
          <p:cNvSpPr/>
          <p:nvPr/>
        </p:nvSpPr>
        <p:spPr>
          <a:xfrm>
            <a:off x="4283968" y="764704"/>
            <a:ext cx="1835696" cy="1944216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教育的主导作用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影响人发展的因素</a:t>
            </a:r>
            <a:endParaRPr lang="zh-CN" altLang="en-US" dirty="0"/>
          </a:p>
        </p:txBody>
      </p:sp>
      <p:graphicFrame>
        <p:nvGraphicFramePr>
          <p:cNvPr id="7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6495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爆炸形 1 3"/>
          <p:cNvSpPr/>
          <p:nvPr/>
        </p:nvSpPr>
        <p:spPr>
          <a:xfrm>
            <a:off x="4283968" y="764704"/>
            <a:ext cx="1835696" cy="1944216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教育的主导作用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0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Pages>0</Pages>
  <Words>116</Words>
  <Characters>0</Characters>
  <Application>Microsoft Office PowerPoint</Application>
  <DocSecurity>0</DocSecurity>
  <PresentationFormat>全屏显示(4:3)</PresentationFormat>
  <Lines>0</Lines>
  <Paragraphs>43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录屏素材——强调</vt:lpstr>
      <vt:lpstr>影响人发展的因素</vt:lpstr>
      <vt:lpstr>影响人发展的因素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符号</dc:creator>
  <cp:lastModifiedBy>Administrator</cp:lastModifiedBy>
  <cp:revision>50</cp:revision>
  <cp:lastPrinted>1899-12-30T00:00:00Z</cp:lastPrinted>
  <dcterms:created xsi:type="dcterms:W3CDTF">2009-10-09T12:25:04Z</dcterms:created>
  <dcterms:modified xsi:type="dcterms:W3CDTF">2012-10-31T02:23:30Z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