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12.xml" ContentType="application/vnd.openxmlformats-officedocument.presentationml.notesSlide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notesSlides/notesSlide15.xml" ContentType="application/vnd.openxmlformats-officedocument.presentationml.notesSlide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8" r:id="rId2"/>
    <p:sldId id="259" r:id="rId3"/>
    <p:sldId id="257" r:id="rId4"/>
    <p:sldId id="261" r:id="rId5"/>
    <p:sldId id="262" r:id="rId6"/>
    <p:sldId id="260" r:id="rId7"/>
    <p:sldId id="263" r:id="rId8"/>
    <p:sldId id="264" r:id="rId9"/>
    <p:sldId id="265" r:id="rId10"/>
    <p:sldId id="267" r:id="rId11"/>
    <p:sldId id="269" r:id="rId12"/>
    <p:sldId id="268" r:id="rId13"/>
    <p:sldId id="270" r:id="rId14"/>
    <p:sldId id="271" r:id="rId15"/>
    <p:sldId id="272" r:id="rId16"/>
    <p:sldId id="273" r:id="rId17"/>
    <p:sldId id="275" r:id="rId18"/>
    <p:sldId id="276" r:id="rId19"/>
    <p:sldId id="308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2" autoAdjust="0"/>
    <p:restoredTop sz="87931" autoAdjust="0"/>
  </p:normalViewPr>
  <p:slideViewPr>
    <p:cSldViewPr>
      <p:cViewPr>
        <p:scale>
          <a:sx n="50" d="100"/>
          <a:sy n="50" d="100"/>
        </p:scale>
        <p:origin x="-1752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151E39-78B7-470F-AF53-4169B38086D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561AD2B9-F818-43B0-9032-091B56B05D13}">
      <dgm:prSet phldrT="[文本]"/>
      <dgm:spPr/>
      <dgm:t>
        <a:bodyPr/>
        <a:lstStyle/>
        <a:p>
          <a:r>
            <a:rPr lang="zh-CN" altLang="en-US" b="1" dirty="0" smtClean="0">
              <a:solidFill>
                <a:srgbClr val="FFFF00"/>
              </a:solidFill>
            </a:rPr>
            <a:t>一、本学期工作要点</a:t>
          </a:r>
          <a:endParaRPr lang="zh-CN" altLang="en-US" b="1" dirty="0">
            <a:solidFill>
              <a:srgbClr val="FFFF00"/>
            </a:solidFill>
          </a:endParaRPr>
        </a:p>
      </dgm:t>
    </dgm:pt>
    <dgm:pt modelId="{1CE15B43-860D-4DFB-81DD-ED72FDDA1581}" type="parTrans" cxnId="{6AF3BA2E-6F15-46E4-A6D4-CA0A33E20635}">
      <dgm:prSet/>
      <dgm:spPr/>
      <dgm:t>
        <a:bodyPr/>
        <a:lstStyle/>
        <a:p>
          <a:endParaRPr lang="zh-CN" altLang="en-US" b="1"/>
        </a:p>
      </dgm:t>
    </dgm:pt>
    <dgm:pt modelId="{4BC1CD7D-AF1A-4913-A880-E40644A4A58F}" type="sibTrans" cxnId="{6AF3BA2E-6F15-46E4-A6D4-CA0A33E20635}">
      <dgm:prSet/>
      <dgm:spPr/>
      <dgm:t>
        <a:bodyPr/>
        <a:lstStyle/>
        <a:p>
          <a:endParaRPr lang="zh-CN" altLang="en-US" b="1"/>
        </a:p>
      </dgm:t>
    </dgm:pt>
    <dgm:pt modelId="{159D2F0B-0A7E-43E7-AABB-A111B8DA484C}">
      <dgm:prSet phldrT="[文本]"/>
      <dgm:spPr/>
      <dgm:t>
        <a:bodyPr/>
        <a:lstStyle/>
        <a:p>
          <a:r>
            <a:rPr lang="zh-CN" altLang="en-US" b="1" dirty="0" smtClean="0"/>
            <a:t>二、本学期最终成果</a:t>
          </a:r>
          <a:endParaRPr lang="zh-CN" altLang="en-US" b="1" dirty="0"/>
        </a:p>
      </dgm:t>
    </dgm:pt>
    <dgm:pt modelId="{EA7DF1C2-8113-47AD-811A-135D213B468B}" type="parTrans" cxnId="{BB422456-7CFD-4558-9BB6-B7187CFB7BE4}">
      <dgm:prSet/>
      <dgm:spPr/>
      <dgm:t>
        <a:bodyPr/>
        <a:lstStyle/>
        <a:p>
          <a:endParaRPr lang="zh-CN" altLang="en-US" b="1"/>
        </a:p>
      </dgm:t>
    </dgm:pt>
    <dgm:pt modelId="{2D3D9C62-84DE-4B7E-BF16-13007FDA71C3}" type="sibTrans" cxnId="{BB422456-7CFD-4558-9BB6-B7187CFB7BE4}">
      <dgm:prSet/>
      <dgm:spPr/>
      <dgm:t>
        <a:bodyPr/>
        <a:lstStyle/>
        <a:p>
          <a:endParaRPr lang="zh-CN" altLang="en-US" b="1"/>
        </a:p>
      </dgm:t>
    </dgm:pt>
    <dgm:pt modelId="{46DF94DE-291B-4B40-857B-0909D455DBC3}">
      <dgm:prSet phldrT="[文本]"/>
      <dgm:spPr/>
      <dgm:t>
        <a:bodyPr/>
        <a:lstStyle/>
        <a:p>
          <a:r>
            <a:rPr lang="zh-CN" altLang="en-US" b="1" dirty="0" smtClean="0"/>
            <a:t>三、每月计划安排</a:t>
          </a:r>
          <a:endParaRPr lang="zh-CN" altLang="en-US" b="1" dirty="0"/>
        </a:p>
      </dgm:t>
    </dgm:pt>
    <dgm:pt modelId="{5B336BB2-6974-4A6A-BBC1-69375DB27FE0}" type="parTrans" cxnId="{E345A1D0-3C33-4DC7-92AA-1174C754D12D}">
      <dgm:prSet/>
      <dgm:spPr/>
      <dgm:t>
        <a:bodyPr/>
        <a:lstStyle/>
        <a:p>
          <a:endParaRPr lang="zh-CN" altLang="en-US" b="1"/>
        </a:p>
      </dgm:t>
    </dgm:pt>
    <dgm:pt modelId="{CD517149-1C54-4D3D-985A-DCA8B5D7FDD3}" type="sibTrans" cxnId="{E345A1D0-3C33-4DC7-92AA-1174C754D12D}">
      <dgm:prSet/>
      <dgm:spPr/>
      <dgm:t>
        <a:bodyPr/>
        <a:lstStyle/>
        <a:p>
          <a:endParaRPr lang="zh-CN" altLang="en-US" b="1"/>
        </a:p>
      </dgm:t>
    </dgm:pt>
    <dgm:pt modelId="{AB20B09B-898E-48CF-B023-4D101562A2BD}" type="pres">
      <dgm:prSet presAssocID="{37151E39-78B7-470F-AF53-4169B38086D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DF43ED71-DFC4-403F-8882-CFDFF0DBD504}" type="pres">
      <dgm:prSet presAssocID="{561AD2B9-F818-43B0-9032-091B56B05D13}" presName="parentLin" presStyleCnt="0"/>
      <dgm:spPr/>
    </dgm:pt>
    <dgm:pt modelId="{E2330438-9DB3-4A97-9CD5-A52595720DE2}" type="pres">
      <dgm:prSet presAssocID="{561AD2B9-F818-43B0-9032-091B56B05D13}" presName="parentLeftMargin" presStyleLbl="node1" presStyleIdx="0" presStyleCnt="3"/>
      <dgm:spPr/>
      <dgm:t>
        <a:bodyPr/>
        <a:lstStyle/>
        <a:p>
          <a:endParaRPr lang="zh-CN" altLang="en-US"/>
        </a:p>
      </dgm:t>
    </dgm:pt>
    <dgm:pt modelId="{0DE003D1-7829-4A52-9ECC-6B93374CE8BC}" type="pres">
      <dgm:prSet presAssocID="{561AD2B9-F818-43B0-9032-091B56B05D1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A9775DA-EF86-4D94-A93F-C7380B267606}" type="pres">
      <dgm:prSet presAssocID="{561AD2B9-F818-43B0-9032-091B56B05D13}" presName="negativeSpace" presStyleCnt="0"/>
      <dgm:spPr/>
    </dgm:pt>
    <dgm:pt modelId="{51EF814A-EA4C-43A5-80D4-B7FA0653D416}" type="pres">
      <dgm:prSet presAssocID="{561AD2B9-F818-43B0-9032-091B56B05D13}" presName="childText" presStyleLbl="conFgAcc1" presStyleIdx="0" presStyleCnt="3">
        <dgm:presLayoutVars>
          <dgm:bulletEnabled val="1"/>
        </dgm:presLayoutVars>
      </dgm:prSet>
      <dgm:spPr/>
    </dgm:pt>
    <dgm:pt modelId="{0530A80C-4D9B-4E4F-8BA3-FEF56F46B0AD}" type="pres">
      <dgm:prSet presAssocID="{4BC1CD7D-AF1A-4913-A880-E40644A4A58F}" presName="spaceBetweenRectangles" presStyleCnt="0"/>
      <dgm:spPr/>
    </dgm:pt>
    <dgm:pt modelId="{504A4B9E-2E39-47C4-94FD-491583698EE9}" type="pres">
      <dgm:prSet presAssocID="{159D2F0B-0A7E-43E7-AABB-A111B8DA484C}" presName="parentLin" presStyleCnt="0"/>
      <dgm:spPr/>
    </dgm:pt>
    <dgm:pt modelId="{C587BB68-8A01-4009-A9A6-6F6A6D10AF5E}" type="pres">
      <dgm:prSet presAssocID="{159D2F0B-0A7E-43E7-AABB-A111B8DA484C}" presName="parentLeftMargin" presStyleLbl="node1" presStyleIdx="0" presStyleCnt="3"/>
      <dgm:spPr/>
      <dgm:t>
        <a:bodyPr/>
        <a:lstStyle/>
        <a:p>
          <a:endParaRPr lang="zh-CN" altLang="en-US"/>
        </a:p>
      </dgm:t>
    </dgm:pt>
    <dgm:pt modelId="{78D61DF5-CBE8-4057-9CE5-E98DDDBD0181}" type="pres">
      <dgm:prSet presAssocID="{159D2F0B-0A7E-43E7-AABB-A111B8DA484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F9DBBB6-532C-4696-BC2B-841372F320A2}" type="pres">
      <dgm:prSet presAssocID="{159D2F0B-0A7E-43E7-AABB-A111B8DA484C}" presName="negativeSpace" presStyleCnt="0"/>
      <dgm:spPr/>
    </dgm:pt>
    <dgm:pt modelId="{4DCEB3BE-BAB2-4DC8-A0E5-3FBF09CF4AD0}" type="pres">
      <dgm:prSet presAssocID="{159D2F0B-0A7E-43E7-AABB-A111B8DA484C}" presName="childText" presStyleLbl="conFgAcc1" presStyleIdx="1" presStyleCnt="3">
        <dgm:presLayoutVars>
          <dgm:bulletEnabled val="1"/>
        </dgm:presLayoutVars>
      </dgm:prSet>
      <dgm:spPr/>
    </dgm:pt>
    <dgm:pt modelId="{3C4C2CDD-C21D-45E4-8294-3870501F0775}" type="pres">
      <dgm:prSet presAssocID="{2D3D9C62-84DE-4B7E-BF16-13007FDA71C3}" presName="spaceBetweenRectangles" presStyleCnt="0"/>
      <dgm:spPr/>
    </dgm:pt>
    <dgm:pt modelId="{19F76CE4-4B8E-4BDB-BEDC-609E56305843}" type="pres">
      <dgm:prSet presAssocID="{46DF94DE-291B-4B40-857B-0909D455DBC3}" presName="parentLin" presStyleCnt="0"/>
      <dgm:spPr/>
    </dgm:pt>
    <dgm:pt modelId="{FB0921E3-1A28-4555-8672-18D82C392B10}" type="pres">
      <dgm:prSet presAssocID="{46DF94DE-291B-4B40-857B-0909D455DBC3}" presName="parentLeftMargin" presStyleLbl="node1" presStyleIdx="1" presStyleCnt="3"/>
      <dgm:spPr/>
      <dgm:t>
        <a:bodyPr/>
        <a:lstStyle/>
        <a:p>
          <a:endParaRPr lang="zh-CN" altLang="en-US"/>
        </a:p>
      </dgm:t>
    </dgm:pt>
    <dgm:pt modelId="{E53F95B7-52B7-4A8F-9EDC-68C13A7DED72}" type="pres">
      <dgm:prSet presAssocID="{46DF94DE-291B-4B40-857B-0909D455DBC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1DCFD8B-9CB3-4D46-902B-769838BB5D5A}" type="pres">
      <dgm:prSet presAssocID="{46DF94DE-291B-4B40-857B-0909D455DBC3}" presName="negativeSpace" presStyleCnt="0"/>
      <dgm:spPr/>
    </dgm:pt>
    <dgm:pt modelId="{DC8483FE-E2E2-47B4-9828-1F322B120DC7}" type="pres">
      <dgm:prSet presAssocID="{46DF94DE-291B-4B40-857B-0909D455DBC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4A74837-0870-4A47-BBAF-1CFDFE87BAEC}" type="presOf" srcId="{37151E39-78B7-470F-AF53-4169B38086D0}" destId="{AB20B09B-898E-48CF-B023-4D101562A2BD}" srcOrd="0" destOrd="0" presId="urn:microsoft.com/office/officeart/2005/8/layout/list1"/>
    <dgm:cxn modelId="{28630D28-91AE-42E0-BF83-F1BC0F597ECB}" type="presOf" srcId="{159D2F0B-0A7E-43E7-AABB-A111B8DA484C}" destId="{78D61DF5-CBE8-4057-9CE5-E98DDDBD0181}" srcOrd="1" destOrd="0" presId="urn:microsoft.com/office/officeart/2005/8/layout/list1"/>
    <dgm:cxn modelId="{E3744D4C-BB32-4D8B-9C18-739BE371981C}" type="presOf" srcId="{46DF94DE-291B-4B40-857B-0909D455DBC3}" destId="{E53F95B7-52B7-4A8F-9EDC-68C13A7DED72}" srcOrd="1" destOrd="0" presId="urn:microsoft.com/office/officeart/2005/8/layout/list1"/>
    <dgm:cxn modelId="{3E6EB237-F1E8-4D04-9BC1-2B22AEF145BB}" type="presOf" srcId="{561AD2B9-F818-43B0-9032-091B56B05D13}" destId="{E2330438-9DB3-4A97-9CD5-A52595720DE2}" srcOrd="0" destOrd="0" presId="urn:microsoft.com/office/officeart/2005/8/layout/list1"/>
    <dgm:cxn modelId="{2B8440CF-2658-4FBB-A2F3-5B1022705CF5}" type="presOf" srcId="{561AD2B9-F818-43B0-9032-091B56B05D13}" destId="{0DE003D1-7829-4A52-9ECC-6B93374CE8BC}" srcOrd="1" destOrd="0" presId="urn:microsoft.com/office/officeart/2005/8/layout/list1"/>
    <dgm:cxn modelId="{E345A1D0-3C33-4DC7-92AA-1174C754D12D}" srcId="{37151E39-78B7-470F-AF53-4169B38086D0}" destId="{46DF94DE-291B-4B40-857B-0909D455DBC3}" srcOrd="2" destOrd="0" parTransId="{5B336BB2-6974-4A6A-BBC1-69375DB27FE0}" sibTransId="{CD517149-1C54-4D3D-985A-DCA8B5D7FDD3}"/>
    <dgm:cxn modelId="{B7A237BF-D2B2-43CC-A1B5-3406AAC3C746}" type="presOf" srcId="{159D2F0B-0A7E-43E7-AABB-A111B8DA484C}" destId="{C587BB68-8A01-4009-A9A6-6F6A6D10AF5E}" srcOrd="0" destOrd="0" presId="urn:microsoft.com/office/officeart/2005/8/layout/list1"/>
    <dgm:cxn modelId="{A4E8F9B7-0B42-4F0B-954C-72AAC2FBD98A}" type="presOf" srcId="{46DF94DE-291B-4B40-857B-0909D455DBC3}" destId="{FB0921E3-1A28-4555-8672-18D82C392B10}" srcOrd="0" destOrd="0" presId="urn:microsoft.com/office/officeart/2005/8/layout/list1"/>
    <dgm:cxn modelId="{6AF3BA2E-6F15-46E4-A6D4-CA0A33E20635}" srcId="{37151E39-78B7-470F-AF53-4169B38086D0}" destId="{561AD2B9-F818-43B0-9032-091B56B05D13}" srcOrd="0" destOrd="0" parTransId="{1CE15B43-860D-4DFB-81DD-ED72FDDA1581}" sibTransId="{4BC1CD7D-AF1A-4913-A880-E40644A4A58F}"/>
    <dgm:cxn modelId="{BB422456-7CFD-4558-9BB6-B7187CFB7BE4}" srcId="{37151E39-78B7-470F-AF53-4169B38086D0}" destId="{159D2F0B-0A7E-43E7-AABB-A111B8DA484C}" srcOrd="1" destOrd="0" parTransId="{EA7DF1C2-8113-47AD-811A-135D213B468B}" sibTransId="{2D3D9C62-84DE-4B7E-BF16-13007FDA71C3}"/>
    <dgm:cxn modelId="{3DF5EDDA-16EC-4D41-BD55-EC1E186BD931}" type="presParOf" srcId="{AB20B09B-898E-48CF-B023-4D101562A2BD}" destId="{DF43ED71-DFC4-403F-8882-CFDFF0DBD504}" srcOrd="0" destOrd="0" presId="urn:microsoft.com/office/officeart/2005/8/layout/list1"/>
    <dgm:cxn modelId="{D351552C-5DBA-4307-BF93-7A9B781B9678}" type="presParOf" srcId="{DF43ED71-DFC4-403F-8882-CFDFF0DBD504}" destId="{E2330438-9DB3-4A97-9CD5-A52595720DE2}" srcOrd="0" destOrd="0" presId="urn:microsoft.com/office/officeart/2005/8/layout/list1"/>
    <dgm:cxn modelId="{0A5A1504-1C95-4EA6-9CFF-182B12C60ABB}" type="presParOf" srcId="{DF43ED71-DFC4-403F-8882-CFDFF0DBD504}" destId="{0DE003D1-7829-4A52-9ECC-6B93374CE8BC}" srcOrd="1" destOrd="0" presId="urn:microsoft.com/office/officeart/2005/8/layout/list1"/>
    <dgm:cxn modelId="{4679A682-ABBA-42D6-AFF5-80FD02E6E67F}" type="presParOf" srcId="{AB20B09B-898E-48CF-B023-4D101562A2BD}" destId="{1A9775DA-EF86-4D94-A93F-C7380B267606}" srcOrd="1" destOrd="0" presId="urn:microsoft.com/office/officeart/2005/8/layout/list1"/>
    <dgm:cxn modelId="{B6187C0A-544E-48FE-A7DC-419144A0D474}" type="presParOf" srcId="{AB20B09B-898E-48CF-B023-4D101562A2BD}" destId="{51EF814A-EA4C-43A5-80D4-B7FA0653D416}" srcOrd="2" destOrd="0" presId="urn:microsoft.com/office/officeart/2005/8/layout/list1"/>
    <dgm:cxn modelId="{39724778-ED15-4352-AA3E-AF4441264FB7}" type="presParOf" srcId="{AB20B09B-898E-48CF-B023-4D101562A2BD}" destId="{0530A80C-4D9B-4E4F-8BA3-FEF56F46B0AD}" srcOrd="3" destOrd="0" presId="urn:microsoft.com/office/officeart/2005/8/layout/list1"/>
    <dgm:cxn modelId="{0BADA64D-54F5-4260-AA84-9450D58F47B5}" type="presParOf" srcId="{AB20B09B-898E-48CF-B023-4D101562A2BD}" destId="{504A4B9E-2E39-47C4-94FD-491583698EE9}" srcOrd="4" destOrd="0" presId="urn:microsoft.com/office/officeart/2005/8/layout/list1"/>
    <dgm:cxn modelId="{3E3D815A-FBB4-44F5-9AD9-CEE4C36B2516}" type="presParOf" srcId="{504A4B9E-2E39-47C4-94FD-491583698EE9}" destId="{C587BB68-8A01-4009-A9A6-6F6A6D10AF5E}" srcOrd="0" destOrd="0" presId="urn:microsoft.com/office/officeart/2005/8/layout/list1"/>
    <dgm:cxn modelId="{DCD137D4-F7F2-47E7-AABF-91ABEA0C6071}" type="presParOf" srcId="{504A4B9E-2E39-47C4-94FD-491583698EE9}" destId="{78D61DF5-CBE8-4057-9CE5-E98DDDBD0181}" srcOrd="1" destOrd="0" presId="urn:microsoft.com/office/officeart/2005/8/layout/list1"/>
    <dgm:cxn modelId="{0A76CC3A-0D12-4D3D-A5C2-72FB2766B8CA}" type="presParOf" srcId="{AB20B09B-898E-48CF-B023-4D101562A2BD}" destId="{AF9DBBB6-532C-4696-BC2B-841372F320A2}" srcOrd="5" destOrd="0" presId="urn:microsoft.com/office/officeart/2005/8/layout/list1"/>
    <dgm:cxn modelId="{E07E497D-8605-4645-A938-6C62E4FE9B31}" type="presParOf" srcId="{AB20B09B-898E-48CF-B023-4D101562A2BD}" destId="{4DCEB3BE-BAB2-4DC8-A0E5-3FBF09CF4AD0}" srcOrd="6" destOrd="0" presId="urn:microsoft.com/office/officeart/2005/8/layout/list1"/>
    <dgm:cxn modelId="{3F76ADD4-410B-4E43-9180-C0FC3392D66D}" type="presParOf" srcId="{AB20B09B-898E-48CF-B023-4D101562A2BD}" destId="{3C4C2CDD-C21D-45E4-8294-3870501F0775}" srcOrd="7" destOrd="0" presId="urn:microsoft.com/office/officeart/2005/8/layout/list1"/>
    <dgm:cxn modelId="{D4D4D755-9FC5-4B21-9B43-A8112565D9F5}" type="presParOf" srcId="{AB20B09B-898E-48CF-B023-4D101562A2BD}" destId="{19F76CE4-4B8E-4BDB-BEDC-609E56305843}" srcOrd="8" destOrd="0" presId="urn:microsoft.com/office/officeart/2005/8/layout/list1"/>
    <dgm:cxn modelId="{2D5B8535-7654-47C7-8ECC-0B4E45CFA96F}" type="presParOf" srcId="{19F76CE4-4B8E-4BDB-BEDC-609E56305843}" destId="{FB0921E3-1A28-4555-8672-18D82C392B10}" srcOrd="0" destOrd="0" presId="urn:microsoft.com/office/officeart/2005/8/layout/list1"/>
    <dgm:cxn modelId="{A8CEDC52-1BD3-4247-827F-C185813740CF}" type="presParOf" srcId="{19F76CE4-4B8E-4BDB-BEDC-609E56305843}" destId="{E53F95B7-52B7-4A8F-9EDC-68C13A7DED72}" srcOrd="1" destOrd="0" presId="urn:microsoft.com/office/officeart/2005/8/layout/list1"/>
    <dgm:cxn modelId="{18F4A986-92AD-4E09-A48C-443395291B70}" type="presParOf" srcId="{AB20B09B-898E-48CF-B023-4D101562A2BD}" destId="{F1DCFD8B-9CB3-4D46-902B-769838BB5D5A}" srcOrd="9" destOrd="0" presId="urn:microsoft.com/office/officeart/2005/8/layout/list1"/>
    <dgm:cxn modelId="{037B7989-500A-482A-AA52-043DC3B2DB31}" type="presParOf" srcId="{AB20B09B-898E-48CF-B023-4D101562A2BD}" destId="{DC8483FE-E2E2-47B4-9828-1F322B120DC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F6B97C-DA61-4DD7-94EB-876AFC7E454F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98E5C86E-F16A-4524-8C97-314FC8995F6A}">
      <dgm:prSet phldrT="[文本]" custT="1"/>
      <dgm:spPr/>
      <dgm:t>
        <a:bodyPr/>
        <a:lstStyle/>
        <a:p>
          <a:r>
            <a:rPr lang="zh-CN" alt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培训学习多维化</a:t>
          </a:r>
          <a:endParaRPr lang="zh-CN" alt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9BED792-7F22-4E4F-B4B1-36B47F815721}" type="parTrans" cxnId="{AB78439F-13BF-481A-83D9-4F1D678F1BC0}">
      <dgm:prSet/>
      <dgm:spPr/>
      <dgm:t>
        <a:bodyPr/>
        <a:lstStyle/>
        <a:p>
          <a:endParaRPr lang="zh-CN" alt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52DA990-0F10-42E8-8502-9F1E2DC4C7E6}" type="sibTrans" cxnId="{AB78439F-13BF-481A-83D9-4F1D678F1BC0}">
      <dgm:prSet/>
      <dgm:spPr/>
      <dgm:t>
        <a:bodyPr/>
        <a:lstStyle/>
        <a:p>
          <a:endParaRPr lang="zh-CN" alt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30EEE29-E9A7-4988-B0A5-C4A11558DB41}">
      <dgm:prSet phldrT="[文本]" custT="1"/>
      <dgm:spPr/>
      <dgm:t>
        <a:bodyPr/>
        <a:lstStyle/>
        <a:p>
          <a:r>
            <a:rPr lang="zh-CN" alt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常规工作常态化</a:t>
          </a:r>
          <a:endParaRPr lang="zh-CN" alt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3F127F3-3852-46B6-933F-60AB9DB2D6AF}" type="parTrans" cxnId="{E1F3C539-F465-430B-9B6A-A2E8B6E9B92B}">
      <dgm:prSet/>
      <dgm:spPr/>
      <dgm:t>
        <a:bodyPr/>
        <a:lstStyle/>
        <a:p>
          <a:endParaRPr lang="zh-CN" alt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CA2302B-C734-4BCF-BCCE-C4C308931FFC}" type="sibTrans" cxnId="{E1F3C539-F465-430B-9B6A-A2E8B6E9B92B}">
      <dgm:prSet/>
      <dgm:spPr/>
      <dgm:t>
        <a:bodyPr/>
        <a:lstStyle/>
        <a:p>
          <a:endParaRPr lang="zh-CN" alt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C88E098-0E82-4A99-A1EC-BB2530195968}">
      <dgm:prSet phldrT="[文本]" custT="1"/>
      <dgm:spPr/>
      <dgm:t>
        <a:bodyPr/>
        <a:lstStyle/>
        <a:p>
          <a:r>
            <a:rPr lang="zh-CN" alt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观摩竞赛多样化</a:t>
          </a:r>
          <a:endParaRPr lang="zh-CN" alt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CBEFAC0-C99A-457B-A18E-D379F4EEC447}" type="parTrans" cxnId="{32C80545-F59E-4B1D-8B7A-E149D9BE12D5}">
      <dgm:prSet/>
      <dgm:spPr/>
      <dgm:t>
        <a:bodyPr/>
        <a:lstStyle/>
        <a:p>
          <a:endParaRPr lang="zh-CN" alt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8B4783F-2F9F-4DB3-A2ED-C30900348D15}" type="sibTrans" cxnId="{32C80545-F59E-4B1D-8B7A-E149D9BE12D5}">
      <dgm:prSet/>
      <dgm:spPr/>
      <dgm:t>
        <a:bodyPr/>
        <a:lstStyle/>
        <a:p>
          <a:endParaRPr lang="zh-CN" alt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DD371BE-505A-4B93-88DA-65DC86DC5B9B}">
      <dgm:prSet phldrT="[文本]" custT="1"/>
      <dgm:spPr/>
      <dgm:t>
        <a:bodyPr/>
        <a:lstStyle/>
        <a:p>
          <a:r>
            <a:rPr lang="zh-CN" alt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网络教研深层化</a:t>
          </a:r>
          <a:endParaRPr lang="zh-CN" alt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AE66787-EBEB-4D0E-8903-64A674F58BC7}" type="parTrans" cxnId="{A6465345-CE59-482F-9F96-E7AE408BE234}">
      <dgm:prSet/>
      <dgm:spPr/>
      <dgm:t>
        <a:bodyPr/>
        <a:lstStyle/>
        <a:p>
          <a:endParaRPr lang="zh-CN" alt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FF26A70-0C86-446A-8B27-E0500E4F87EE}" type="sibTrans" cxnId="{A6465345-CE59-482F-9F96-E7AE408BE234}">
      <dgm:prSet/>
      <dgm:spPr/>
      <dgm:t>
        <a:bodyPr/>
        <a:lstStyle/>
        <a:p>
          <a:endParaRPr lang="zh-CN" alt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DA4F40E-EE37-43E2-9A80-C7F8B90F27D0}">
      <dgm:prSet phldrT="[文本]" custT="1"/>
      <dgm:spPr/>
      <dgm:t>
        <a:bodyPr/>
        <a:lstStyle/>
        <a:p>
          <a:r>
            <a:rPr lang="zh-CN" alt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组建语文工作室</a:t>
          </a:r>
          <a:endParaRPr lang="zh-CN" alt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77443D7-88E9-4460-88D5-9F2D62E4D039}" type="parTrans" cxnId="{20BB9A69-6FB8-4957-BEDF-6FD2B45AE7D8}">
      <dgm:prSet/>
      <dgm:spPr/>
      <dgm:t>
        <a:bodyPr/>
        <a:lstStyle/>
        <a:p>
          <a:endParaRPr lang="zh-CN" alt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33B794F-52F2-4DAC-B5AD-E28763915DE9}" type="sibTrans" cxnId="{20BB9A69-6FB8-4957-BEDF-6FD2B45AE7D8}">
      <dgm:prSet/>
      <dgm:spPr/>
      <dgm:t>
        <a:bodyPr/>
        <a:lstStyle/>
        <a:p>
          <a:endParaRPr lang="zh-CN" alt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298BC2F-D9F6-4689-A7AB-052BC0F3EE1F}" type="pres">
      <dgm:prSet presAssocID="{D2F6B97C-DA61-4DD7-94EB-876AFC7E454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5E152075-AFEE-4FBF-A93B-FF3AA0622A04}" type="pres">
      <dgm:prSet presAssocID="{98E5C86E-F16A-4524-8C97-314FC8995F6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A32A2F6-09A6-4549-89B7-D9A724AE16B7}" type="pres">
      <dgm:prSet presAssocID="{98E5C86E-F16A-4524-8C97-314FC8995F6A}" presName="spNode" presStyleCnt="0"/>
      <dgm:spPr/>
    </dgm:pt>
    <dgm:pt modelId="{2485151A-A0CD-437B-9118-CFC911075360}" type="pres">
      <dgm:prSet presAssocID="{852DA990-0F10-42E8-8502-9F1E2DC4C7E6}" presName="sibTrans" presStyleLbl="sibTrans1D1" presStyleIdx="0" presStyleCnt="5"/>
      <dgm:spPr/>
      <dgm:t>
        <a:bodyPr/>
        <a:lstStyle/>
        <a:p>
          <a:endParaRPr lang="zh-CN" altLang="en-US"/>
        </a:p>
      </dgm:t>
    </dgm:pt>
    <dgm:pt modelId="{92360AAB-3742-4859-8DB0-F9817EA5AF18}" type="pres">
      <dgm:prSet presAssocID="{D30EEE29-E9A7-4988-B0A5-C4A11558DB4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F19FAA5-7F79-4A9D-B907-4E0C13C33526}" type="pres">
      <dgm:prSet presAssocID="{D30EEE29-E9A7-4988-B0A5-C4A11558DB41}" presName="spNode" presStyleCnt="0"/>
      <dgm:spPr/>
    </dgm:pt>
    <dgm:pt modelId="{0B7FFD2F-4791-4078-B8B9-93A98D678307}" type="pres">
      <dgm:prSet presAssocID="{ACA2302B-C734-4BCF-BCCE-C4C308931FFC}" presName="sibTrans" presStyleLbl="sibTrans1D1" presStyleIdx="1" presStyleCnt="5"/>
      <dgm:spPr/>
      <dgm:t>
        <a:bodyPr/>
        <a:lstStyle/>
        <a:p>
          <a:endParaRPr lang="zh-CN" altLang="en-US"/>
        </a:p>
      </dgm:t>
    </dgm:pt>
    <dgm:pt modelId="{FC3DC31F-6BF5-42C0-8D09-213B451D1C76}" type="pres">
      <dgm:prSet presAssocID="{5C88E098-0E82-4A99-A1EC-BB253019596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469CAAC-E965-42D6-80DA-9B1B666F386C}" type="pres">
      <dgm:prSet presAssocID="{5C88E098-0E82-4A99-A1EC-BB2530195968}" presName="spNode" presStyleCnt="0"/>
      <dgm:spPr/>
    </dgm:pt>
    <dgm:pt modelId="{B70BB1DC-9CF6-41AC-8225-C8120F4F8138}" type="pres">
      <dgm:prSet presAssocID="{18B4783F-2F9F-4DB3-A2ED-C30900348D15}" presName="sibTrans" presStyleLbl="sibTrans1D1" presStyleIdx="2" presStyleCnt="5"/>
      <dgm:spPr/>
      <dgm:t>
        <a:bodyPr/>
        <a:lstStyle/>
        <a:p>
          <a:endParaRPr lang="zh-CN" altLang="en-US"/>
        </a:p>
      </dgm:t>
    </dgm:pt>
    <dgm:pt modelId="{E61C5079-C25F-4E85-8739-814261142919}" type="pres">
      <dgm:prSet presAssocID="{BDD371BE-505A-4B93-88DA-65DC86DC5B9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74BD895-81E6-4A12-8C44-471EAC7DE4A6}" type="pres">
      <dgm:prSet presAssocID="{BDD371BE-505A-4B93-88DA-65DC86DC5B9B}" presName="spNode" presStyleCnt="0"/>
      <dgm:spPr/>
    </dgm:pt>
    <dgm:pt modelId="{F9932244-F3EF-4BFF-AB39-53DDAFCBBFC2}" type="pres">
      <dgm:prSet presAssocID="{EFF26A70-0C86-446A-8B27-E0500E4F87EE}" presName="sibTrans" presStyleLbl="sibTrans1D1" presStyleIdx="3" presStyleCnt="5"/>
      <dgm:spPr/>
      <dgm:t>
        <a:bodyPr/>
        <a:lstStyle/>
        <a:p>
          <a:endParaRPr lang="zh-CN" altLang="en-US"/>
        </a:p>
      </dgm:t>
    </dgm:pt>
    <dgm:pt modelId="{261A5FF6-388B-4E4A-814A-F9BB6AA4D7ED}" type="pres">
      <dgm:prSet presAssocID="{2DA4F40E-EE37-43E2-9A80-C7F8B90F27D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49DAED3-45D2-4D7A-ACFB-1AA793DA97AA}" type="pres">
      <dgm:prSet presAssocID="{2DA4F40E-EE37-43E2-9A80-C7F8B90F27D0}" presName="spNode" presStyleCnt="0"/>
      <dgm:spPr/>
    </dgm:pt>
    <dgm:pt modelId="{7FB6B008-9DE7-4EA3-90C0-48C19D64EA66}" type="pres">
      <dgm:prSet presAssocID="{B33B794F-52F2-4DAC-B5AD-E28763915DE9}" presName="sibTrans" presStyleLbl="sibTrans1D1" presStyleIdx="4" presStyleCnt="5"/>
      <dgm:spPr/>
      <dgm:t>
        <a:bodyPr/>
        <a:lstStyle/>
        <a:p>
          <a:endParaRPr lang="zh-CN" altLang="en-US"/>
        </a:p>
      </dgm:t>
    </dgm:pt>
  </dgm:ptLst>
  <dgm:cxnLst>
    <dgm:cxn modelId="{7ABBD160-4C9F-4006-8F0E-9E8D003541B5}" type="presOf" srcId="{5C88E098-0E82-4A99-A1EC-BB2530195968}" destId="{FC3DC31F-6BF5-42C0-8D09-213B451D1C76}" srcOrd="0" destOrd="0" presId="urn:microsoft.com/office/officeart/2005/8/layout/cycle6"/>
    <dgm:cxn modelId="{B34232D4-62A8-4A9C-AF2D-73D6AE111E79}" type="presOf" srcId="{BDD371BE-505A-4B93-88DA-65DC86DC5B9B}" destId="{E61C5079-C25F-4E85-8739-814261142919}" srcOrd="0" destOrd="0" presId="urn:microsoft.com/office/officeart/2005/8/layout/cycle6"/>
    <dgm:cxn modelId="{32C80545-F59E-4B1D-8B7A-E149D9BE12D5}" srcId="{D2F6B97C-DA61-4DD7-94EB-876AFC7E454F}" destId="{5C88E098-0E82-4A99-A1EC-BB2530195968}" srcOrd="2" destOrd="0" parTransId="{CCBEFAC0-C99A-457B-A18E-D379F4EEC447}" sibTransId="{18B4783F-2F9F-4DB3-A2ED-C30900348D15}"/>
    <dgm:cxn modelId="{EFC425C8-6A65-4C1B-83B0-19A26C913D7D}" type="presOf" srcId="{D30EEE29-E9A7-4988-B0A5-C4A11558DB41}" destId="{92360AAB-3742-4859-8DB0-F9817EA5AF18}" srcOrd="0" destOrd="0" presId="urn:microsoft.com/office/officeart/2005/8/layout/cycle6"/>
    <dgm:cxn modelId="{8EED9A31-036B-4DE8-A976-42B3BB4C8722}" type="presOf" srcId="{B33B794F-52F2-4DAC-B5AD-E28763915DE9}" destId="{7FB6B008-9DE7-4EA3-90C0-48C19D64EA66}" srcOrd="0" destOrd="0" presId="urn:microsoft.com/office/officeart/2005/8/layout/cycle6"/>
    <dgm:cxn modelId="{C6213289-077E-4628-A16D-3DFBD2692174}" type="presOf" srcId="{852DA990-0F10-42E8-8502-9F1E2DC4C7E6}" destId="{2485151A-A0CD-437B-9118-CFC911075360}" srcOrd="0" destOrd="0" presId="urn:microsoft.com/office/officeart/2005/8/layout/cycle6"/>
    <dgm:cxn modelId="{DB5B8591-8B37-4613-8929-F6A36F65BB67}" type="presOf" srcId="{D2F6B97C-DA61-4DD7-94EB-876AFC7E454F}" destId="{C298BC2F-D9F6-4689-A7AB-052BC0F3EE1F}" srcOrd="0" destOrd="0" presId="urn:microsoft.com/office/officeart/2005/8/layout/cycle6"/>
    <dgm:cxn modelId="{A6465345-CE59-482F-9F96-E7AE408BE234}" srcId="{D2F6B97C-DA61-4DD7-94EB-876AFC7E454F}" destId="{BDD371BE-505A-4B93-88DA-65DC86DC5B9B}" srcOrd="3" destOrd="0" parTransId="{CAE66787-EBEB-4D0E-8903-64A674F58BC7}" sibTransId="{EFF26A70-0C86-446A-8B27-E0500E4F87EE}"/>
    <dgm:cxn modelId="{484A26BD-B216-4855-A622-2D4A0954583F}" type="presOf" srcId="{98E5C86E-F16A-4524-8C97-314FC8995F6A}" destId="{5E152075-AFEE-4FBF-A93B-FF3AA0622A04}" srcOrd="0" destOrd="0" presId="urn:microsoft.com/office/officeart/2005/8/layout/cycle6"/>
    <dgm:cxn modelId="{EB388D25-10D8-4144-8765-83CE096E223D}" type="presOf" srcId="{EFF26A70-0C86-446A-8B27-E0500E4F87EE}" destId="{F9932244-F3EF-4BFF-AB39-53DDAFCBBFC2}" srcOrd="0" destOrd="0" presId="urn:microsoft.com/office/officeart/2005/8/layout/cycle6"/>
    <dgm:cxn modelId="{AB78439F-13BF-481A-83D9-4F1D678F1BC0}" srcId="{D2F6B97C-DA61-4DD7-94EB-876AFC7E454F}" destId="{98E5C86E-F16A-4524-8C97-314FC8995F6A}" srcOrd="0" destOrd="0" parTransId="{09BED792-7F22-4E4F-B4B1-36B47F815721}" sibTransId="{852DA990-0F10-42E8-8502-9F1E2DC4C7E6}"/>
    <dgm:cxn modelId="{20BB9A69-6FB8-4957-BEDF-6FD2B45AE7D8}" srcId="{D2F6B97C-DA61-4DD7-94EB-876AFC7E454F}" destId="{2DA4F40E-EE37-43E2-9A80-C7F8B90F27D0}" srcOrd="4" destOrd="0" parTransId="{377443D7-88E9-4460-88D5-9F2D62E4D039}" sibTransId="{B33B794F-52F2-4DAC-B5AD-E28763915DE9}"/>
    <dgm:cxn modelId="{EDE42D06-3AB1-4964-820B-1554F7CA2625}" type="presOf" srcId="{2DA4F40E-EE37-43E2-9A80-C7F8B90F27D0}" destId="{261A5FF6-388B-4E4A-814A-F9BB6AA4D7ED}" srcOrd="0" destOrd="0" presId="urn:microsoft.com/office/officeart/2005/8/layout/cycle6"/>
    <dgm:cxn modelId="{8B2D1A63-DAAA-4856-99BB-7A2762B2B8CE}" type="presOf" srcId="{ACA2302B-C734-4BCF-BCCE-C4C308931FFC}" destId="{0B7FFD2F-4791-4078-B8B9-93A98D678307}" srcOrd="0" destOrd="0" presId="urn:microsoft.com/office/officeart/2005/8/layout/cycle6"/>
    <dgm:cxn modelId="{105A601B-0AC6-418B-A855-F1C51BEC48D0}" type="presOf" srcId="{18B4783F-2F9F-4DB3-A2ED-C30900348D15}" destId="{B70BB1DC-9CF6-41AC-8225-C8120F4F8138}" srcOrd="0" destOrd="0" presId="urn:microsoft.com/office/officeart/2005/8/layout/cycle6"/>
    <dgm:cxn modelId="{E1F3C539-F465-430B-9B6A-A2E8B6E9B92B}" srcId="{D2F6B97C-DA61-4DD7-94EB-876AFC7E454F}" destId="{D30EEE29-E9A7-4988-B0A5-C4A11558DB41}" srcOrd="1" destOrd="0" parTransId="{E3F127F3-3852-46B6-933F-60AB9DB2D6AF}" sibTransId="{ACA2302B-C734-4BCF-BCCE-C4C308931FFC}"/>
    <dgm:cxn modelId="{D2CA09D6-345E-4D8B-9092-F58135692B27}" type="presParOf" srcId="{C298BC2F-D9F6-4689-A7AB-052BC0F3EE1F}" destId="{5E152075-AFEE-4FBF-A93B-FF3AA0622A04}" srcOrd="0" destOrd="0" presId="urn:microsoft.com/office/officeart/2005/8/layout/cycle6"/>
    <dgm:cxn modelId="{A1F5315D-A066-4514-A005-1B227E144D3D}" type="presParOf" srcId="{C298BC2F-D9F6-4689-A7AB-052BC0F3EE1F}" destId="{8A32A2F6-09A6-4549-89B7-D9A724AE16B7}" srcOrd="1" destOrd="0" presId="urn:microsoft.com/office/officeart/2005/8/layout/cycle6"/>
    <dgm:cxn modelId="{E0E70014-92C0-4712-9672-09350543F44C}" type="presParOf" srcId="{C298BC2F-D9F6-4689-A7AB-052BC0F3EE1F}" destId="{2485151A-A0CD-437B-9118-CFC911075360}" srcOrd="2" destOrd="0" presId="urn:microsoft.com/office/officeart/2005/8/layout/cycle6"/>
    <dgm:cxn modelId="{FC933901-FD82-46E5-A29E-BA1D1A3560CC}" type="presParOf" srcId="{C298BC2F-D9F6-4689-A7AB-052BC0F3EE1F}" destId="{92360AAB-3742-4859-8DB0-F9817EA5AF18}" srcOrd="3" destOrd="0" presId="urn:microsoft.com/office/officeart/2005/8/layout/cycle6"/>
    <dgm:cxn modelId="{8FA15010-04F7-46F5-A1CF-D06026F1ECA3}" type="presParOf" srcId="{C298BC2F-D9F6-4689-A7AB-052BC0F3EE1F}" destId="{BF19FAA5-7F79-4A9D-B907-4E0C13C33526}" srcOrd="4" destOrd="0" presId="urn:microsoft.com/office/officeart/2005/8/layout/cycle6"/>
    <dgm:cxn modelId="{1EAD19C5-FEFF-4561-AAB6-2B30C7C8C1D6}" type="presParOf" srcId="{C298BC2F-D9F6-4689-A7AB-052BC0F3EE1F}" destId="{0B7FFD2F-4791-4078-B8B9-93A98D678307}" srcOrd="5" destOrd="0" presId="urn:microsoft.com/office/officeart/2005/8/layout/cycle6"/>
    <dgm:cxn modelId="{E870FA27-653B-4783-B5F3-A72FD118C016}" type="presParOf" srcId="{C298BC2F-D9F6-4689-A7AB-052BC0F3EE1F}" destId="{FC3DC31F-6BF5-42C0-8D09-213B451D1C76}" srcOrd="6" destOrd="0" presId="urn:microsoft.com/office/officeart/2005/8/layout/cycle6"/>
    <dgm:cxn modelId="{79EDDA85-5E7D-4D5B-9254-6C23A489FB73}" type="presParOf" srcId="{C298BC2F-D9F6-4689-A7AB-052BC0F3EE1F}" destId="{1469CAAC-E965-42D6-80DA-9B1B666F386C}" srcOrd="7" destOrd="0" presId="urn:microsoft.com/office/officeart/2005/8/layout/cycle6"/>
    <dgm:cxn modelId="{42A2E3D0-D5F5-490C-A747-EF24869D3DD4}" type="presParOf" srcId="{C298BC2F-D9F6-4689-A7AB-052BC0F3EE1F}" destId="{B70BB1DC-9CF6-41AC-8225-C8120F4F8138}" srcOrd="8" destOrd="0" presId="urn:microsoft.com/office/officeart/2005/8/layout/cycle6"/>
    <dgm:cxn modelId="{3B6EBD4D-96C1-46D6-8462-39885358A8EA}" type="presParOf" srcId="{C298BC2F-D9F6-4689-A7AB-052BC0F3EE1F}" destId="{E61C5079-C25F-4E85-8739-814261142919}" srcOrd="9" destOrd="0" presId="urn:microsoft.com/office/officeart/2005/8/layout/cycle6"/>
    <dgm:cxn modelId="{61A789D3-40F9-4C0D-848D-864A582E4BDF}" type="presParOf" srcId="{C298BC2F-D9F6-4689-A7AB-052BC0F3EE1F}" destId="{B74BD895-81E6-4A12-8C44-471EAC7DE4A6}" srcOrd="10" destOrd="0" presId="urn:microsoft.com/office/officeart/2005/8/layout/cycle6"/>
    <dgm:cxn modelId="{235BB348-7AC1-41CA-BC42-0ABA01F0D684}" type="presParOf" srcId="{C298BC2F-D9F6-4689-A7AB-052BC0F3EE1F}" destId="{F9932244-F3EF-4BFF-AB39-53DDAFCBBFC2}" srcOrd="11" destOrd="0" presId="urn:microsoft.com/office/officeart/2005/8/layout/cycle6"/>
    <dgm:cxn modelId="{80E2C861-E206-4017-9CA8-999CAFAC751A}" type="presParOf" srcId="{C298BC2F-D9F6-4689-A7AB-052BC0F3EE1F}" destId="{261A5FF6-388B-4E4A-814A-F9BB6AA4D7ED}" srcOrd="12" destOrd="0" presId="urn:microsoft.com/office/officeart/2005/8/layout/cycle6"/>
    <dgm:cxn modelId="{64052656-45D1-4FF5-AB5D-E4B472EF23BB}" type="presParOf" srcId="{C298BC2F-D9F6-4689-A7AB-052BC0F3EE1F}" destId="{B49DAED3-45D2-4D7A-ACFB-1AA793DA97AA}" srcOrd="13" destOrd="0" presId="urn:microsoft.com/office/officeart/2005/8/layout/cycle6"/>
    <dgm:cxn modelId="{D957607B-58A9-4A85-A8CF-FD284F33B816}" type="presParOf" srcId="{C298BC2F-D9F6-4689-A7AB-052BC0F3EE1F}" destId="{7FB6B008-9DE7-4EA3-90C0-48C19D64EA66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7151E39-78B7-470F-AF53-4169B38086D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561AD2B9-F818-43B0-9032-091B56B05D13}">
      <dgm:prSet phldrT="[文本]"/>
      <dgm:spPr/>
      <dgm:t>
        <a:bodyPr/>
        <a:lstStyle/>
        <a:p>
          <a:r>
            <a:rPr lang="zh-CN" altLang="en-US" b="1" dirty="0" smtClean="0"/>
            <a:t>一、本学期工作要点</a:t>
          </a:r>
          <a:endParaRPr lang="zh-CN" altLang="en-US" b="1" dirty="0"/>
        </a:p>
      </dgm:t>
    </dgm:pt>
    <dgm:pt modelId="{1CE15B43-860D-4DFB-81DD-ED72FDDA1581}" type="parTrans" cxnId="{6AF3BA2E-6F15-46E4-A6D4-CA0A33E20635}">
      <dgm:prSet/>
      <dgm:spPr/>
      <dgm:t>
        <a:bodyPr/>
        <a:lstStyle/>
        <a:p>
          <a:endParaRPr lang="zh-CN" altLang="en-US" b="1"/>
        </a:p>
      </dgm:t>
    </dgm:pt>
    <dgm:pt modelId="{4BC1CD7D-AF1A-4913-A880-E40644A4A58F}" type="sibTrans" cxnId="{6AF3BA2E-6F15-46E4-A6D4-CA0A33E20635}">
      <dgm:prSet/>
      <dgm:spPr/>
      <dgm:t>
        <a:bodyPr/>
        <a:lstStyle/>
        <a:p>
          <a:endParaRPr lang="zh-CN" altLang="en-US" b="1"/>
        </a:p>
      </dgm:t>
    </dgm:pt>
    <dgm:pt modelId="{159D2F0B-0A7E-43E7-AABB-A111B8DA484C}">
      <dgm:prSet phldrT="[文本]"/>
      <dgm:spPr/>
      <dgm:t>
        <a:bodyPr/>
        <a:lstStyle/>
        <a:p>
          <a:r>
            <a:rPr lang="zh-CN" altLang="en-US" b="1" dirty="0" smtClean="0">
              <a:solidFill>
                <a:srgbClr val="FFFF00"/>
              </a:solidFill>
            </a:rPr>
            <a:t>二、本学期最终成果</a:t>
          </a:r>
          <a:endParaRPr lang="zh-CN" altLang="en-US" b="1" dirty="0">
            <a:solidFill>
              <a:srgbClr val="FFFF00"/>
            </a:solidFill>
          </a:endParaRPr>
        </a:p>
      </dgm:t>
    </dgm:pt>
    <dgm:pt modelId="{EA7DF1C2-8113-47AD-811A-135D213B468B}" type="parTrans" cxnId="{BB422456-7CFD-4558-9BB6-B7187CFB7BE4}">
      <dgm:prSet/>
      <dgm:spPr/>
      <dgm:t>
        <a:bodyPr/>
        <a:lstStyle/>
        <a:p>
          <a:endParaRPr lang="zh-CN" altLang="en-US" b="1"/>
        </a:p>
      </dgm:t>
    </dgm:pt>
    <dgm:pt modelId="{2D3D9C62-84DE-4B7E-BF16-13007FDA71C3}" type="sibTrans" cxnId="{BB422456-7CFD-4558-9BB6-B7187CFB7BE4}">
      <dgm:prSet/>
      <dgm:spPr/>
      <dgm:t>
        <a:bodyPr/>
        <a:lstStyle/>
        <a:p>
          <a:endParaRPr lang="zh-CN" altLang="en-US" b="1"/>
        </a:p>
      </dgm:t>
    </dgm:pt>
    <dgm:pt modelId="{46DF94DE-291B-4B40-857B-0909D455DBC3}">
      <dgm:prSet phldrT="[文本]"/>
      <dgm:spPr/>
      <dgm:t>
        <a:bodyPr/>
        <a:lstStyle/>
        <a:p>
          <a:r>
            <a:rPr lang="zh-CN" altLang="en-US" b="1" dirty="0" smtClean="0"/>
            <a:t>三、每月计划安排</a:t>
          </a:r>
          <a:endParaRPr lang="zh-CN" altLang="en-US" b="1" dirty="0"/>
        </a:p>
      </dgm:t>
    </dgm:pt>
    <dgm:pt modelId="{5B336BB2-6974-4A6A-BBC1-69375DB27FE0}" type="parTrans" cxnId="{E345A1D0-3C33-4DC7-92AA-1174C754D12D}">
      <dgm:prSet/>
      <dgm:spPr/>
      <dgm:t>
        <a:bodyPr/>
        <a:lstStyle/>
        <a:p>
          <a:endParaRPr lang="zh-CN" altLang="en-US" b="1"/>
        </a:p>
      </dgm:t>
    </dgm:pt>
    <dgm:pt modelId="{CD517149-1C54-4D3D-985A-DCA8B5D7FDD3}" type="sibTrans" cxnId="{E345A1D0-3C33-4DC7-92AA-1174C754D12D}">
      <dgm:prSet/>
      <dgm:spPr/>
      <dgm:t>
        <a:bodyPr/>
        <a:lstStyle/>
        <a:p>
          <a:endParaRPr lang="zh-CN" altLang="en-US" b="1"/>
        </a:p>
      </dgm:t>
    </dgm:pt>
    <dgm:pt modelId="{AB20B09B-898E-48CF-B023-4D101562A2BD}" type="pres">
      <dgm:prSet presAssocID="{37151E39-78B7-470F-AF53-4169B38086D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DF43ED71-DFC4-403F-8882-CFDFF0DBD504}" type="pres">
      <dgm:prSet presAssocID="{561AD2B9-F818-43B0-9032-091B56B05D13}" presName="parentLin" presStyleCnt="0"/>
      <dgm:spPr/>
    </dgm:pt>
    <dgm:pt modelId="{E2330438-9DB3-4A97-9CD5-A52595720DE2}" type="pres">
      <dgm:prSet presAssocID="{561AD2B9-F818-43B0-9032-091B56B05D13}" presName="parentLeftMargin" presStyleLbl="node1" presStyleIdx="0" presStyleCnt="3"/>
      <dgm:spPr/>
      <dgm:t>
        <a:bodyPr/>
        <a:lstStyle/>
        <a:p>
          <a:endParaRPr lang="zh-CN" altLang="en-US"/>
        </a:p>
      </dgm:t>
    </dgm:pt>
    <dgm:pt modelId="{0DE003D1-7829-4A52-9ECC-6B93374CE8BC}" type="pres">
      <dgm:prSet presAssocID="{561AD2B9-F818-43B0-9032-091B56B05D1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A9775DA-EF86-4D94-A93F-C7380B267606}" type="pres">
      <dgm:prSet presAssocID="{561AD2B9-F818-43B0-9032-091B56B05D13}" presName="negativeSpace" presStyleCnt="0"/>
      <dgm:spPr/>
    </dgm:pt>
    <dgm:pt modelId="{51EF814A-EA4C-43A5-80D4-B7FA0653D416}" type="pres">
      <dgm:prSet presAssocID="{561AD2B9-F818-43B0-9032-091B56B05D13}" presName="childText" presStyleLbl="conFgAcc1" presStyleIdx="0" presStyleCnt="3">
        <dgm:presLayoutVars>
          <dgm:bulletEnabled val="1"/>
        </dgm:presLayoutVars>
      </dgm:prSet>
      <dgm:spPr/>
    </dgm:pt>
    <dgm:pt modelId="{0530A80C-4D9B-4E4F-8BA3-FEF56F46B0AD}" type="pres">
      <dgm:prSet presAssocID="{4BC1CD7D-AF1A-4913-A880-E40644A4A58F}" presName="spaceBetweenRectangles" presStyleCnt="0"/>
      <dgm:spPr/>
    </dgm:pt>
    <dgm:pt modelId="{504A4B9E-2E39-47C4-94FD-491583698EE9}" type="pres">
      <dgm:prSet presAssocID="{159D2F0B-0A7E-43E7-AABB-A111B8DA484C}" presName="parentLin" presStyleCnt="0"/>
      <dgm:spPr/>
    </dgm:pt>
    <dgm:pt modelId="{C587BB68-8A01-4009-A9A6-6F6A6D10AF5E}" type="pres">
      <dgm:prSet presAssocID="{159D2F0B-0A7E-43E7-AABB-A111B8DA484C}" presName="parentLeftMargin" presStyleLbl="node1" presStyleIdx="0" presStyleCnt="3"/>
      <dgm:spPr/>
      <dgm:t>
        <a:bodyPr/>
        <a:lstStyle/>
        <a:p>
          <a:endParaRPr lang="zh-CN" altLang="en-US"/>
        </a:p>
      </dgm:t>
    </dgm:pt>
    <dgm:pt modelId="{78D61DF5-CBE8-4057-9CE5-E98DDDBD0181}" type="pres">
      <dgm:prSet presAssocID="{159D2F0B-0A7E-43E7-AABB-A111B8DA484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F9DBBB6-532C-4696-BC2B-841372F320A2}" type="pres">
      <dgm:prSet presAssocID="{159D2F0B-0A7E-43E7-AABB-A111B8DA484C}" presName="negativeSpace" presStyleCnt="0"/>
      <dgm:spPr/>
    </dgm:pt>
    <dgm:pt modelId="{4DCEB3BE-BAB2-4DC8-A0E5-3FBF09CF4AD0}" type="pres">
      <dgm:prSet presAssocID="{159D2F0B-0A7E-43E7-AABB-A111B8DA484C}" presName="childText" presStyleLbl="conFgAcc1" presStyleIdx="1" presStyleCnt="3">
        <dgm:presLayoutVars>
          <dgm:bulletEnabled val="1"/>
        </dgm:presLayoutVars>
      </dgm:prSet>
      <dgm:spPr/>
    </dgm:pt>
    <dgm:pt modelId="{3C4C2CDD-C21D-45E4-8294-3870501F0775}" type="pres">
      <dgm:prSet presAssocID="{2D3D9C62-84DE-4B7E-BF16-13007FDA71C3}" presName="spaceBetweenRectangles" presStyleCnt="0"/>
      <dgm:spPr/>
    </dgm:pt>
    <dgm:pt modelId="{19F76CE4-4B8E-4BDB-BEDC-609E56305843}" type="pres">
      <dgm:prSet presAssocID="{46DF94DE-291B-4B40-857B-0909D455DBC3}" presName="parentLin" presStyleCnt="0"/>
      <dgm:spPr/>
    </dgm:pt>
    <dgm:pt modelId="{FB0921E3-1A28-4555-8672-18D82C392B10}" type="pres">
      <dgm:prSet presAssocID="{46DF94DE-291B-4B40-857B-0909D455DBC3}" presName="parentLeftMargin" presStyleLbl="node1" presStyleIdx="1" presStyleCnt="3"/>
      <dgm:spPr/>
      <dgm:t>
        <a:bodyPr/>
        <a:lstStyle/>
        <a:p>
          <a:endParaRPr lang="zh-CN" altLang="en-US"/>
        </a:p>
      </dgm:t>
    </dgm:pt>
    <dgm:pt modelId="{E53F95B7-52B7-4A8F-9EDC-68C13A7DED72}" type="pres">
      <dgm:prSet presAssocID="{46DF94DE-291B-4B40-857B-0909D455DBC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1DCFD8B-9CB3-4D46-902B-769838BB5D5A}" type="pres">
      <dgm:prSet presAssocID="{46DF94DE-291B-4B40-857B-0909D455DBC3}" presName="negativeSpace" presStyleCnt="0"/>
      <dgm:spPr/>
    </dgm:pt>
    <dgm:pt modelId="{DC8483FE-E2E2-47B4-9828-1F322B120DC7}" type="pres">
      <dgm:prSet presAssocID="{46DF94DE-291B-4B40-857B-0909D455DBC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9C5AF9F-B36A-4CA1-9D66-F2DEB5668E77}" type="presOf" srcId="{561AD2B9-F818-43B0-9032-091B56B05D13}" destId="{0DE003D1-7829-4A52-9ECC-6B93374CE8BC}" srcOrd="1" destOrd="0" presId="urn:microsoft.com/office/officeart/2005/8/layout/list1"/>
    <dgm:cxn modelId="{4D959B75-723F-447A-BD7A-50052FD96B24}" type="presOf" srcId="{159D2F0B-0A7E-43E7-AABB-A111B8DA484C}" destId="{C587BB68-8A01-4009-A9A6-6F6A6D10AF5E}" srcOrd="0" destOrd="0" presId="urn:microsoft.com/office/officeart/2005/8/layout/list1"/>
    <dgm:cxn modelId="{0669089B-3423-4336-881A-F50AE0FB5CDB}" type="presOf" srcId="{46DF94DE-291B-4B40-857B-0909D455DBC3}" destId="{FB0921E3-1A28-4555-8672-18D82C392B10}" srcOrd="0" destOrd="0" presId="urn:microsoft.com/office/officeart/2005/8/layout/list1"/>
    <dgm:cxn modelId="{E345A1D0-3C33-4DC7-92AA-1174C754D12D}" srcId="{37151E39-78B7-470F-AF53-4169B38086D0}" destId="{46DF94DE-291B-4B40-857B-0909D455DBC3}" srcOrd="2" destOrd="0" parTransId="{5B336BB2-6974-4A6A-BBC1-69375DB27FE0}" sibTransId="{CD517149-1C54-4D3D-985A-DCA8B5D7FDD3}"/>
    <dgm:cxn modelId="{39077210-6100-46E4-8BC5-11712F461BEB}" type="presOf" srcId="{46DF94DE-291B-4B40-857B-0909D455DBC3}" destId="{E53F95B7-52B7-4A8F-9EDC-68C13A7DED72}" srcOrd="1" destOrd="0" presId="urn:microsoft.com/office/officeart/2005/8/layout/list1"/>
    <dgm:cxn modelId="{4F29A46E-C115-4AB5-9908-64174A80A48D}" type="presOf" srcId="{561AD2B9-F818-43B0-9032-091B56B05D13}" destId="{E2330438-9DB3-4A97-9CD5-A52595720DE2}" srcOrd="0" destOrd="0" presId="urn:microsoft.com/office/officeart/2005/8/layout/list1"/>
    <dgm:cxn modelId="{6AF3BA2E-6F15-46E4-A6D4-CA0A33E20635}" srcId="{37151E39-78B7-470F-AF53-4169B38086D0}" destId="{561AD2B9-F818-43B0-9032-091B56B05D13}" srcOrd="0" destOrd="0" parTransId="{1CE15B43-860D-4DFB-81DD-ED72FDDA1581}" sibTransId="{4BC1CD7D-AF1A-4913-A880-E40644A4A58F}"/>
    <dgm:cxn modelId="{831600C9-56DB-40D1-8580-667AA607282E}" type="presOf" srcId="{159D2F0B-0A7E-43E7-AABB-A111B8DA484C}" destId="{78D61DF5-CBE8-4057-9CE5-E98DDDBD0181}" srcOrd="1" destOrd="0" presId="urn:microsoft.com/office/officeart/2005/8/layout/list1"/>
    <dgm:cxn modelId="{64F63DC9-22A8-4D17-BAC7-0BFDD6D7A3A7}" type="presOf" srcId="{37151E39-78B7-470F-AF53-4169B38086D0}" destId="{AB20B09B-898E-48CF-B023-4D101562A2BD}" srcOrd="0" destOrd="0" presId="urn:microsoft.com/office/officeart/2005/8/layout/list1"/>
    <dgm:cxn modelId="{BB422456-7CFD-4558-9BB6-B7187CFB7BE4}" srcId="{37151E39-78B7-470F-AF53-4169B38086D0}" destId="{159D2F0B-0A7E-43E7-AABB-A111B8DA484C}" srcOrd="1" destOrd="0" parTransId="{EA7DF1C2-8113-47AD-811A-135D213B468B}" sibTransId="{2D3D9C62-84DE-4B7E-BF16-13007FDA71C3}"/>
    <dgm:cxn modelId="{9D178047-740D-4DF4-A140-9864D07F8683}" type="presParOf" srcId="{AB20B09B-898E-48CF-B023-4D101562A2BD}" destId="{DF43ED71-DFC4-403F-8882-CFDFF0DBD504}" srcOrd="0" destOrd="0" presId="urn:microsoft.com/office/officeart/2005/8/layout/list1"/>
    <dgm:cxn modelId="{51A5D3E2-EE2B-4507-A283-35D5738107DE}" type="presParOf" srcId="{DF43ED71-DFC4-403F-8882-CFDFF0DBD504}" destId="{E2330438-9DB3-4A97-9CD5-A52595720DE2}" srcOrd="0" destOrd="0" presId="urn:microsoft.com/office/officeart/2005/8/layout/list1"/>
    <dgm:cxn modelId="{EFC22ABB-0148-4573-B071-7BD66620FA27}" type="presParOf" srcId="{DF43ED71-DFC4-403F-8882-CFDFF0DBD504}" destId="{0DE003D1-7829-4A52-9ECC-6B93374CE8BC}" srcOrd="1" destOrd="0" presId="urn:microsoft.com/office/officeart/2005/8/layout/list1"/>
    <dgm:cxn modelId="{49B3BA9F-9124-4BC9-A2D8-23BB2851062D}" type="presParOf" srcId="{AB20B09B-898E-48CF-B023-4D101562A2BD}" destId="{1A9775DA-EF86-4D94-A93F-C7380B267606}" srcOrd="1" destOrd="0" presId="urn:microsoft.com/office/officeart/2005/8/layout/list1"/>
    <dgm:cxn modelId="{3486CC64-556F-4FDB-B75E-7D9DF7E04E3E}" type="presParOf" srcId="{AB20B09B-898E-48CF-B023-4D101562A2BD}" destId="{51EF814A-EA4C-43A5-80D4-B7FA0653D416}" srcOrd="2" destOrd="0" presId="urn:microsoft.com/office/officeart/2005/8/layout/list1"/>
    <dgm:cxn modelId="{AB703250-D18D-4C06-B143-0C891F715850}" type="presParOf" srcId="{AB20B09B-898E-48CF-B023-4D101562A2BD}" destId="{0530A80C-4D9B-4E4F-8BA3-FEF56F46B0AD}" srcOrd="3" destOrd="0" presId="urn:microsoft.com/office/officeart/2005/8/layout/list1"/>
    <dgm:cxn modelId="{854AF057-C429-44EB-8A7B-A70D200DD0A3}" type="presParOf" srcId="{AB20B09B-898E-48CF-B023-4D101562A2BD}" destId="{504A4B9E-2E39-47C4-94FD-491583698EE9}" srcOrd="4" destOrd="0" presId="urn:microsoft.com/office/officeart/2005/8/layout/list1"/>
    <dgm:cxn modelId="{C2868DF2-D427-4E87-80E6-B3408B5E98CD}" type="presParOf" srcId="{504A4B9E-2E39-47C4-94FD-491583698EE9}" destId="{C587BB68-8A01-4009-A9A6-6F6A6D10AF5E}" srcOrd="0" destOrd="0" presId="urn:microsoft.com/office/officeart/2005/8/layout/list1"/>
    <dgm:cxn modelId="{29563B59-4CAA-4B48-A4F3-901751BE2C7F}" type="presParOf" srcId="{504A4B9E-2E39-47C4-94FD-491583698EE9}" destId="{78D61DF5-CBE8-4057-9CE5-E98DDDBD0181}" srcOrd="1" destOrd="0" presId="urn:microsoft.com/office/officeart/2005/8/layout/list1"/>
    <dgm:cxn modelId="{CEE73B88-69D8-4DE4-9333-5979B5342A39}" type="presParOf" srcId="{AB20B09B-898E-48CF-B023-4D101562A2BD}" destId="{AF9DBBB6-532C-4696-BC2B-841372F320A2}" srcOrd="5" destOrd="0" presId="urn:microsoft.com/office/officeart/2005/8/layout/list1"/>
    <dgm:cxn modelId="{28D958CB-7169-4C96-92A0-82752F2A14DB}" type="presParOf" srcId="{AB20B09B-898E-48CF-B023-4D101562A2BD}" destId="{4DCEB3BE-BAB2-4DC8-A0E5-3FBF09CF4AD0}" srcOrd="6" destOrd="0" presId="urn:microsoft.com/office/officeart/2005/8/layout/list1"/>
    <dgm:cxn modelId="{FA2F3991-0C5B-471D-979A-6B61623388F3}" type="presParOf" srcId="{AB20B09B-898E-48CF-B023-4D101562A2BD}" destId="{3C4C2CDD-C21D-45E4-8294-3870501F0775}" srcOrd="7" destOrd="0" presId="urn:microsoft.com/office/officeart/2005/8/layout/list1"/>
    <dgm:cxn modelId="{CEBDF8C1-D2C4-4F53-8D6C-6969E558A082}" type="presParOf" srcId="{AB20B09B-898E-48CF-B023-4D101562A2BD}" destId="{19F76CE4-4B8E-4BDB-BEDC-609E56305843}" srcOrd="8" destOrd="0" presId="urn:microsoft.com/office/officeart/2005/8/layout/list1"/>
    <dgm:cxn modelId="{DB7C1B78-C631-442D-B5D6-278B9FE59DFA}" type="presParOf" srcId="{19F76CE4-4B8E-4BDB-BEDC-609E56305843}" destId="{FB0921E3-1A28-4555-8672-18D82C392B10}" srcOrd="0" destOrd="0" presId="urn:microsoft.com/office/officeart/2005/8/layout/list1"/>
    <dgm:cxn modelId="{879DF103-FA3A-49E1-8C66-5ADAD396A8FA}" type="presParOf" srcId="{19F76CE4-4B8E-4BDB-BEDC-609E56305843}" destId="{E53F95B7-52B7-4A8F-9EDC-68C13A7DED72}" srcOrd="1" destOrd="0" presId="urn:microsoft.com/office/officeart/2005/8/layout/list1"/>
    <dgm:cxn modelId="{72771AAC-64E0-4CFC-B5D7-51047775E506}" type="presParOf" srcId="{AB20B09B-898E-48CF-B023-4D101562A2BD}" destId="{F1DCFD8B-9CB3-4D46-902B-769838BB5D5A}" srcOrd="9" destOrd="0" presId="urn:microsoft.com/office/officeart/2005/8/layout/list1"/>
    <dgm:cxn modelId="{EE7A11D1-BAFA-4C42-B9F3-A4B604F73E4E}" type="presParOf" srcId="{AB20B09B-898E-48CF-B023-4D101562A2BD}" destId="{DC8483FE-E2E2-47B4-9828-1F322B120DC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0D03F7C-E65E-4BC3-9E3D-951EC88E0009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7F4E2E73-3961-4120-B1D8-5C746FBD50F9}">
      <dgm:prSet phldrT="[文本]"/>
      <dgm:spPr/>
      <dgm:t>
        <a:bodyPr/>
        <a:lstStyle/>
        <a:p>
          <a:r>
            <a:rPr lang="zh-CN" altLang="en-US" b="1" dirty="0" smtClean="0">
              <a:solidFill>
                <a:srgbClr val="FF0000"/>
              </a:solidFill>
            </a:rPr>
            <a:t>每班一本</a:t>
          </a:r>
          <a:endParaRPr lang="zh-CN" altLang="en-US" b="1" dirty="0">
            <a:solidFill>
              <a:srgbClr val="FF0000"/>
            </a:solidFill>
          </a:endParaRPr>
        </a:p>
      </dgm:t>
    </dgm:pt>
    <dgm:pt modelId="{2DAD1783-D8C5-4EC6-B32E-36C94C184894}" type="parTrans" cxnId="{CEF9EC20-AEA6-4109-A5E7-53EF434FC3EA}">
      <dgm:prSet/>
      <dgm:spPr/>
      <dgm:t>
        <a:bodyPr/>
        <a:lstStyle/>
        <a:p>
          <a:endParaRPr lang="zh-CN" altLang="en-US" b="1">
            <a:solidFill>
              <a:srgbClr val="002060"/>
            </a:solidFill>
          </a:endParaRPr>
        </a:p>
      </dgm:t>
    </dgm:pt>
    <dgm:pt modelId="{E78AB34B-0079-42A2-B3E7-D30B874AE6FD}" type="sibTrans" cxnId="{CEF9EC20-AEA6-4109-A5E7-53EF434FC3EA}">
      <dgm:prSet/>
      <dgm:spPr/>
      <dgm:t>
        <a:bodyPr/>
        <a:lstStyle/>
        <a:p>
          <a:endParaRPr lang="zh-CN" altLang="en-US" b="1">
            <a:solidFill>
              <a:srgbClr val="002060"/>
            </a:solidFill>
          </a:endParaRPr>
        </a:p>
      </dgm:t>
    </dgm:pt>
    <dgm:pt modelId="{6E7E4D4A-2B99-45FA-A975-66A8FCFC4BE4}">
      <dgm:prSet phldrT="[文本]"/>
      <dgm:spPr/>
      <dgm:t>
        <a:bodyPr/>
        <a:lstStyle/>
        <a:p>
          <a:r>
            <a:rPr lang="zh-CN" altLang="en-US" b="1" dirty="0" smtClean="0">
              <a:solidFill>
                <a:srgbClr val="002060"/>
              </a:solidFill>
            </a:rPr>
            <a:t>每校一题</a:t>
          </a:r>
          <a:endParaRPr lang="zh-CN" altLang="en-US" b="1" dirty="0">
            <a:solidFill>
              <a:srgbClr val="002060"/>
            </a:solidFill>
          </a:endParaRPr>
        </a:p>
      </dgm:t>
    </dgm:pt>
    <dgm:pt modelId="{2B6EBCC0-4DDB-47F1-B827-0DE96A8FFA13}" type="parTrans" cxnId="{92A25AFE-E936-45A4-BE9B-8920C480D821}">
      <dgm:prSet/>
      <dgm:spPr/>
      <dgm:t>
        <a:bodyPr/>
        <a:lstStyle/>
        <a:p>
          <a:endParaRPr lang="zh-CN" altLang="en-US" b="1">
            <a:solidFill>
              <a:srgbClr val="002060"/>
            </a:solidFill>
          </a:endParaRPr>
        </a:p>
      </dgm:t>
    </dgm:pt>
    <dgm:pt modelId="{A3BD1A70-15D1-49E5-BD74-CB2E39310030}" type="sibTrans" cxnId="{92A25AFE-E936-45A4-BE9B-8920C480D821}">
      <dgm:prSet/>
      <dgm:spPr/>
      <dgm:t>
        <a:bodyPr/>
        <a:lstStyle/>
        <a:p>
          <a:endParaRPr lang="zh-CN" altLang="en-US" b="1">
            <a:solidFill>
              <a:srgbClr val="002060"/>
            </a:solidFill>
          </a:endParaRPr>
        </a:p>
      </dgm:t>
    </dgm:pt>
    <dgm:pt modelId="{1E3C83D9-C5C5-42D9-ADC1-56B9D1647628}">
      <dgm:prSet/>
      <dgm:spPr/>
      <dgm:t>
        <a:bodyPr/>
        <a:lstStyle/>
        <a:p>
          <a:r>
            <a:rPr lang="zh-CN" altLang="en-US" b="1" dirty="0" smtClean="0">
              <a:solidFill>
                <a:srgbClr val="002060"/>
              </a:solidFill>
            </a:rPr>
            <a:t>教学论文</a:t>
          </a:r>
          <a:endParaRPr lang="zh-CN" altLang="en-US" b="1" dirty="0">
            <a:solidFill>
              <a:srgbClr val="002060"/>
            </a:solidFill>
          </a:endParaRPr>
        </a:p>
      </dgm:t>
    </dgm:pt>
    <dgm:pt modelId="{3FCCF5E6-A04A-4B91-99D5-21BA508E9B1F}" type="parTrans" cxnId="{C58B7E6E-679F-4C25-8A72-80BE2688702C}">
      <dgm:prSet/>
      <dgm:spPr/>
      <dgm:t>
        <a:bodyPr/>
        <a:lstStyle/>
        <a:p>
          <a:endParaRPr lang="zh-CN" altLang="en-US" b="1">
            <a:solidFill>
              <a:srgbClr val="002060"/>
            </a:solidFill>
          </a:endParaRPr>
        </a:p>
      </dgm:t>
    </dgm:pt>
    <dgm:pt modelId="{76300D0F-A3D0-4620-A7E9-F702DAA3B676}" type="sibTrans" cxnId="{C58B7E6E-679F-4C25-8A72-80BE2688702C}">
      <dgm:prSet/>
      <dgm:spPr/>
      <dgm:t>
        <a:bodyPr/>
        <a:lstStyle/>
        <a:p>
          <a:endParaRPr lang="zh-CN" altLang="en-US" b="1">
            <a:solidFill>
              <a:srgbClr val="002060"/>
            </a:solidFill>
          </a:endParaRPr>
        </a:p>
      </dgm:t>
    </dgm:pt>
    <dgm:pt modelId="{50B26BA2-8B67-49B6-A631-73F68155F935}">
      <dgm:prSet/>
      <dgm:spPr/>
      <dgm:t>
        <a:bodyPr/>
        <a:lstStyle/>
        <a:p>
          <a:r>
            <a:rPr lang="zh-CN" altLang="en-US" b="1" dirty="0" smtClean="0">
              <a:solidFill>
                <a:srgbClr val="002060"/>
              </a:solidFill>
            </a:rPr>
            <a:t>每月一报</a:t>
          </a:r>
        </a:p>
      </dgm:t>
    </dgm:pt>
    <dgm:pt modelId="{35E30B1B-A373-43EE-98F2-47D4AA99B651}" type="parTrans" cxnId="{A12B33C7-4D26-43EA-8D96-59145CEB50FE}">
      <dgm:prSet/>
      <dgm:spPr/>
      <dgm:t>
        <a:bodyPr/>
        <a:lstStyle/>
        <a:p>
          <a:endParaRPr lang="zh-CN" altLang="en-US" b="1">
            <a:solidFill>
              <a:srgbClr val="002060"/>
            </a:solidFill>
          </a:endParaRPr>
        </a:p>
      </dgm:t>
    </dgm:pt>
    <dgm:pt modelId="{827515E8-BF14-4C79-82F4-298E53A2FE96}" type="sibTrans" cxnId="{A12B33C7-4D26-43EA-8D96-59145CEB50FE}">
      <dgm:prSet/>
      <dgm:spPr/>
      <dgm:t>
        <a:bodyPr/>
        <a:lstStyle/>
        <a:p>
          <a:endParaRPr lang="zh-CN" altLang="en-US" b="1">
            <a:solidFill>
              <a:srgbClr val="002060"/>
            </a:solidFill>
          </a:endParaRPr>
        </a:p>
      </dgm:t>
    </dgm:pt>
    <dgm:pt modelId="{611D692B-04AC-4BCC-949C-7164FC3D7E39}">
      <dgm:prSet/>
      <dgm:spPr/>
      <dgm:t>
        <a:bodyPr/>
        <a:lstStyle/>
        <a:p>
          <a:r>
            <a:rPr lang="zh-CN" altLang="en-US" b="1" dirty="0" smtClean="0">
              <a:solidFill>
                <a:srgbClr val="002060"/>
              </a:solidFill>
            </a:rPr>
            <a:t>每师一课</a:t>
          </a:r>
          <a:endParaRPr lang="zh-CN" altLang="en-US" b="1" dirty="0">
            <a:solidFill>
              <a:srgbClr val="002060"/>
            </a:solidFill>
          </a:endParaRPr>
        </a:p>
      </dgm:t>
    </dgm:pt>
    <dgm:pt modelId="{5931C045-7AB1-45F2-B66B-E37A94BF6D73}" type="parTrans" cxnId="{55E3E731-8B7E-430C-AE53-F46D73966A43}">
      <dgm:prSet/>
      <dgm:spPr/>
      <dgm:t>
        <a:bodyPr/>
        <a:lstStyle/>
        <a:p>
          <a:endParaRPr lang="zh-CN" altLang="en-US" b="1">
            <a:solidFill>
              <a:srgbClr val="002060"/>
            </a:solidFill>
          </a:endParaRPr>
        </a:p>
      </dgm:t>
    </dgm:pt>
    <dgm:pt modelId="{3E1C73A3-4E8E-4EF3-8D83-B6CAB04798E9}" type="sibTrans" cxnId="{55E3E731-8B7E-430C-AE53-F46D73966A43}">
      <dgm:prSet/>
      <dgm:spPr/>
      <dgm:t>
        <a:bodyPr/>
        <a:lstStyle/>
        <a:p>
          <a:endParaRPr lang="zh-CN" altLang="en-US" b="1">
            <a:solidFill>
              <a:srgbClr val="002060"/>
            </a:solidFill>
          </a:endParaRPr>
        </a:p>
      </dgm:t>
    </dgm:pt>
    <dgm:pt modelId="{5234FF88-37D4-467E-967A-14EC1722B601}" type="pres">
      <dgm:prSet presAssocID="{40D03F7C-E65E-4BC3-9E3D-951EC88E0009}" presName="compositeShape" presStyleCnt="0">
        <dgm:presLayoutVars>
          <dgm:dir/>
          <dgm:resizeHandles/>
        </dgm:presLayoutVars>
      </dgm:prSet>
      <dgm:spPr/>
    </dgm:pt>
    <dgm:pt modelId="{2EAD5AB8-6329-4BE6-91CA-86652AEE956D}" type="pres">
      <dgm:prSet presAssocID="{40D03F7C-E65E-4BC3-9E3D-951EC88E0009}" presName="pyramid" presStyleLbl="node1" presStyleIdx="0" presStyleCnt="1" custLinFactNeighborX="-12450"/>
      <dgm:spPr/>
    </dgm:pt>
    <dgm:pt modelId="{2BBD4436-6D95-4281-8078-C60AA023C0AF}" type="pres">
      <dgm:prSet presAssocID="{40D03F7C-E65E-4BC3-9E3D-951EC88E0009}" presName="theList" presStyleCnt="0"/>
      <dgm:spPr/>
    </dgm:pt>
    <dgm:pt modelId="{ECB01F98-B2B8-4229-8C6F-E52DDD10995B}" type="pres">
      <dgm:prSet presAssocID="{7F4E2E73-3961-4120-B1D8-5C746FBD50F9}" presName="aNode" presStyleLbl="fgAcc1" presStyleIdx="0" presStyleCnt="5" custScaleX="50582" custLinFactNeighborX="-43127" custLinFactNeighborY="-4240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91AADD4-C920-4F3F-B487-F1643433C43E}" type="pres">
      <dgm:prSet presAssocID="{7F4E2E73-3961-4120-B1D8-5C746FBD50F9}" presName="aSpace" presStyleCnt="0"/>
      <dgm:spPr/>
    </dgm:pt>
    <dgm:pt modelId="{D68BEB43-D918-4851-A47A-381BC6CA09AB}" type="pres">
      <dgm:prSet presAssocID="{6E7E4D4A-2B99-45FA-A975-66A8FCFC4BE4}" presName="aNode" presStyleLbl="fgAcc1" presStyleIdx="1" presStyleCnt="5" custScaleX="50582" custLinFactNeighborX="-43127" custLinFactNeighborY="1771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367E04E-084E-4365-8A91-8136E27B3336}" type="pres">
      <dgm:prSet presAssocID="{6E7E4D4A-2B99-45FA-A975-66A8FCFC4BE4}" presName="aSpace" presStyleCnt="0"/>
      <dgm:spPr/>
    </dgm:pt>
    <dgm:pt modelId="{8F8D8CB9-F3F8-4503-AF43-91A2AFCE53F1}" type="pres">
      <dgm:prSet presAssocID="{50B26BA2-8B67-49B6-A631-73F68155F935}" presName="aNode" presStyleLbl="fgAcc1" presStyleIdx="2" presStyleCnt="5" custScaleX="50582" custLinFactNeighborX="-43127" custLinFactNeighborY="2939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C586844-3EC3-4B4D-BE59-463D32C87985}" type="pres">
      <dgm:prSet presAssocID="{50B26BA2-8B67-49B6-A631-73F68155F935}" presName="aSpace" presStyleCnt="0"/>
      <dgm:spPr/>
    </dgm:pt>
    <dgm:pt modelId="{844C9220-E598-4E46-A2E9-E0FD7601A32C}" type="pres">
      <dgm:prSet presAssocID="{611D692B-04AC-4BCC-949C-7164FC3D7E39}" presName="aNode" presStyleLbl="fgAcc1" presStyleIdx="3" presStyleCnt="5" custScaleX="50582" custLinFactNeighborX="-43127" custLinFactNeighborY="9352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A58B9BC-8A24-49F5-A543-7E3964ED8187}" type="pres">
      <dgm:prSet presAssocID="{611D692B-04AC-4BCC-949C-7164FC3D7E39}" presName="aSpace" presStyleCnt="0"/>
      <dgm:spPr/>
    </dgm:pt>
    <dgm:pt modelId="{0988A04E-9FB5-4F70-8E65-EAEBD2936FC2}" type="pres">
      <dgm:prSet presAssocID="{1E3C83D9-C5C5-42D9-ADC1-56B9D1647628}" presName="aNode" presStyleLbl="fgAcc1" presStyleIdx="4" presStyleCnt="5" custScaleX="50582" custLinFactY="6451" custLinFactNeighborX="-43127" custLinFactNeighborY="10000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E43CE5D-A72E-43BC-B8B8-3E55A9FC437A}" type="pres">
      <dgm:prSet presAssocID="{1E3C83D9-C5C5-42D9-ADC1-56B9D1647628}" presName="aSpace" presStyleCnt="0"/>
      <dgm:spPr/>
    </dgm:pt>
  </dgm:ptLst>
  <dgm:cxnLst>
    <dgm:cxn modelId="{A12B33C7-4D26-43EA-8D96-59145CEB50FE}" srcId="{40D03F7C-E65E-4BC3-9E3D-951EC88E0009}" destId="{50B26BA2-8B67-49B6-A631-73F68155F935}" srcOrd="2" destOrd="0" parTransId="{35E30B1B-A373-43EE-98F2-47D4AA99B651}" sibTransId="{827515E8-BF14-4C79-82F4-298E53A2FE96}"/>
    <dgm:cxn modelId="{CEF9EC20-AEA6-4109-A5E7-53EF434FC3EA}" srcId="{40D03F7C-E65E-4BC3-9E3D-951EC88E0009}" destId="{7F4E2E73-3961-4120-B1D8-5C746FBD50F9}" srcOrd="0" destOrd="0" parTransId="{2DAD1783-D8C5-4EC6-B32E-36C94C184894}" sibTransId="{E78AB34B-0079-42A2-B3E7-D30B874AE6FD}"/>
    <dgm:cxn modelId="{AF50C6DF-A51E-407F-B9FD-90E87A950692}" type="presOf" srcId="{7F4E2E73-3961-4120-B1D8-5C746FBD50F9}" destId="{ECB01F98-B2B8-4229-8C6F-E52DDD10995B}" srcOrd="0" destOrd="0" presId="urn:microsoft.com/office/officeart/2005/8/layout/pyramid2"/>
    <dgm:cxn modelId="{87B7C907-7537-43DC-BD57-C6381B2E7128}" type="presOf" srcId="{50B26BA2-8B67-49B6-A631-73F68155F935}" destId="{8F8D8CB9-F3F8-4503-AF43-91A2AFCE53F1}" srcOrd="0" destOrd="0" presId="urn:microsoft.com/office/officeart/2005/8/layout/pyramid2"/>
    <dgm:cxn modelId="{92A25AFE-E936-45A4-BE9B-8920C480D821}" srcId="{40D03F7C-E65E-4BC3-9E3D-951EC88E0009}" destId="{6E7E4D4A-2B99-45FA-A975-66A8FCFC4BE4}" srcOrd="1" destOrd="0" parTransId="{2B6EBCC0-4DDB-47F1-B827-0DE96A8FFA13}" sibTransId="{A3BD1A70-15D1-49E5-BD74-CB2E39310030}"/>
    <dgm:cxn modelId="{C58B7E6E-679F-4C25-8A72-80BE2688702C}" srcId="{40D03F7C-E65E-4BC3-9E3D-951EC88E0009}" destId="{1E3C83D9-C5C5-42D9-ADC1-56B9D1647628}" srcOrd="4" destOrd="0" parTransId="{3FCCF5E6-A04A-4B91-99D5-21BA508E9B1F}" sibTransId="{76300D0F-A3D0-4620-A7E9-F702DAA3B676}"/>
    <dgm:cxn modelId="{55E3E731-8B7E-430C-AE53-F46D73966A43}" srcId="{40D03F7C-E65E-4BC3-9E3D-951EC88E0009}" destId="{611D692B-04AC-4BCC-949C-7164FC3D7E39}" srcOrd="3" destOrd="0" parTransId="{5931C045-7AB1-45F2-B66B-E37A94BF6D73}" sibTransId="{3E1C73A3-4E8E-4EF3-8D83-B6CAB04798E9}"/>
    <dgm:cxn modelId="{101BBA51-8175-4617-9E58-8877B87F59D7}" type="presOf" srcId="{1E3C83D9-C5C5-42D9-ADC1-56B9D1647628}" destId="{0988A04E-9FB5-4F70-8E65-EAEBD2936FC2}" srcOrd="0" destOrd="0" presId="urn:microsoft.com/office/officeart/2005/8/layout/pyramid2"/>
    <dgm:cxn modelId="{0697B766-FAC1-43EF-8B34-E6BB7167DF42}" type="presOf" srcId="{611D692B-04AC-4BCC-949C-7164FC3D7E39}" destId="{844C9220-E598-4E46-A2E9-E0FD7601A32C}" srcOrd="0" destOrd="0" presId="urn:microsoft.com/office/officeart/2005/8/layout/pyramid2"/>
    <dgm:cxn modelId="{99A38AA2-202D-4EED-9CC3-B72A9AC50B41}" type="presOf" srcId="{40D03F7C-E65E-4BC3-9E3D-951EC88E0009}" destId="{5234FF88-37D4-467E-967A-14EC1722B601}" srcOrd="0" destOrd="0" presId="urn:microsoft.com/office/officeart/2005/8/layout/pyramid2"/>
    <dgm:cxn modelId="{7CCDB9B5-E976-4BB7-94CB-E83604A3F889}" type="presOf" srcId="{6E7E4D4A-2B99-45FA-A975-66A8FCFC4BE4}" destId="{D68BEB43-D918-4851-A47A-381BC6CA09AB}" srcOrd="0" destOrd="0" presId="urn:microsoft.com/office/officeart/2005/8/layout/pyramid2"/>
    <dgm:cxn modelId="{1247549F-AC52-4A77-847C-1E95F6937654}" type="presParOf" srcId="{5234FF88-37D4-467E-967A-14EC1722B601}" destId="{2EAD5AB8-6329-4BE6-91CA-86652AEE956D}" srcOrd="0" destOrd="0" presId="urn:microsoft.com/office/officeart/2005/8/layout/pyramid2"/>
    <dgm:cxn modelId="{BFE9C12E-18F1-4DF3-B487-3BFAA02DC727}" type="presParOf" srcId="{5234FF88-37D4-467E-967A-14EC1722B601}" destId="{2BBD4436-6D95-4281-8078-C60AA023C0AF}" srcOrd="1" destOrd="0" presId="urn:microsoft.com/office/officeart/2005/8/layout/pyramid2"/>
    <dgm:cxn modelId="{A8973F5B-C101-4D0A-A08E-2CA00500306E}" type="presParOf" srcId="{2BBD4436-6D95-4281-8078-C60AA023C0AF}" destId="{ECB01F98-B2B8-4229-8C6F-E52DDD10995B}" srcOrd="0" destOrd="0" presId="urn:microsoft.com/office/officeart/2005/8/layout/pyramid2"/>
    <dgm:cxn modelId="{75A9BB3D-52DF-4C16-BBA9-C2C7B9BC9A1B}" type="presParOf" srcId="{2BBD4436-6D95-4281-8078-C60AA023C0AF}" destId="{F91AADD4-C920-4F3F-B487-F1643433C43E}" srcOrd="1" destOrd="0" presId="urn:microsoft.com/office/officeart/2005/8/layout/pyramid2"/>
    <dgm:cxn modelId="{A6B28B22-A4A8-4EF5-AFA6-21E50BC2386C}" type="presParOf" srcId="{2BBD4436-6D95-4281-8078-C60AA023C0AF}" destId="{D68BEB43-D918-4851-A47A-381BC6CA09AB}" srcOrd="2" destOrd="0" presId="urn:microsoft.com/office/officeart/2005/8/layout/pyramid2"/>
    <dgm:cxn modelId="{5A271257-1CDF-4029-B40C-09A340DE230E}" type="presParOf" srcId="{2BBD4436-6D95-4281-8078-C60AA023C0AF}" destId="{0367E04E-084E-4365-8A91-8136E27B3336}" srcOrd="3" destOrd="0" presId="urn:microsoft.com/office/officeart/2005/8/layout/pyramid2"/>
    <dgm:cxn modelId="{3570C55A-1AB7-4DB4-8D51-31D71D0DE4CF}" type="presParOf" srcId="{2BBD4436-6D95-4281-8078-C60AA023C0AF}" destId="{8F8D8CB9-F3F8-4503-AF43-91A2AFCE53F1}" srcOrd="4" destOrd="0" presId="urn:microsoft.com/office/officeart/2005/8/layout/pyramid2"/>
    <dgm:cxn modelId="{4EB2807C-52F6-460E-86E5-4B1276AB41C8}" type="presParOf" srcId="{2BBD4436-6D95-4281-8078-C60AA023C0AF}" destId="{DC586844-3EC3-4B4D-BE59-463D32C87985}" srcOrd="5" destOrd="0" presId="urn:microsoft.com/office/officeart/2005/8/layout/pyramid2"/>
    <dgm:cxn modelId="{759A92B0-F85C-40A9-90B9-F8F07E72A73D}" type="presParOf" srcId="{2BBD4436-6D95-4281-8078-C60AA023C0AF}" destId="{844C9220-E598-4E46-A2E9-E0FD7601A32C}" srcOrd="6" destOrd="0" presId="urn:microsoft.com/office/officeart/2005/8/layout/pyramid2"/>
    <dgm:cxn modelId="{0836428E-CEFB-4421-8F83-81330EC1455B}" type="presParOf" srcId="{2BBD4436-6D95-4281-8078-C60AA023C0AF}" destId="{1A58B9BC-8A24-49F5-A543-7E3964ED8187}" srcOrd="7" destOrd="0" presId="urn:microsoft.com/office/officeart/2005/8/layout/pyramid2"/>
    <dgm:cxn modelId="{8F524AC2-FCAF-420B-807A-2753391E941C}" type="presParOf" srcId="{2BBD4436-6D95-4281-8078-C60AA023C0AF}" destId="{0988A04E-9FB5-4F70-8E65-EAEBD2936FC2}" srcOrd="8" destOrd="0" presId="urn:microsoft.com/office/officeart/2005/8/layout/pyramid2"/>
    <dgm:cxn modelId="{4012C958-D782-443F-A097-05D8C29588F1}" type="presParOf" srcId="{2BBD4436-6D95-4281-8078-C60AA023C0AF}" destId="{7E43CE5D-A72E-43BC-B8B8-3E55A9FC437A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0D03F7C-E65E-4BC3-9E3D-951EC88E0009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7F4E2E73-3961-4120-B1D8-5C746FBD50F9}">
      <dgm:prSet phldrT="[文本]"/>
      <dgm:spPr/>
      <dgm:t>
        <a:bodyPr/>
        <a:lstStyle/>
        <a:p>
          <a:r>
            <a:rPr lang="zh-CN" altLang="en-US" b="1" dirty="0" smtClean="0">
              <a:solidFill>
                <a:srgbClr val="002060"/>
              </a:solidFill>
            </a:rPr>
            <a:t>每班一本</a:t>
          </a:r>
          <a:endParaRPr lang="zh-CN" altLang="en-US" b="1" dirty="0">
            <a:solidFill>
              <a:srgbClr val="002060"/>
            </a:solidFill>
          </a:endParaRPr>
        </a:p>
      </dgm:t>
    </dgm:pt>
    <dgm:pt modelId="{2DAD1783-D8C5-4EC6-B32E-36C94C184894}" type="parTrans" cxnId="{CEF9EC20-AEA6-4109-A5E7-53EF434FC3EA}">
      <dgm:prSet/>
      <dgm:spPr/>
      <dgm:t>
        <a:bodyPr/>
        <a:lstStyle/>
        <a:p>
          <a:endParaRPr lang="zh-CN" altLang="en-US" b="1">
            <a:solidFill>
              <a:srgbClr val="002060"/>
            </a:solidFill>
          </a:endParaRPr>
        </a:p>
      </dgm:t>
    </dgm:pt>
    <dgm:pt modelId="{E78AB34B-0079-42A2-B3E7-D30B874AE6FD}" type="sibTrans" cxnId="{CEF9EC20-AEA6-4109-A5E7-53EF434FC3EA}">
      <dgm:prSet/>
      <dgm:spPr/>
      <dgm:t>
        <a:bodyPr/>
        <a:lstStyle/>
        <a:p>
          <a:endParaRPr lang="zh-CN" altLang="en-US" b="1">
            <a:solidFill>
              <a:srgbClr val="002060"/>
            </a:solidFill>
          </a:endParaRPr>
        </a:p>
      </dgm:t>
    </dgm:pt>
    <dgm:pt modelId="{6E7E4D4A-2B99-45FA-A975-66A8FCFC4BE4}">
      <dgm:prSet phldrT="[文本]"/>
      <dgm:spPr/>
      <dgm:t>
        <a:bodyPr/>
        <a:lstStyle/>
        <a:p>
          <a:r>
            <a:rPr lang="zh-CN" altLang="en-US" b="1" dirty="0" smtClean="0">
              <a:solidFill>
                <a:srgbClr val="FF0000"/>
              </a:solidFill>
            </a:rPr>
            <a:t>每校一题</a:t>
          </a:r>
          <a:endParaRPr lang="zh-CN" altLang="en-US" b="1" dirty="0">
            <a:solidFill>
              <a:srgbClr val="FF0000"/>
            </a:solidFill>
          </a:endParaRPr>
        </a:p>
      </dgm:t>
    </dgm:pt>
    <dgm:pt modelId="{2B6EBCC0-4DDB-47F1-B827-0DE96A8FFA13}" type="parTrans" cxnId="{92A25AFE-E936-45A4-BE9B-8920C480D821}">
      <dgm:prSet/>
      <dgm:spPr/>
      <dgm:t>
        <a:bodyPr/>
        <a:lstStyle/>
        <a:p>
          <a:endParaRPr lang="zh-CN" altLang="en-US" b="1">
            <a:solidFill>
              <a:srgbClr val="002060"/>
            </a:solidFill>
          </a:endParaRPr>
        </a:p>
      </dgm:t>
    </dgm:pt>
    <dgm:pt modelId="{A3BD1A70-15D1-49E5-BD74-CB2E39310030}" type="sibTrans" cxnId="{92A25AFE-E936-45A4-BE9B-8920C480D821}">
      <dgm:prSet/>
      <dgm:spPr/>
      <dgm:t>
        <a:bodyPr/>
        <a:lstStyle/>
        <a:p>
          <a:endParaRPr lang="zh-CN" altLang="en-US" b="1">
            <a:solidFill>
              <a:srgbClr val="002060"/>
            </a:solidFill>
          </a:endParaRPr>
        </a:p>
      </dgm:t>
    </dgm:pt>
    <dgm:pt modelId="{1E3C83D9-C5C5-42D9-ADC1-56B9D1647628}">
      <dgm:prSet/>
      <dgm:spPr/>
      <dgm:t>
        <a:bodyPr/>
        <a:lstStyle/>
        <a:p>
          <a:r>
            <a:rPr lang="zh-CN" altLang="en-US" b="1" dirty="0" smtClean="0">
              <a:solidFill>
                <a:srgbClr val="002060"/>
              </a:solidFill>
            </a:rPr>
            <a:t>教学论文</a:t>
          </a:r>
          <a:endParaRPr lang="zh-CN" altLang="en-US" b="1" dirty="0">
            <a:solidFill>
              <a:srgbClr val="002060"/>
            </a:solidFill>
          </a:endParaRPr>
        </a:p>
      </dgm:t>
    </dgm:pt>
    <dgm:pt modelId="{3FCCF5E6-A04A-4B91-99D5-21BA508E9B1F}" type="parTrans" cxnId="{C58B7E6E-679F-4C25-8A72-80BE2688702C}">
      <dgm:prSet/>
      <dgm:spPr/>
      <dgm:t>
        <a:bodyPr/>
        <a:lstStyle/>
        <a:p>
          <a:endParaRPr lang="zh-CN" altLang="en-US" b="1">
            <a:solidFill>
              <a:srgbClr val="002060"/>
            </a:solidFill>
          </a:endParaRPr>
        </a:p>
      </dgm:t>
    </dgm:pt>
    <dgm:pt modelId="{76300D0F-A3D0-4620-A7E9-F702DAA3B676}" type="sibTrans" cxnId="{C58B7E6E-679F-4C25-8A72-80BE2688702C}">
      <dgm:prSet/>
      <dgm:spPr/>
      <dgm:t>
        <a:bodyPr/>
        <a:lstStyle/>
        <a:p>
          <a:endParaRPr lang="zh-CN" altLang="en-US" b="1">
            <a:solidFill>
              <a:srgbClr val="002060"/>
            </a:solidFill>
          </a:endParaRPr>
        </a:p>
      </dgm:t>
    </dgm:pt>
    <dgm:pt modelId="{50B26BA2-8B67-49B6-A631-73F68155F935}">
      <dgm:prSet/>
      <dgm:spPr/>
      <dgm:t>
        <a:bodyPr/>
        <a:lstStyle/>
        <a:p>
          <a:r>
            <a:rPr lang="zh-CN" altLang="en-US" b="1" dirty="0" smtClean="0">
              <a:solidFill>
                <a:srgbClr val="002060"/>
              </a:solidFill>
            </a:rPr>
            <a:t>每月一报</a:t>
          </a:r>
        </a:p>
      </dgm:t>
    </dgm:pt>
    <dgm:pt modelId="{35E30B1B-A373-43EE-98F2-47D4AA99B651}" type="parTrans" cxnId="{A12B33C7-4D26-43EA-8D96-59145CEB50FE}">
      <dgm:prSet/>
      <dgm:spPr/>
      <dgm:t>
        <a:bodyPr/>
        <a:lstStyle/>
        <a:p>
          <a:endParaRPr lang="zh-CN" altLang="en-US" b="1">
            <a:solidFill>
              <a:srgbClr val="002060"/>
            </a:solidFill>
          </a:endParaRPr>
        </a:p>
      </dgm:t>
    </dgm:pt>
    <dgm:pt modelId="{827515E8-BF14-4C79-82F4-298E53A2FE96}" type="sibTrans" cxnId="{A12B33C7-4D26-43EA-8D96-59145CEB50FE}">
      <dgm:prSet/>
      <dgm:spPr/>
      <dgm:t>
        <a:bodyPr/>
        <a:lstStyle/>
        <a:p>
          <a:endParaRPr lang="zh-CN" altLang="en-US" b="1">
            <a:solidFill>
              <a:srgbClr val="002060"/>
            </a:solidFill>
          </a:endParaRPr>
        </a:p>
      </dgm:t>
    </dgm:pt>
    <dgm:pt modelId="{611D692B-04AC-4BCC-949C-7164FC3D7E39}">
      <dgm:prSet/>
      <dgm:spPr/>
      <dgm:t>
        <a:bodyPr/>
        <a:lstStyle/>
        <a:p>
          <a:r>
            <a:rPr lang="zh-CN" altLang="en-US" b="1" dirty="0" smtClean="0">
              <a:solidFill>
                <a:srgbClr val="002060"/>
              </a:solidFill>
            </a:rPr>
            <a:t>每师一课</a:t>
          </a:r>
          <a:endParaRPr lang="zh-CN" altLang="en-US" b="1" dirty="0">
            <a:solidFill>
              <a:srgbClr val="002060"/>
            </a:solidFill>
          </a:endParaRPr>
        </a:p>
      </dgm:t>
    </dgm:pt>
    <dgm:pt modelId="{5931C045-7AB1-45F2-B66B-E37A94BF6D73}" type="parTrans" cxnId="{55E3E731-8B7E-430C-AE53-F46D73966A43}">
      <dgm:prSet/>
      <dgm:spPr/>
      <dgm:t>
        <a:bodyPr/>
        <a:lstStyle/>
        <a:p>
          <a:endParaRPr lang="zh-CN" altLang="en-US" b="1">
            <a:solidFill>
              <a:srgbClr val="002060"/>
            </a:solidFill>
          </a:endParaRPr>
        </a:p>
      </dgm:t>
    </dgm:pt>
    <dgm:pt modelId="{3E1C73A3-4E8E-4EF3-8D83-B6CAB04798E9}" type="sibTrans" cxnId="{55E3E731-8B7E-430C-AE53-F46D73966A43}">
      <dgm:prSet/>
      <dgm:spPr/>
      <dgm:t>
        <a:bodyPr/>
        <a:lstStyle/>
        <a:p>
          <a:endParaRPr lang="zh-CN" altLang="en-US" b="1">
            <a:solidFill>
              <a:srgbClr val="002060"/>
            </a:solidFill>
          </a:endParaRPr>
        </a:p>
      </dgm:t>
    </dgm:pt>
    <dgm:pt modelId="{5234FF88-37D4-467E-967A-14EC1722B601}" type="pres">
      <dgm:prSet presAssocID="{40D03F7C-E65E-4BC3-9E3D-951EC88E0009}" presName="compositeShape" presStyleCnt="0">
        <dgm:presLayoutVars>
          <dgm:dir/>
          <dgm:resizeHandles/>
        </dgm:presLayoutVars>
      </dgm:prSet>
      <dgm:spPr/>
    </dgm:pt>
    <dgm:pt modelId="{2EAD5AB8-6329-4BE6-91CA-86652AEE956D}" type="pres">
      <dgm:prSet presAssocID="{40D03F7C-E65E-4BC3-9E3D-951EC88E0009}" presName="pyramid" presStyleLbl="node1" presStyleIdx="0" presStyleCnt="1" custLinFactNeighborX="-12450"/>
      <dgm:spPr/>
    </dgm:pt>
    <dgm:pt modelId="{2BBD4436-6D95-4281-8078-C60AA023C0AF}" type="pres">
      <dgm:prSet presAssocID="{40D03F7C-E65E-4BC3-9E3D-951EC88E0009}" presName="theList" presStyleCnt="0"/>
      <dgm:spPr/>
    </dgm:pt>
    <dgm:pt modelId="{ECB01F98-B2B8-4229-8C6F-E52DDD10995B}" type="pres">
      <dgm:prSet presAssocID="{7F4E2E73-3961-4120-B1D8-5C746FBD50F9}" presName="aNode" presStyleLbl="fgAcc1" presStyleIdx="0" presStyleCnt="5" custScaleX="50582" custLinFactNeighborX="-43127" custLinFactNeighborY="-4240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91AADD4-C920-4F3F-B487-F1643433C43E}" type="pres">
      <dgm:prSet presAssocID="{7F4E2E73-3961-4120-B1D8-5C746FBD50F9}" presName="aSpace" presStyleCnt="0"/>
      <dgm:spPr/>
    </dgm:pt>
    <dgm:pt modelId="{D68BEB43-D918-4851-A47A-381BC6CA09AB}" type="pres">
      <dgm:prSet presAssocID="{6E7E4D4A-2B99-45FA-A975-66A8FCFC4BE4}" presName="aNode" presStyleLbl="fgAcc1" presStyleIdx="1" presStyleCnt="5" custScaleX="50582" custLinFactNeighborX="-43127" custLinFactNeighborY="1771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367E04E-084E-4365-8A91-8136E27B3336}" type="pres">
      <dgm:prSet presAssocID="{6E7E4D4A-2B99-45FA-A975-66A8FCFC4BE4}" presName="aSpace" presStyleCnt="0"/>
      <dgm:spPr/>
    </dgm:pt>
    <dgm:pt modelId="{8F8D8CB9-F3F8-4503-AF43-91A2AFCE53F1}" type="pres">
      <dgm:prSet presAssocID="{50B26BA2-8B67-49B6-A631-73F68155F935}" presName="aNode" presStyleLbl="fgAcc1" presStyleIdx="2" presStyleCnt="5" custScaleX="50582" custLinFactNeighborX="-43127" custLinFactNeighborY="2939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C586844-3EC3-4B4D-BE59-463D32C87985}" type="pres">
      <dgm:prSet presAssocID="{50B26BA2-8B67-49B6-A631-73F68155F935}" presName="aSpace" presStyleCnt="0"/>
      <dgm:spPr/>
    </dgm:pt>
    <dgm:pt modelId="{844C9220-E598-4E46-A2E9-E0FD7601A32C}" type="pres">
      <dgm:prSet presAssocID="{611D692B-04AC-4BCC-949C-7164FC3D7E39}" presName="aNode" presStyleLbl="fgAcc1" presStyleIdx="3" presStyleCnt="5" custScaleX="50582" custLinFactNeighborX="-43127" custLinFactNeighborY="9352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A58B9BC-8A24-49F5-A543-7E3964ED8187}" type="pres">
      <dgm:prSet presAssocID="{611D692B-04AC-4BCC-949C-7164FC3D7E39}" presName="aSpace" presStyleCnt="0"/>
      <dgm:spPr/>
    </dgm:pt>
    <dgm:pt modelId="{0988A04E-9FB5-4F70-8E65-EAEBD2936FC2}" type="pres">
      <dgm:prSet presAssocID="{1E3C83D9-C5C5-42D9-ADC1-56B9D1647628}" presName="aNode" presStyleLbl="fgAcc1" presStyleIdx="4" presStyleCnt="5" custScaleX="50582" custLinFactY="6451" custLinFactNeighborX="-43127" custLinFactNeighborY="10000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E43CE5D-A72E-43BC-B8B8-3E55A9FC437A}" type="pres">
      <dgm:prSet presAssocID="{1E3C83D9-C5C5-42D9-ADC1-56B9D1647628}" presName="aSpace" presStyleCnt="0"/>
      <dgm:spPr/>
    </dgm:pt>
  </dgm:ptLst>
  <dgm:cxnLst>
    <dgm:cxn modelId="{6FC9FB66-B977-42EE-B9A4-8577A15C8228}" type="presOf" srcId="{1E3C83D9-C5C5-42D9-ADC1-56B9D1647628}" destId="{0988A04E-9FB5-4F70-8E65-EAEBD2936FC2}" srcOrd="0" destOrd="0" presId="urn:microsoft.com/office/officeart/2005/8/layout/pyramid2"/>
    <dgm:cxn modelId="{A12B33C7-4D26-43EA-8D96-59145CEB50FE}" srcId="{40D03F7C-E65E-4BC3-9E3D-951EC88E0009}" destId="{50B26BA2-8B67-49B6-A631-73F68155F935}" srcOrd="2" destOrd="0" parTransId="{35E30B1B-A373-43EE-98F2-47D4AA99B651}" sibTransId="{827515E8-BF14-4C79-82F4-298E53A2FE96}"/>
    <dgm:cxn modelId="{32713E03-A783-4C89-850E-7BE79BA564ED}" type="presOf" srcId="{611D692B-04AC-4BCC-949C-7164FC3D7E39}" destId="{844C9220-E598-4E46-A2E9-E0FD7601A32C}" srcOrd="0" destOrd="0" presId="urn:microsoft.com/office/officeart/2005/8/layout/pyramid2"/>
    <dgm:cxn modelId="{CC42BA0E-7A79-4549-BE01-AF65A6756CF2}" type="presOf" srcId="{7F4E2E73-3961-4120-B1D8-5C746FBD50F9}" destId="{ECB01F98-B2B8-4229-8C6F-E52DDD10995B}" srcOrd="0" destOrd="0" presId="urn:microsoft.com/office/officeart/2005/8/layout/pyramid2"/>
    <dgm:cxn modelId="{D3F3C35D-CA94-484C-8ED6-08856BB84095}" type="presOf" srcId="{50B26BA2-8B67-49B6-A631-73F68155F935}" destId="{8F8D8CB9-F3F8-4503-AF43-91A2AFCE53F1}" srcOrd="0" destOrd="0" presId="urn:microsoft.com/office/officeart/2005/8/layout/pyramid2"/>
    <dgm:cxn modelId="{CEF9EC20-AEA6-4109-A5E7-53EF434FC3EA}" srcId="{40D03F7C-E65E-4BC3-9E3D-951EC88E0009}" destId="{7F4E2E73-3961-4120-B1D8-5C746FBD50F9}" srcOrd="0" destOrd="0" parTransId="{2DAD1783-D8C5-4EC6-B32E-36C94C184894}" sibTransId="{E78AB34B-0079-42A2-B3E7-D30B874AE6FD}"/>
    <dgm:cxn modelId="{92A25AFE-E936-45A4-BE9B-8920C480D821}" srcId="{40D03F7C-E65E-4BC3-9E3D-951EC88E0009}" destId="{6E7E4D4A-2B99-45FA-A975-66A8FCFC4BE4}" srcOrd="1" destOrd="0" parTransId="{2B6EBCC0-4DDB-47F1-B827-0DE96A8FFA13}" sibTransId="{A3BD1A70-15D1-49E5-BD74-CB2E39310030}"/>
    <dgm:cxn modelId="{87C27CA5-336E-4196-B0B4-C2E55F20E92B}" type="presOf" srcId="{6E7E4D4A-2B99-45FA-A975-66A8FCFC4BE4}" destId="{D68BEB43-D918-4851-A47A-381BC6CA09AB}" srcOrd="0" destOrd="0" presId="urn:microsoft.com/office/officeart/2005/8/layout/pyramid2"/>
    <dgm:cxn modelId="{9864637A-4034-436D-ACE4-49C549BF5AD2}" type="presOf" srcId="{40D03F7C-E65E-4BC3-9E3D-951EC88E0009}" destId="{5234FF88-37D4-467E-967A-14EC1722B601}" srcOrd="0" destOrd="0" presId="urn:microsoft.com/office/officeart/2005/8/layout/pyramid2"/>
    <dgm:cxn modelId="{55E3E731-8B7E-430C-AE53-F46D73966A43}" srcId="{40D03F7C-E65E-4BC3-9E3D-951EC88E0009}" destId="{611D692B-04AC-4BCC-949C-7164FC3D7E39}" srcOrd="3" destOrd="0" parTransId="{5931C045-7AB1-45F2-B66B-E37A94BF6D73}" sibTransId="{3E1C73A3-4E8E-4EF3-8D83-B6CAB04798E9}"/>
    <dgm:cxn modelId="{C58B7E6E-679F-4C25-8A72-80BE2688702C}" srcId="{40D03F7C-E65E-4BC3-9E3D-951EC88E0009}" destId="{1E3C83D9-C5C5-42D9-ADC1-56B9D1647628}" srcOrd="4" destOrd="0" parTransId="{3FCCF5E6-A04A-4B91-99D5-21BA508E9B1F}" sibTransId="{76300D0F-A3D0-4620-A7E9-F702DAA3B676}"/>
    <dgm:cxn modelId="{CCC780A6-7C40-4093-9037-7CD4AC3F8473}" type="presParOf" srcId="{5234FF88-37D4-467E-967A-14EC1722B601}" destId="{2EAD5AB8-6329-4BE6-91CA-86652AEE956D}" srcOrd="0" destOrd="0" presId="urn:microsoft.com/office/officeart/2005/8/layout/pyramid2"/>
    <dgm:cxn modelId="{520EB881-AB64-4A44-80A2-294283A1920C}" type="presParOf" srcId="{5234FF88-37D4-467E-967A-14EC1722B601}" destId="{2BBD4436-6D95-4281-8078-C60AA023C0AF}" srcOrd="1" destOrd="0" presId="urn:microsoft.com/office/officeart/2005/8/layout/pyramid2"/>
    <dgm:cxn modelId="{751FFFC0-A6C5-4820-9BF7-24B2FE4EA8E2}" type="presParOf" srcId="{2BBD4436-6D95-4281-8078-C60AA023C0AF}" destId="{ECB01F98-B2B8-4229-8C6F-E52DDD10995B}" srcOrd="0" destOrd="0" presId="urn:microsoft.com/office/officeart/2005/8/layout/pyramid2"/>
    <dgm:cxn modelId="{051D2B55-F23E-407C-A3C6-392031E7C294}" type="presParOf" srcId="{2BBD4436-6D95-4281-8078-C60AA023C0AF}" destId="{F91AADD4-C920-4F3F-B487-F1643433C43E}" srcOrd="1" destOrd="0" presId="urn:microsoft.com/office/officeart/2005/8/layout/pyramid2"/>
    <dgm:cxn modelId="{817C0E3C-6800-4142-A742-E0C51FF1BB6A}" type="presParOf" srcId="{2BBD4436-6D95-4281-8078-C60AA023C0AF}" destId="{D68BEB43-D918-4851-A47A-381BC6CA09AB}" srcOrd="2" destOrd="0" presId="urn:microsoft.com/office/officeart/2005/8/layout/pyramid2"/>
    <dgm:cxn modelId="{AB584F15-A05E-4790-A03E-D54533F9DA01}" type="presParOf" srcId="{2BBD4436-6D95-4281-8078-C60AA023C0AF}" destId="{0367E04E-084E-4365-8A91-8136E27B3336}" srcOrd="3" destOrd="0" presId="urn:microsoft.com/office/officeart/2005/8/layout/pyramid2"/>
    <dgm:cxn modelId="{4612CC95-B104-4042-8CDF-5C3BD802CFA3}" type="presParOf" srcId="{2BBD4436-6D95-4281-8078-C60AA023C0AF}" destId="{8F8D8CB9-F3F8-4503-AF43-91A2AFCE53F1}" srcOrd="4" destOrd="0" presId="urn:microsoft.com/office/officeart/2005/8/layout/pyramid2"/>
    <dgm:cxn modelId="{742EA59C-70D6-460D-9E45-D119AF704BE7}" type="presParOf" srcId="{2BBD4436-6D95-4281-8078-C60AA023C0AF}" destId="{DC586844-3EC3-4B4D-BE59-463D32C87985}" srcOrd="5" destOrd="0" presId="urn:microsoft.com/office/officeart/2005/8/layout/pyramid2"/>
    <dgm:cxn modelId="{9E1CB390-EF61-4054-8806-C90278009261}" type="presParOf" srcId="{2BBD4436-6D95-4281-8078-C60AA023C0AF}" destId="{844C9220-E598-4E46-A2E9-E0FD7601A32C}" srcOrd="6" destOrd="0" presId="urn:microsoft.com/office/officeart/2005/8/layout/pyramid2"/>
    <dgm:cxn modelId="{18828EDC-A42C-4CE4-9752-BB192187B420}" type="presParOf" srcId="{2BBD4436-6D95-4281-8078-C60AA023C0AF}" destId="{1A58B9BC-8A24-49F5-A543-7E3964ED8187}" srcOrd="7" destOrd="0" presId="urn:microsoft.com/office/officeart/2005/8/layout/pyramid2"/>
    <dgm:cxn modelId="{68E1DCAF-0DB8-4649-BA0D-F127FEE02389}" type="presParOf" srcId="{2BBD4436-6D95-4281-8078-C60AA023C0AF}" destId="{0988A04E-9FB5-4F70-8E65-EAEBD2936FC2}" srcOrd="8" destOrd="0" presId="urn:microsoft.com/office/officeart/2005/8/layout/pyramid2"/>
    <dgm:cxn modelId="{715AA8A4-89FE-419C-AAD0-82E0E22E3201}" type="presParOf" srcId="{2BBD4436-6D95-4281-8078-C60AA023C0AF}" destId="{7E43CE5D-A72E-43BC-B8B8-3E55A9FC437A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0D03F7C-E65E-4BC3-9E3D-951EC88E0009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7F4E2E73-3961-4120-B1D8-5C746FBD50F9}">
      <dgm:prSet phldrT="[文本]"/>
      <dgm:spPr/>
      <dgm:t>
        <a:bodyPr/>
        <a:lstStyle/>
        <a:p>
          <a:r>
            <a:rPr lang="zh-CN" altLang="en-US" b="1" dirty="0" smtClean="0">
              <a:solidFill>
                <a:srgbClr val="002060"/>
              </a:solidFill>
            </a:rPr>
            <a:t>每班一本</a:t>
          </a:r>
          <a:endParaRPr lang="zh-CN" altLang="en-US" b="1" dirty="0">
            <a:solidFill>
              <a:srgbClr val="002060"/>
            </a:solidFill>
          </a:endParaRPr>
        </a:p>
      </dgm:t>
    </dgm:pt>
    <dgm:pt modelId="{2DAD1783-D8C5-4EC6-B32E-36C94C184894}" type="parTrans" cxnId="{CEF9EC20-AEA6-4109-A5E7-53EF434FC3EA}">
      <dgm:prSet/>
      <dgm:spPr/>
      <dgm:t>
        <a:bodyPr/>
        <a:lstStyle/>
        <a:p>
          <a:endParaRPr lang="zh-CN" altLang="en-US" b="1">
            <a:solidFill>
              <a:srgbClr val="002060"/>
            </a:solidFill>
          </a:endParaRPr>
        </a:p>
      </dgm:t>
    </dgm:pt>
    <dgm:pt modelId="{E78AB34B-0079-42A2-B3E7-D30B874AE6FD}" type="sibTrans" cxnId="{CEF9EC20-AEA6-4109-A5E7-53EF434FC3EA}">
      <dgm:prSet/>
      <dgm:spPr/>
      <dgm:t>
        <a:bodyPr/>
        <a:lstStyle/>
        <a:p>
          <a:endParaRPr lang="zh-CN" altLang="en-US" b="1">
            <a:solidFill>
              <a:srgbClr val="002060"/>
            </a:solidFill>
          </a:endParaRPr>
        </a:p>
      </dgm:t>
    </dgm:pt>
    <dgm:pt modelId="{6E7E4D4A-2B99-45FA-A975-66A8FCFC4BE4}">
      <dgm:prSet phldrT="[文本]"/>
      <dgm:spPr/>
      <dgm:t>
        <a:bodyPr/>
        <a:lstStyle/>
        <a:p>
          <a:r>
            <a:rPr lang="zh-CN" altLang="en-US" b="1" dirty="0" smtClean="0">
              <a:solidFill>
                <a:srgbClr val="002060"/>
              </a:solidFill>
            </a:rPr>
            <a:t>每校一题</a:t>
          </a:r>
          <a:endParaRPr lang="zh-CN" altLang="en-US" b="1" dirty="0">
            <a:solidFill>
              <a:srgbClr val="002060"/>
            </a:solidFill>
          </a:endParaRPr>
        </a:p>
      </dgm:t>
    </dgm:pt>
    <dgm:pt modelId="{2B6EBCC0-4DDB-47F1-B827-0DE96A8FFA13}" type="parTrans" cxnId="{92A25AFE-E936-45A4-BE9B-8920C480D821}">
      <dgm:prSet/>
      <dgm:spPr/>
      <dgm:t>
        <a:bodyPr/>
        <a:lstStyle/>
        <a:p>
          <a:endParaRPr lang="zh-CN" altLang="en-US" b="1">
            <a:solidFill>
              <a:srgbClr val="002060"/>
            </a:solidFill>
          </a:endParaRPr>
        </a:p>
      </dgm:t>
    </dgm:pt>
    <dgm:pt modelId="{A3BD1A70-15D1-49E5-BD74-CB2E39310030}" type="sibTrans" cxnId="{92A25AFE-E936-45A4-BE9B-8920C480D821}">
      <dgm:prSet/>
      <dgm:spPr/>
      <dgm:t>
        <a:bodyPr/>
        <a:lstStyle/>
        <a:p>
          <a:endParaRPr lang="zh-CN" altLang="en-US" b="1">
            <a:solidFill>
              <a:srgbClr val="002060"/>
            </a:solidFill>
          </a:endParaRPr>
        </a:p>
      </dgm:t>
    </dgm:pt>
    <dgm:pt modelId="{1E3C83D9-C5C5-42D9-ADC1-56B9D1647628}">
      <dgm:prSet/>
      <dgm:spPr/>
      <dgm:t>
        <a:bodyPr/>
        <a:lstStyle/>
        <a:p>
          <a:r>
            <a:rPr lang="zh-CN" altLang="en-US" b="1" dirty="0" smtClean="0">
              <a:solidFill>
                <a:srgbClr val="002060"/>
              </a:solidFill>
            </a:rPr>
            <a:t>教学论文</a:t>
          </a:r>
          <a:endParaRPr lang="zh-CN" altLang="en-US" b="1" dirty="0">
            <a:solidFill>
              <a:srgbClr val="002060"/>
            </a:solidFill>
          </a:endParaRPr>
        </a:p>
      </dgm:t>
    </dgm:pt>
    <dgm:pt modelId="{3FCCF5E6-A04A-4B91-99D5-21BA508E9B1F}" type="parTrans" cxnId="{C58B7E6E-679F-4C25-8A72-80BE2688702C}">
      <dgm:prSet/>
      <dgm:spPr/>
      <dgm:t>
        <a:bodyPr/>
        <a:lstStyle/>
        <a:p>
          <a:endParaRPr lang="zh-CN" altLang="en-US" b="1">
            <a:solidFill>
              <a:srgbClr val="002060"/>
            </a:solidFill>
          </a:endParaRPr>
        </a:p>
      </dgm:t>
    </dgm:pt>
    <dgm:pt modelId="{76300D0F-A3D0-4620-A7E9-F702DAA3B676}" type="sibTrans" cxnId="{C58B7E6E-679F-4C25-8A72-80BE2688702C}">
      <dgm:prSet/>
      <dgm:spPr/>
      <dgm:t>
        <a:bodyPr/>
        <a:lstStyle/>
        <a:p>
          <a:endParaRPr lang="zh-CN" altLang="en-US" b="1">
            <a:solidFill>
              <a:srgbClr val="002060"/>
            </a:solidFill>
          </a:endParaRPr>
        </a:p>
      </dgm:t>
    </dgm:pt>
    <dgm:pt modelId="{50B26BA2-8B67-49B6-A631-73F68155F935}">
      <dgm:prSet/>
      <dgm:spPr/>
      <dgm:t>
        <a:bodyPr/>
        <a:lstStyle/>
        <a:p>
          <a:r>
            <a:rPr lang="zh-CN" altLang="en-US" b="1" dirty="0" smtClean="0">
              <a:solidFill>
                <a:srgbClr val="FF0000"/>
              </a:solidFill>
            </a:rPr>
            <a:t>每月一报</a:t>
          </a:r>
        </a:p>
      </dgm:t>
    </dgm:pt>
    <dgm:pt modelId="{35E30B1B-A373-43EE-98F2-47D4AA99B651}" type="parTrans" cxnId="{A12B33C7-4D26-43EA-8D96-59145CEB50FE}">
      <dgm:prSet/>
      <dgm:spPr/>
      <dgm:t>
        <a:bodyPr/>
        <a:lstStyle/>
        <a:p>
          <a:endParaRPr lang="zh-CN" altLang="en-US" b="1">
            <a:solidFill>
              <a:srgbClr val="002060"/>
            </a:solidFill>
          </a:endParaRPr>
        </a:p>
      </dgm:t>
    </dgm:pt>
    <dgm:pt modelId="{827515E8-BF14-4C79-82F4-298E53A2FE96}" type="sibTrans" cxnId="{A12B33C7-4D26-43EA-8D96-59145CEB50FE}">
      <dgm:prSet/>
      <dgm:spPr/>
      <dgm:t>
        <a:bodyPr/>
        <a:lstStyle/>
        <a:p>
          <a:endParaRPr lang="zh-CN" altLang="en-US" b="1">
            <a:solidFill>
              <a:srgbClr val="002060"/>
            </a:solidFill>
          </a:endParaRPr>
        </a:p>
      </dgm:t>
    </dgm:pt>
    <dgm:pt modelId="{611D692B-04AC-4BCC-949C-7164FC3D7E39}">
      <dgm:prSet/>
      <dgm:spPr/>
      <dgm:t>
        <a:bodyPr/>
        <a:lstStyle/>
        <a:p>
          <a:r>
            <a:rPr lang="zh-CN" altLang="en-US" b="1" dirty="0" smtClean="0">
              <a:solidFill>
                <a:srgbClr val="002060"/>
              </a:solidFill>
            </a:rPr>
            <a:t>每师一课</a:t>
          </a:r>
          <a:endParaRPr lang="zh-CN" altLang="en-US" b="1" dirty="0">
            <a:solidFill>
              <a:srgbClr val="002060"/>
            </a:solidFill>
          </a:endParaRPr>
        </a:p>
      </dgm:t>
    </dgm:pt>
    <dgm:pt modelId="{5931C045-7AB1-45F2-B66B-E37A94BF6D73}" type="parTrans" cxnId="{55E3E731-8B7E-430C-AE53-F46D73966A43}">
      <dgm:prSet/>
      <dgm:spPr/>
      <dgm:t>
        <a:bodyPr/>
        <a:lstStyle/>
        <a:p>
          <a:endParaRPr lang="zh-CN" altLang="en-US" b="1">
            <a:solidFill>
              <a:srgbClr val="002060"/>
            </a:solidFill>
          </a:endParaRPr>
        </a:p>
      </dgm:t>
    </dgm:pt>
    <dgm:pt modelId="{3E1C73A3-4E8E-4EF3-8D83-B6CAB04798E9}" type="sibTrans" cxnId="{55E3E731-8B7E-430C-AE53-F46D73966A43}">
      <dgm:prSet/>
      <dgm:spPr/>
      <dgm:t>
        <a:bodyPr/>
        <a:lstStyle/>
        <a:p>
          <a:endParaRPr lang="zh-CN" altLang="en-US" b="1">
            <a:solidFill>
              <a:srgbClr val="002060"/>
            </a:solidFill>
          </a:endParaRPr>
        </a:p>
      </dgm:t>
    </dgm:pt>
    <dgm:pt modelId="{5234FF88-37D4-467E-967A-14EC1722B601}" type="pres">
      <dgm:prSet presAssocID="{40D03F7C-E65E-4BC3-9E3D-951EC88E0009}" presName="compositeShape" presStyleCnt="0">
        <dgm:presLayoutVars>
          <dgm:dir/>
          <dgm:resizeHandles/>
        </dgm:presLayoutVars>
      </dgm:prSet>
      <dgm:spPr/>
    </dgm:pt>
    <dgm:pt modelId="{2EAD5AB8-6329-4BE6-91CA-86652AEE956D}" type="pres">
      <dgm:prSet presAssocID="{40D03F7C-E65E-4BC3-9E3D-951EC88E0009}" presName="pyramid" presStyleLbl="node1" presStyleIdx="0" presStyleCnt="1" custLinFactNeighborX="-12450"/>
      <dgm:spPr/>
    </dgm:pt>
    <dgm:pt modelId="{2BBD4436-6D95-4281-8078-C60AA023C0AF}" type="pres">
      <dgm:prSet presAssocID="{40D03F7C-E65E-4BC3-9E3D-951EC88E0009}" presName="theList" presStyleCnt="0"/>
      <dgm:spPr/>
    </dgm:pt>
    <dgm:pt modelId="{ECB01F98-B2B8-4229-8C6F-E52DDD10995B}" type="pres">
      <dgm:prSet presAssocID="{7F4E2E73-3961-4120-B1D8-5C746FBD50F9}" presName="aNode" presStyleLbl="fgAcc1" presStyleIdx="0" presStyleCnt="5" custScaleX="50582" custLinFactNeighborX="-43127" custLinFactNeighborY="-4240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91AADD4-C920-4F3F-B487-F1643433C43E}" type="pres">
      <dgm:prSet presAssocID="{7F4E2E73-3961-4120-B1D8-5C746FBD50F9}" presName="aSpace" presStyleCnt="0"/>
      <dgm:spPr/>
    </dgm:pt>
    <dgm:pt modelId="{D68BEB43-D918-4851-A47A-381BC6CA09AB}" type="pres">
      <dgm:prSet presAssocID="{6E7E4D4A-2B99-45FA-A975-66A8FCFC4BE4}" presName="aNode" presStyleLbl="fgAcc1" presStyleIdx="1" presStyleCnt="5" custScaleX="50582" custLinFactNeighborX="-43127" custLinFactNeighborY="1771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367E04E-084E-4365-8A91-8136E27B3336}" type="pres">
      <dgm:prSet presAssocID="{6E7E4D4A-2B99-45FA-A975-66A8FCFC4BE4}" presName="aSpace" presStyleCnt="0"/>
      <dgm:spPr/>
    </dgm:pt>
    <dgm:pt modelId="{8F8D8CB9-F3F8-4503-AF43-91A2AFCE53F1}" type="pres">
      <dgm:prSet presAssocID="{50B26BA2-8B67-49B6-A631-73F68155F935}" presName="aNode" presStyleLbl="fgAcc1" presStyleIdx="2" presStyleCnt="5" custScaleX="50582" custLinFactNeighborX="-43127" custLinFactNeighborY="2939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C586844-3EC3-4B4D-BE59-463D32C87985}" type="pres">
      <dgm:prSet presAssocID="{50B26BA2-8B67-49B6-A631-73F68155F935}" presName="aSpace" presStyleCnt="0"/>
      <dgm:spPr/>
    </dgm:pt>
    <dgm:pt modelId="{844C9220-E598-4E46-A2E9-E0FD7601A32C}" type="pres">
      <dgm:prSet presAssocID="{611D692B-04AC-4BCC-949C-7164FC3D7E39}" presName="aNode" presStyleLbl="fgAcc1" presStyleIdx="3" presStyleCnt="5" custScaleX="50582" custLinFactNeighborX="-43127" custLinFactNeighborY="9352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A58B9BC-8A24-49F5-A543-7E3964ED8187}" type="pres">
      <dgm:prSet presAssocID="{611D692B-04AC-4BCC-949C-7164FC3D7E39}" presName="aSpace" presStyleCnt="0"/>
      <dgm:spPr/>
    </dgm:pt>
    <dgm:pt modelId="{0988A04E-9FB5-4F70-8E65-EAEBD2936FC2}" type="pres">
      <dgm:prSet presAssocID="{1E3C83D9-C5C5-42D9-ADC1-56B9D1647628}" presName="aNode" presStyleLbl="fgAcc1" presStyleIdx="4" presStyleCnt="5" custScaleX="50582" custLinFactY="6451" custLinFactNeighborX="-43127" custLinFactNeighborY="10000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E43CE5D-A72E-43BC-B8B8-3E55A9FC437A}" type="pres">
      <dgm:prSet presAssocID="{1E3C83D9-C5C5-42D9-ADC1-56B9D1647628}" presName="aSpace" presStyleCnt="0"/>
      <dgm:spPr/>
    </dgm:pt>
  </dgm:ptLst>
  <dgm:cxnLst>
    <dgm:cxn modelId="{A12B33C7-4D26-43EA-8D96-59145CEB50FE}" srcId="{40D03F7C-E65E-4BC3-9E3D-951EC88E0009}" destId="{50B26BA2-8B67-49B6-A631-73F68155F935}" srcOrd="2" destOrd="0" parTransId="{35E30B1B-A373-43EE-98F2-47D4AA99B651}" sibTransId="{827515E8-BF14-4C79-82F4-298E53A2FE96}"/>
    <dgm:cxn modelId="{CEF9EC20-AEA6-4109-A5E7-53EF434FC3EA}" srcId="{40D03F7C-E65E-4BC3-9E3D-951EC88E0009}" destId="{7F4E2E73-3961-4120-B1D8-5C746FBD50F9}" srcOrd="0" destOrd="0" parTransId="{2DAD1783-D8C5-4EC6-B32E-36C94C184894}" sibTransId="{E78AB34B-0079-42A2-B3E7-D30B874AE6FD}"/>
    <dgm:cxn modelId="{66345D4B-C142-4256-A925-3DFF716EEA96}" type="presOf" srcId="{50B26BA2-8B67-49B6-A631-73F68155F935}" destId="{8F8D8CB9-F3F8-4503-AF43-91A2AFCE53F1}" srcOrd="0" destOrd="0" presId="urn:microsoft.com/office/officeart/2005/8/layout/pyramid2"/>
    <dgm:cxn modelId="{002A2B0B-EEA6-45FC-BF33-61B36DBD658B}" type="presOf" srcId="{7F4E2E73-3961-4120-B1D8-5C746FBD50F9}" destId="{ECB01F98-B2B8-4229-8C6F-E52DDD10995B}" srcOrd="0" destOrd="0" presId="urn:microsoft.com/office/officeart/2005/8/layout/pyramid2"/>
    <dgm:cxn modelId="{92A25AFE-E936-45A4-BE9B-8920C480D821}" srcId="{40D03F7C-E65E-4BC3-9E3D-951EC88E0009}" destId="{6E7E4D4A-2B99-45FA-A975-66A8FCFC4BE4}" srcOrd="1" destOrd="0" parTransId="{2B6EBCC0-4DDB-47F1-B827-0DE96A8FFA13}" sibTransId="{A3BD1A70-15D1-49E5-BD74-CB2E39310030}"/>
    <dgm:cxn modelId="{03A467C4-44B3-4A77-9409-15EB8329F611}" type="presOf" srcId="{6E7E4D4A-2B99-45FA-A975-66A8FCFC4BE4}" destId="{D68BEB43-D918-4851-A47A-381BC6CA09AB}" srcOrd="0" destOrd="0" presId="urn:microsoft.com/office/officeart/2005/8/layout/pyramid2"/>
    <dgm:cxn modelId="{2173FC8D-E271-4C5C-92BA-E142D33B00F7}" type="presOf" srcId="{611D692B-04AC-4BCC-949C-7164FC3D7E39}" destId="{844C9220-E598-4E46-A2E9-E0FD7601A32C}" srcOrd="0" destOrd="0" presId="urn:microsoft.com/office/officeart/2005/8/layout/pyramid2"/>
    <dgm:cxn modelId="{707F2ABB-84BE-4243-AB32-092D2FF3F22A}" type="presOf" srcId="{40D03F7C-E65E-4BC3-9E3D-951EC88E0009}" destId="{5234FF88-37D4-467E-967A-14EC1722B601}" srcOrd="0" destOrd="0" presId="urn:microsoft.com/office/officeart/2005/8/layout/pyramid2"/>
    <dgm:cxn modelId="{55E3E731-8B7E-430C-AE53-F46D73966A43}" srcId="{40D03F7C-E65E-4BC3-9E3D-951EC88E0009}" destId="{611D692B-04AC-4BCC-949C-7164FC3D7E39}" srcOrd="3" destOrd="0" parTransId="{5931C045-7AB1-45F2-B66B-E37A94BF6D73}" sibTransId="{3E1C73A3-4E8E-4EF3-8D83-B6CAB04798E9}"/>
    <dgm:cxn modelId="{A06C5105-6B1B-4E70-98E2-0B6949ECD608}" type="presOf" srcId="{1E3C83D9-C5C5-42D9-ADC1-56B9D1647628}" destId="{0988A04E-9FB5-4F70-8E65-EAEBD2936FC2}" srcOrd="0" destOrd="0" presId="urn:microsoft.com/office/officeart/2005/8/layout/pyramid2"/>
    <dgm:cxn modelId="{C58B7E6E-679F-4C25-8A72-80BE2688702C}" srcId="{40D03F7C-E65E-4BC3-9E3D-951EC88E0009}" destId="{1E3C83D9-C5C5-42D9-ADC1-56B9D1647628}" srcOrd="4" destOrd="0" parTransId="{3FCCF5E6-A04A-4B91-99D5-21BA508E9B1F}" sibTransId="{76300D0F-A3D0-4620-A7E9-F702DAA3B676}"/>
    <dgm:cxn modelId="{C43726F5-A04C-401C-AF5A-8EC255AEF727}" type="presParOf" srcId="{5234FF88-37D4-467E-967A-14EC1722B601}" destId="{2EAD5AB8-6329-4BE6-91CA-86652AEE956D}" srcOrd="0" destOrd="0" presId="urn:microsoft.com/office/officeart/2005/8/layout/pyramid2"/>
    <dgm:cxn modelId="{5E3AE57A-DC3A-4C19-9D02-FFE2CA374389}" type="presParOf" srcId="{5234FF88-37D4-467E-967A-14EC1722B601}" destId="{2BBD4436-6D95-4281-8078-C60AA023C0AF}" srcOrd="1" destOrd="0" presId="urn:microsoft.com/office/officeart/2005/8/layout/pyramid2"/>
    <dgm:cxn modelId="{562B9682-D97B-431F-B2A4-63F6740AF66D}" type="presParOf" srcId="{2BBD4436-6D95-4281-8078-C60AA023C0AF}" destId="{ECB01F98-B2B8-4229-8C6F-E52DDD10995B}" srcOrd="0" destOrd="0" presId="urn:microsoft.com/office/officeart/2005/8/layout/pyramid2"/>
    <dgm:cxn modelId="{95D3411A-5ACB-42F1-9840-A6A366E7FB61}" type="presParOf" srcId="{2BBD4436-6D95-4281-8078-C60AA023C0AF}" destId="{F91AADD4-C920-4F3F-B487-F1643433C43E}" srcOrd="1" destOrd="0" presId="urn:microsoft.com/office/officeart/2005/8/layout/pyramid2"/>
    <dgm:cxn modelId="{0CC44223-28B8-4327-B80C-43184BBA15DB}" type="presParOf" srcId="{2BBD4436-6D95-4281-8078-C60AA023C0AF}" destId="{D68BEB43-D918-4851-A47A-381BC6CA09AB}" srcOrd="2" destOrd="0" presId="urn:microsoft.com/office/officeart/2005/8/layout/pyramid2"/>
    <dgm:cxn modelId="{C01DDB5E-DEEB-470D-B868-DDFCCE41CA26}" type="presParOf" srcId="{2BBD4436-6D95-4281-8078-C60AA023C0AF}" destId="{0367E04E-084E-4365-8A91-8136E27B3336}" srcOrd="3" destOrd="0" presId="urn:microsoft.com/office/officeart/2005/8/layout/pyramid2"/>
    <dgm:cxn modelId="{EA2CAE91-2679-451C-B173-348ECFA4A9F4}" type="presParOf" srcId="{2BBD4436-6D95-4281-8078-C60AA023C0AF}" destId="{8F8D8CB9-F3F8-4503-AF43-91A2AFCE53F1}" srcOrd="4" destOrd="0" presId="urn:microsoft.com/office/officeart/2005/8/layout/pyramid2"/>
    <dgm:cxn modelId="{5908749B-20D5-4CC2-8FFD-9753DFE0C72E}" type="presParOf" srcId="{2BBD4436-6D95-4281-8078-C60AA023C0AF}" destId="{DC586844-3EC3-4B4D-BE59-463D32C87985}" srcOrd="5" destOrd="0" presId="urn:microsoft.com/office/officeart/2005/8/layout/pyramid2"/>
    <dgm:cxn modelId="{6B8C6090-9981-42D6-865C-85D621B9A10D}" type="presParOf" srcId="{2BBD4436-6D95-4281-8078-C60AA023C0AF}" destId="{844C9220-E598-4E46-A2E9-E0FD7601A32C}" srcOrd="6" destOrd="0" presId="urn:microsoft.com/office/officeart/2005/8/layout/pyramid2"/>
    <dgm:cxn modelId="{23C68492-9439-41A0-AE53-54204DBA5512}" type="presParOf" srcId="{2BBD4436-6D95-4281-8078-C60AA023C0AF}" destId="{1A58B9BC-8A24-49F5-A543-7E3964ED8187}" srcOrd="7" destOrd="0" presId="urn:microsoft.com/office/officeart/2005/8/layout/pyramid2"/>
    <dgm:cxn modelId="{95F62787-89F1-430A-8BFC-CD13733FC7FD}" type="presParOf" srcId="{2BBD4436-6D95-4281-8078-C60AA023C0AF}" destId="{0988A04E-9FB5-4F70-8E65-EAEBD2936FC2}" srcOrd="8" destOrd="0" presId="urn:microsoft.com/office/officeart/2005/8/layout/pyramid2"/>
    <dgm:cxn modelId="{19B3DE3E-6B2E-41F9-A7FE-3B95D84083A6}" type="presParOf" srcId="{2BBD4436-6D95-4281-8078-C60AA023C0AF}" destId="{7E43CE5D-A72E-43BC-B8B8-3E55A9FC437A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0D03F7C-E65E-4BC3-9E3D-951EC88E0009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7F4E2E73-3961-4120-B1D8-5C746FBD50F9}">
      <dgm:prSet phldrT="[文本]"/>
      <dgm:spPr/>
      <dgm:t>
        <a:bodyPr/>
        <a:lstStyle/>
        <a:p>
          <a:r>
            <a:rPr lang="zh-CN" altLang="en-US" b="1" dirty="0" smtClean="0">
              <a:solidFill>
                <a:srgbClr val="002060"/>
              </a:solidFill>
            </a:rPr>
            <a:t>每班一本</a:t>
          </a:r>
          <a:endParaRPr lang="zh-CN" altLang="en-US" b="1" dirty="0">
            <a:solidFill>
              <a:srgbClr val="002060"/>
            </a:solidFill>
          </a:endParaRPr>
        </a:p>
      </dgm:t>
    </dgm:pt>
    <dgm:pt modelId="{2DAD1783-D8C5-4EC6-B32E-36C94C184894}" type="parTrans" cxnId="{CEF9EC20-AEA6-4109-A5E7-53EF434FC3EA}">
      <dgm:prSet/>
      <dgm:spPr/>
      <dgm:t>
        <a:bodyPr/>
        <a:lstStyle/>
        <a:p>
          <a:endParaRPr lang="zh-CN" altLang="en-US" b="1">
            <a:solidFill>
              <a:srgbClr val="002060"/>
            </a:solidFill>
          </a:endParaRPr>
        </a:p>
      </dgm:t>
    </dgm:pt>
    <dgm:pt modelId="{E78AB34B-0079-42A2-B3E7-D30B874AE6FD}" type="sibTrans" cxnId="{CEF9EC20-AEA6-4109-A5E7-53EF434FC3EA}">
      <dgm:prSet/>
      <dgm:spPr/>
      <dgm:t>
        <a:bodyPr/>
        <a:lstStyle/>
        <a:p>
          <a:endParaRPr lang="zh-CN" altLang="en-US" b="1">
            <a:solidFill>
              <a:srgbClr val="002060"/>
            </a:solidFill>
          </a:endParaRPr>
        </a:p>
      </dgm:t>
    </dgm:pt>
    <dgm:pt modelId="{6E7E4D4A-2B99-45FA-A975-66A8FCFC4BE4}">
      <dgm:prSet phldrT="[文本]"/>
      <dgm:spPr/>
      <dgm:t>
        <a:bodyPr/>
        <a:lstStyle/>
        <a:p>
          <a:r>
            <a:rPr lang="zh-CN" altLang="en-US" b="1" dirty="0" smtClean="0">
              <a:solidFill>
                <a:srgbClr val="002060"/>
              </a:solidFill>
            </a:rPr>
            <a:t>每校一题</a:t>
          </a:r>
          <a:endParaRPr lang="zh-CN" altLang="en-US" b="1" dirty="0">
            <a:solidFill>
              <a:srgbClr val="002060"/>
            </a:solidFill>
          </a:endParaRPr>
        </a:p>
      </dgm:t>
    </dgm:pt>
    <dgm:pt modelId="{2B6EBCC0-4DDB-47F1-B827-0DE96A8FFA13}" type="parTrans" cxnId="{92A25AFE-E936-45A4-BE9B-8920C480D821}">
      <dgm:prSet/>
      <dgm:spPr/>
      <dgm:t>
        <a:bodyPr/>
        <a:lstStyle/>
        <a:p>
          <a:endParaRPr lang="zh-CN" altLang="en-US" b="1">
            <a:solidFill>
              <a:srgbClr val="002060"/>
            </a:solidFill>
          </a:endParaRPr>
        </a:p>
      </dgm:t>
    </dgm:pt>
    <dgm:pt modelId="{A3BD1A70-15D1-49E5-BD74-CB2E39310030}" type="sibTrans" cxnId="{92A25AFE-E936-45A4-BE9B-8920C480D821}">
      <dgm:prSet/>
      <dgm:spPr/>
      <dgm:t>
        <a:bodyPr/>
        <a:lstStyle/>
        <a:p>
          <a:endParaRPr lang="zh-CN" altLang="en-US" b="1">
            <a:solidFill>
              <a:srgbClr val="002060"/>
            </a:solidFill>
          </a:endParaRPr>
        </a:p>
      </dgm:t>
    </dgm:pt>
    <dgm:pt modelId="{1E3C83D9-C5C5-42D9-ADC1-56B9D1647628}">
      <dgm:prSet/>
      <dgm:spPr/>
      <dgm:t>
        <a:bodyPr/>
        <a:lstStyle/>
        <a:p>
          <a:r>
            <a:rPr lang="zh-CN" altLang="en-US" b="1" dirty="0" smtClean="0">
              <a:solidFill>
                <a:srgbClr val="002060"/>
              </a:solidFill>
            </a:rPr>
            <a:t>教学论文</a:t>
          </a:r>
          <a:endParaRPr lang="zh-CN" altLang="en-US" b="1" dirty="0">
            <a:solidFill>
              <a:srgbClr val="002060"/>
            </a:solidFill>
          </a:endParaRPr>
        </a:p>
      </dgm:t>
    </dgm:pt>
    <dgm:pt modelId="{3FCCF5E6-A04A-4B91-99D5-21BA508E9B1F}" type="parTrans" cxnId="{C58B7E6E-679F-4C25-8A72-80BE2688702C}">
      <dgm:prSet/>
      <dgm:spPr/>
      <dgm:t>
        <a:bodyPr/>
        <a:lstStyle/>
        <a:p>
          <a:endParaRPr lang="zh-CN" altLang="en-US" b="1">
            <a:solidFill>
              <a:srgbClr val="002060"/>
            </a:solidFill>
          </a:endParaRPr>
        </a:p>
      </dgm:t>
    </dgm:pt>
    <dgm:pt modelId="{76300D0F-A3D0-4620-A7E9-F702DAA3B676}" type="sibTrans" cxnId="{C58B7E6E-679F-4C25-8A72-80BE2688702C}">
      <dgm:prSet/>
      <dgm:spPr/>
      <dgm:t>
        <a:bodyPr/>
        <a:lstStyle/>
        <a:p>
          <a:endParaRPr lang="zh-CN" altLang="en-US" b="1">
            <a:solidFill>
              <a:srgbClr val="002060"/>
            </a:solidFill>
          </a:endParaRPr>
        </a:p>
      </dgm:t>
    </dgm:pt>
    <dgm:pt modelId="{50B26BA2-8B67-49B6-A631-73F68155F935}">
      <dgm:prSet/>
      <dgm:spPr/>
      <dgm:t>
        <a:bodyPr/>
        <a:lstStyle/>
        <a:p>
          <a:r>
            <a:rPr lang="zh-CN" altLang="en-US" b="1" dirty="0" smtClean="0">
              <a:solidFill>
                <a:srgbClr val="002060"/>
              </a:solidFill>
            </a:rPr>
            <a:t>每月一报</a:t>
          </a:r>
        </a:p>
      </dgm:t>
    </dgm:pt>
    <dgm:pt modelId="{35E30B1B-A373-43EE-98F2-47D4AA99B651}" type="parTrans" cxnId="{A12B33C7-4D26-43EA-8D96-59145CEB50FE}">
      <dgm:prSet/>
      <dgm:spPr/>
      <dgm:t>
        <a:bodyPr/>
        <a:lstStyle/>
        <a:p>
          <a:endParaRPr lang="zh-CN" altLang="en-US" b="1">
            <a:solidFill>
              <a:srgbClr val="002060"/>
            </a:solidFill>
          </a:endParaRPr>
        </a:p>
      </dgm:t>
    </dgm:pt>
    <dgm:pt modelId="{827515E8-BF14-4C79-82F4-298E53A2FE96}" type="sibTrans" cxnId="{A12B33C7-4D26-43EA-8D96-59145CEB50FE}">
      <dgm:prSet/>
      <dgm:spPr/>
      <dgm:t>
        <a:bodyPr/>
        <a:lstStyle/>
        <a:p>
          <a:endParaRPr lang="zh-CN" altLang="en-US" b="1">
            <a:solidFill>
              <a:srgbClr val="002060"/>
            </a:solidFill>
          </a:endParaRPr>
        </a:p>
      </dgm:t>
    </dgm:pt>
    <dgm:pt modelId="{611D692B-04AC-4BCC-949C-7164FC3D7E39}">
      <dgm:prSet/>
      <dgm:spPr/>
      <dgm:t>
        <a:bodyPr/>
        <a:lstStyle/>
        <a:p>
          <a:r>
            <a:rPr lang="zh-CN" altLang="en-US" b="1" dirty="0" smtClean="0">
              <a:solidFill>
                <a:srgbClr val="FF0000"/>
              </a:solidFill>
            </a:rPr>
            <a:t>每师一课</a:t>
          </a:r>
          <a:endParaRPr lang="zh-CN" altLang="en-US" b="1" dirty="0">
            <a:solidFill>
              <a:srgbClr val="FF0000"/>
            </a:solidFill>
          </a:endParaRPr>
        </a:p>
      </dgm:t>
    </dgm:pt>
    <dgm:pt modelId="{5931C045-7AB1-45F2-B66B-E37A94BF6D73}" type="parTrans" cxnId="{55E3E731-8B7E-430C-AE53-F46D73966A43}">
      <dgm:prSet/>
      <dgm:spPr/>
      <dgm:t>
        <a:bodyPr/>
        <a:lstStyle/>
        <a:p>
          <a:endParaRPr lang="zh-CN" altLang="en-US" b="1">
            <a:solidFill>
              <a:srgbClr val="002060"/>
            </a:solidFill>
          </a:endParaRPr>
        </a:p>
      </dgm:t>
    </dgm:pt>
    <dgm:pt modelId="{3E1C73A3-4E8E-4EF3-8D83-B6CAB04798E9}" type="sibTrans" cxnId="{55E3E731-8B7E-430C-AE53-F46D73966A43}">
      <dgm:prSet/>
      <dgm:spPr/>
      <dgm:t>
        <a:bodyPr/>
        <a:lstStyle/>
        <a:p>
          <a:endParaRPr lang="zh-CN" altLang="en-US" b="1">
            <a:solidFill>
              <a:srgbClr val="002060"/>
            </a:solidFill>
          </a:endParaRPr>
        </a:p>
      </dgm:t>
    </dgm:pt>
    <dgm:pt modelId="{5234FF88-37D4-467E-967A-14EC1722B601}" type="pres">
      <dgm:prSet presAssocID="{40D03F7C-E65E-4BC3-9E3D-951EC88E0009}" presName="compositeShape" presStyleCnt="0">
        <dgm:presLayoutVars>
          <dgm:dir/>
          <dgm:resizeHandles/>
        </dgm:presLayoutVars>
      </dgm:prSet>
      <dgm:spPr/>
    </dgm:pt>
    <dgm:pt modelId="{2EAD5AB8-6329-4BE6-91CA-86652AEE956D}" type="pres">
      <dgm:prSet presAssocID="{40D03F7C-E65E-4BC3-9E3D-951EC88E0009}" presName="pyramid" presStyleLbl="node1" presStyleIdx="0" presStyleCnt="1" custLinFactNeighborX="-12450"/>
      <dgm:spPr/>
    </dgm:pt>
    <dgm:pt modelId="{2BBD4436-6D95-4281-8078-C60AA023C0AF}" type="pres">
      <dgm:prSet presAssocID="{40D03F7C-E65E-4BC3-9E3D-951EC88E0009}" presName="theList" presStyleCnt="0"/>
      <dgm:spPr/>
    </dgm:pt>
    <dgm:pt modelId="{ECB01F98-B2B8-4229-8C6F-E52DDD10995B}" type="pres">
      <dgm:prSet presAssocID="{7F4E2E73-3961-4120-B1D8-5C746FBD50F9}" presName="aNode" presStyleLbl="fgAcc1" presStyleIdx="0" presStyleCnt="5" custScaleX="50582" custLinFactNeighborX="-43127" custLinFactNeighborY="-4240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91AADD4-C920-4F3F-B487-F1643433C43E}" type="pres">
      <dgm:prSet presAssocID="{7F4E2E73-3961-4120-B1D8-5C746FBD50F9}" presName="aSpace" presStyleCnt="0"/>
      <dgm:spPr/>
    </dgm:pt>
    <dgm:pt modelId="{D68BEB43-D918-4851-A47A-381BC6CA09AB}" type="pres">
      <dgm:prSet presAssocID="{6E7E4D4A-2B99-45FA-A975-66A8FCFC4BE4}" presName="aNode" presStyleLbl="fgAcc1" presStyleIdx="1" presStyleCnt="5" custScaleX="50582" custLinFactNeighborX="-43127" custLinFactNeighborY="1771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367E04E-084E-4365-8A91-8136E27B3336}" type="pres">
      <dgm:prSet presAssocID="{6E7E4D4A-2B99-45FA-A975-66A8FCFC4BE4}" presName="aSpace" presStyleCnt="0"/>
      <dgm:spPr/>
    </dgm:pt>
    <dgm:pt modelId="{8F8D8CB9-F3F8-4503-AF43-91A2AFCE53F1}" type="pres">
      <dgm:prSet presAssocID="{50B26BA2-8B67-49B6-A631-73F68155F935}" presName="aNode" presStyleLbl="fgAcc1" presStyleIdx="2" presStyleCnt="5" custScaleX="50582" custLinFactNeighborX="-43127" custLinFactNeighborY="2939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C586844-3EC3-4B4D-BE59-463D32C87985}" type="pres">
      <dgm:prSet presAssocID="{50B26BA2-8B67-49B6-A631-73F68155F935}" presName="aSpace" presStyleCnt="0"/>
      <dgm:spPr/>
    </dgm:pt>
    <dgm:pt modelId="{844C9220-E598-4E46-A2E9-E0FD7601A32C}" type="pres">
      <dgm:prSet presAssocID="{611D692B-04AC-4BCC-949C-7164FC3D7E39}" presName="aNode" presStyleLbl="fgAcc1" presStyleIdx="3" presStyleCnt="5" custScaleX="50582" custLinFactNeighborX="-43127" custLinFactNeighborY="9352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A58B9BC-8A24-49F5-A543-7E3964ED8187}" type="pres">
      <dgm:prSet presAssocID="{611D692B-04AC-4BCC-949C-7164FC3D7E39}" presName="aSpace" presStyleCnt="0"/>
      <dgm:spPr/>
    </dgm:pt>
    <dgm:pt modelId="{0988A04E-9FB5-4F70-8E65-EAEBD2936FC2}" type="pres">
      <dgm:prSet presAssocID="{1E3C83D9-C5C5-42D9-ADC1-56B9D1647628}" presName="aNode" presStyleLbl="fgAcc1" presStyleIdx="4" presStyleCnt="5" custScaleX="50582" custLinFactY="6451" custLinFactNeighborX="-43127" custLinFactNeighborY="10000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E43CE5D-A72E-43BC-B8B8-3E55A9FC437A}" type="pres">
      <dgm:prSet presAssocID="{1E3C83D9-C5C5-42D9-ADC1-56B9D1647628}" presName="aSpace" presStyleCnt="0"/>
      <dgm:spPr/>
    </dgm:pt>
  </dgm:ptLst>
  <dgm:cxnLst>
    <dgm:cxn modelId="{6459BA0F-52C8-4ABC-9A43-0F2D0A6AF57F}" type="presOf" srcId="{1E3C83D9-C5C5-42D9-ADC1-56B9D1647628}" destId="{0988A04E-9FB5-4F70-8E65-EAEBD2936FC2}" srcOrd="0" destOrd="0" presId="urn:microsoft.com/office/officeart/2005/8/layout/pyramid2"/>
    <dgm:cxn modelId="{A12B33C7-4D26-43EA-8D96-59145CEB50FE}" srcId="{40D03F7C-E65E-4BC3-9E3D-951EC88E0009}" destId="{50B26BA2-8B67-49B6-A631-73F68155F935}" srcOrd="2" destOrd="0" parTransId="{35E30B1B-A373-43EE-98F2-47D4AA99B651}" sibTransId="{827515E8-BF14-4C79-82F4-298E53A2FE96}"/>
    <dgm:cxn modelId="{D6A18C83-C72C-4362-BD53-69D25EFCB2EA}" type="presOf" srcId="{50B26BA2-8B67-49B6-A631-73F68155F935}" destId="{8F8D8CB9-F3F8-4503-AF43-91A2AFCE53F1}" srcOrd="0" destOrd="0" presId="urn:microsoft.com/office/officeart/2005/8/layout/pyramid2"/>
    <dgm:cxn modelId="{CEF9EC20-AEA6-4109-A5E7-53EF434FC3EA}" srcId="{40D03F7C-E65E-4BC3-9E3D-951EC88E0009}" destId="{7F4E2E73-3961-4120-B1D8-5C746FBD50F9}" srcOrd="0" destOrd="0" parTransId="{2DAD1783-D8C5-4EC6-B32E-36C94C184894}" sibTransId="{E78AB34B-0079-42A2-B3E7-D30B874AE6FD}"/>
    <dgm:cxn modelId="{91BDD972-9DCF-4CEC-A50C-A128E36E6748}" type="presOf" srcId="{6E7E4D4A-2B99-45FA-A975-66A8FCFC4BE4}" destId="{D68BEB43-D918-4851-A47A-381BC6CA09AB}" srcOrd="0" destOrd="0" presId="urn:microsoft.com/office/officeart/2005/8/layout/pyramid2"/>
    <dgm:cxn modelId="{92A25AFE-E936-45A4-BE9B-8920C480D821}" srcId="{40D03F7C-E65E-4BC3-9E3D-951EC88E0009}" destId="{6E7E4D4A-2B99-45FA-A975-66A8FCFC4BE4}" srcOrd="1" destOrd="0" parTransId="{2B6EBCC0-4DDB-47F1-B827-0DE96A8FFA13}" sibTransId="{A3BD1A70-15D1-49E5-BD74-CB2E39310030}"/>
    <dgm:cxn modelId="{3B2E26C2-77FC-42E0-9A75-B668E53CE89E}" type="presOf" srcId="{611D692B-04AC-4BCC-949C-7164FC3D7E39}" destId="{844C9220-E598-4E46-A2E9-E0FD7601A32C}" srcOrd="0" destOrd="0" presId="urn:microsoft.com/office/officeart/2005/8/layout/pyramid2"/>
    <dgm:cxn modelId="{00FCE280-07D2-4674-9500-C7785A374CC3}" type="presOf" srcId="{7F4E2E73-3961-4120-B1D8-5C746FBD50F9}" destId="{ECB01F98-B2B8-4229-8C6F-E52DDD10995B}" srcOrd="0" destOrd="0" presId="urn:microsoft.com/office/officeart/2005/8/layout/pyramid2"/>
    <dgm:cxn modelId="{1AB02A71-6B16-4597-A775-F08CB816E1F9}" type="presOf" srcId="{40D03F7C-E65E-4BC3-9E3D-951EC88E0009}" destId="{5234FF88-37D4-467E-967A-14EC1722B601}" srcOrd="0" destOrd="0" presId="urn:microsoft.com/office/officeart/2005/8/layout/pyramid2"/>
    <dgm:cxn modelId="{55E3E731-8B7E-430C-AE53-F46D73966A43}" srcId="{40D03F7C-E65E-4BC3-9E3D-951EC88E0009}" destId="{611D692B-04AC-4BCC-949C-7164FC3D7E39}" srcOrd="3" destOrd="0" parTransId="{5931C045-7AB1-45F2-B66B-E37A94BF6D73}" sibTransId="{3E1C73A3-4E8E-4EF3-8D83-B6CAB04798E9}"/>
    <dgm:cxn modelId="{C58B7E6E-679F-4C25-8A72-80BE2688702C}" srcId="{40D03F7C-E65E-4BC3-9E3D-951EC88E0009}" destId="{1E3C83D9-C5C5-42D9-ADC1-56B9D1647628}" srcOrd="4" destOrd="0" parTransId="{3FCCF5E6-A04A-4B91-99D5-21BA508E9B1F}" sibTransId="{76300D0F-A3D0-4620-A7E9-F702DAA3B676}"/>
    <dgm:cxn modelId="{A28C1133-583D-4B98-A96F-731DD85AD415}" type="presParOf" srcId="{5234FF88-37D4-467E-967A-14EC1722B601}" destId="{2EAD5AB8-6329-4BE6-91CA-86652AEE956D}" srcOrd="0" destOrd="0" presId="urn:microsoft.com/office/officeart/2005/8/layout/pyramid2"/>
    <dgm:cxn modelId="{7138E863-E168-4171-9BD7-8539C2E4F0F2}" type="presParOf" srcId="{5234FF88-37D4-467E-967A-14EC1722B601}" destId="{2BBD4436-6D95-4281-8078-C60AA023C0AF}" srcOrd="1" destOrd="0" presId="urn:microsoft.com/office/officeart/2005/8/layout/pyramid2"/>
    <dgm:cxn modelId="{EB47F45B-287F-4613-BE25-7169ED11B477}" type="presParOf" srcId="{2BBD4436-6D95-4281-8078-C60AA023C0AF}" destId="{ECB01F98-B2B8-4229-8C6F-E52DDD10995B}" srcOrd="0" destOrd="0" presId="urn:microsoft.com/office/officeart/2005/8/layout/pyramid2"/>
    <dgm:cxn modelId="{B2B4DDFF-C5D7-4CA2-8F31-00ED2A10FA29}" type="presParOf" srcId="{2BBD4436-6D95-4281-8078-C60AA023C0AF}" destId="{F91AADD4-C920-4F3F-B487-F1643433C43E}" srcOrd="1" destOrd="0" presId="urn:microsoft.com/office/officeart/2005/8/layout/pyramid2"/>
    <dgm:cxn modelId="{18C962E3-3C6D-4EDB-A967-697A49CA5696}" type="presParOf" srcId="{2BBD4436-6D95-4281-8078-C60AA023C0AF}" destId="{D68BEB43-D918-4851-A47A-381BC6CA09AB}" srcOrd="2" destOrd="0" presId="urn:microsoft.com/office/officeart/2005/8/layout/pyramid2"/>
    <dgm:cxn modelId="{7CFEC39E-4CB5-4431-8138-9FFC3F460D69}" type="presParOf" srcId="{2BBD4436-6D95-4281-8078-C60AA023C0AF}" destId="{0367E04E-084E-4365-8A91-8136E27B3336}" srcOrd="3" destOrd="0" presId="urn:microsoft.com/office/officeart/2005/8/layout/pyramid2"/>
    <dgm:cxn modelId="{79094EE2-A8F2-4C11-A2B9-C3B76F288203}" type="presParOf" srcId="{2BBD4436-6D95-4281-8078-C60AA023C0AF}" destId="{8F8D8CB9-F3F8-4503-AF43-91A2AFCE53F1}" srcOrd="4" destOrd="0" presId="urn:microsoft.com/office/officeart/2005/8/layout/pyramid2"/>
    <dgm:cxn modelId="{88C7029C-BEFD-420B-9ACA-F3629BE527F3}" type="presParOf" srcId="{2BBD4436-6D95-4281-8078-C60AA023C0AF}" destId="{DC586844-3EC3-4B4D-BE59-463D32C87985}" srcOrd="5" destOrd="0" presId="urn:microsoft.com/office/officeart/2005/8/layout/pyramid2"/>
    <dgm:cxn modelId="{F657C675-EB0D-424B-89FC-C3174B70CAEA}" type="presParOf" srcId="{2BBD4436-6D95-4281-8078-C60AA023C0AF}" destId="{844C9220-E598-4E46-A2E9-E0FD7601A32C}" srcOrd="6" destOrd="0" presId="urn:microsoft.com/office/officeart/2005/8/layout/pyramid2"/>
    <dgm:cxn modelId="{AC644E93-E40E-45C7-91D9-53819367880D}" type="presParOf" srcId="{2BBD4436-6D95-4281-8078-C60AA023C0AF}" destId="{1A58B9BC-8A24-49F5-A543-7E3964ED8187}" srcOrd="7" destOrd="0" presId="urn:microsoft.com/office/officeart/2005/8/layout/pyramid2"/>
    <dgm:cxn modelId="{F605D743-112F-44E1-8261-D43702FED84B}" type="presParOf" srcId="{2BBD4436-6D95-4281-8078-C60AA023C0AF}" destId="{0988A04E-9FB5-4F70-8E65-EAEBD2936FC2}" srcOrd="8" destOrd="0" presId="urn:microsoft.com/office/officeart/2005/8/layout/pyramid2"/>
    <dgm:cxn modelId="{64E2F0A8-F162-4D8E-A2CA-DD227C1224CE}" type="presParOf" srcId="{2BBD4436-6D95-4281-8078-C60AA023C0AF}" destId="{7E43CE5D-A72E-43BC-B8B8-3E55A9FC437A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0D03F7C-E65E-4BC3-9E3D-951EC88E0009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7F4E2E73-3961-4120-B1D8-5C746FBD50F9}">
      <dgm:prSet phldrT="[文本]"/>
      <dgm:spPr/>
      <dgm:t>
        <a:bodyPr/>
        <a:lstStyle/>
        <a:p>
          <a:r>
            <a:rPr lang="zh-CN" altLang="en-US" b="1" dirty="0" smtClean="0">
              <a:solidFill>
                <a:srgbClr val="002060"/>
              </a:solidFill>
            </a:rPr>
            <a:t>每班一本</a:t>
          </a:r>
          <a:endParaRPr lang="zh-CN" altLang="en-US" b="1" dirty="0">
            <a:solidFill>
              <a:srgbClr val="002060"/>
            </a:solidFill>
          </a:endParaRPr>
        </a:p>
      </dgm:t>
    </dgm:pt>
    <dgm:pt modelId="{2DAD1783-D8C5-4EC6-B32E-36C94C184894}" type="parTrans" cxnId="{CEF9EC20-AEA6-4109-A5E7-53EF434FC3EA}">
      <dgm:prSet/>
      <dgm:spPr/>
      <dgm:t>
        <a:bodyPr/>
        <a:lstStyle/>
        <a:p>
          <a:endParaRPr lang="zh-CN" altLang="en-US" b="1">
            <a:solidFill>
              <a:srgbClr val="002060"/>
            </a:solidFill>
          </a:endParaRPr>
        </a:p>
      </dgm:t>
    </dgm:pt>
    <dgm:pt modelId="{E78AB34B-0079-42A2-B3E7-D30B874AE6FD}" type="sibTrans" cxnId="{CEF9EC20-AEA6-4109-A5E7-53EF434FC3EA}">
      <dgm:prSet/>
      <dgm:spPr/>
      <dgm:t>
        <a:bodyPr/>
        <a:lstStyle/>
        <a:p>
          <a:endParaRPr lang="zh-CN" altLang="en-US" b="1">
            <a:solidFill>
              <a:srgbClr val="002060"/>
            </a:solidFill>
          </a:endParaRPr>
        </a:p>
      </dgm:t>
    </dgm:pt>
    <dgm:pt modelId="{6E7E4D4A-2B99-45FA-A975-66A8FCFC4BE4}">
      <dgm:prSet phldrT="[文本]"/>
      <dgm:spPr/>
      <dgm:t>
        <a:bodyPr/>
        <a:lstStyle/>
        <a:p>
          <a:r>
            <a:rPr lang="zh-CN" altLang="en-US" b="1" dirty="0" smtClean="0">
              <a:solidFill>
                <a:srgbClr val="002060"/>
              </a:solidFill>
            </a:rPr>
            <a:t>每校一题</a:t>
          </a:r>
          <a:endParaRPr lang="zh-CN" altLang="en-US" b="1" dirty="0">
            <a:solidFill>
              <a:srgbClr val="002060"/>
            </a:solidFill>
          </a:endParaRPr>
        </a:p>
      </dgm:t>
    </dgm:pt>
    <dgm:pt modelId="{2B6EBCC0-4DDB-47F1-B827-0DE96A8FFA13}" type="parTrans" cxnId="{92A25AFE-E936-45A4-BE9B-8920C480D821}">
      <dgm:prSet/>
      <dgm:spPr/>
      <dgm:t>
        <a:bodyPr/>
        <a:lstStyle/>
        <a:p>
          <a:endParaRPr lang="zh-CN" altLang="en-US" b="1">
            <a:solidFill>
              <a:srgbClr val="002060"/>
            </a:solidFill>
          </a:endParaRPr>
        </a:p>
      </dgm:t>
    </dgm:pt>
    <dgm:pt modelId="{A3BD1A70-15D1-49E5-BD74-CB2E39310030}" type="sibTrans" cxnId="{92A25AFE-E936-45A4-BE9B-8920C480D821}">
      <dgm:prSet/>
      <dgm:spPr/>
      <dgm:t>
        <a:bodyPr/>
        <a:lstStyle/>
        <a:p>
          <a:endParaRPr lang="zh-CN" altLang="en-US" b="1">
            <a:solidFill>
              <a:srgbClr val="002060"/>
            </a:solidFill>
          </a:endParaRPr>
        </a:p>
      </dgm:t>
    </dgm:pt>
    <dgm:pt modelId="{1E3C83D9-C5C5-42D9-ADC1-56B9D1647628}">
      <dgm:prSet/>
      <dgm:spPr/>
      <dgm:t>
        <a:bodyPr/>
        <a:lstStyle/>
        <a:p>
          <a:r>
            <a:rPr lang="zh-CN" altLang="en-US" b="1" dirty="0" smtClean="0">
              <a:solidFill>
                <a:srgbClr val="FF0000"/>
              </a:solidFill>
            </a:rPr>
            <a:t>教学论文</a:t>
          </a:r>
          <a:endParaRPr lang="zh-CN" altLang="en-US" b="1" dirty="0">
            <a:solidFill>
              <a:srgbClr val="FF0000"/>
            </a:solidFill>
          </a:endParaRPr>
        </a:p>
      </dgm:t>
    </dgm:pt>
    <dgm:pt modelId="{3FCCF5E6-A04A-4B91-99D5-21BA508E9B1F}" type="parTrans" cxnId="{C58B7E6E-679F-4C25-8A72-80BE2688702C}">
      <dgm:prSet/>
      <dgm:spPr/>
      <dgm:t>
        <a:bodyPr/>
        <a:lstStyle/>
        <a:p>
          <a:endParaRPr lang="zh-CN" altLang="en-US" b="1">
            <a:solidFill>
              <a:srgbClr val="002060"/>
            </a:solidFill>
          </a:endParaRPr>
        </a:p>
      </dgm:t>
    </dgm:pt>
    <dgm:pt modelId="{76300D0F-A3D0-4620-A7E9-F702DAA3B676}" type="sibTrans" cxnId="{C58B7E6E-679F-4C25-8A72-80BE2688702C}">
      <dgm:prSet/>
      <dgm:spPr/>
      <dgm:t>
        <a:bodyPr/>
        <a:lstStyle/>
        <a:p>
          <a:endParaRPr lang="zh-CN" altLang="en-US" b="1">
            <a:solidFill>
              <a:srgbClr val="002060"/>
            </a:solidFill>
          </a:endParaRPr>
        </a:p>
      </dgm:t>
    </dgm:pt>
    <dgm:pt modelId="{50B26BA2-8B67-49B6-A631-73F68155F935}">
      <dgm:prSet/>
      <dgm:spPr/>
      <dgm:t>
        <a:bodyPr/>
        <a:lstStyle/>
        <a:p>
          <a:r>
            <a:rPr lang="zh-CN" altLang="en-US" b="1" dirty="0" smtClean="0">
              <a:solidFill>
                <a:srgbClr val="002060"/>
              </a:solidFill>
            </a:rPr>
            <a:t>每月一报</a:t>
          </a:r>
        </a:p>
      </dgm:t>
    </dgm:pt>
    <dgm:pt modelId="{35E30B1B-A373-43EE-98F2-47D4AA99B651}" type="parTrans" cxnId="{A12B33C7-4D26-43EA-8D96-59145CEB50FE}">
      <dgm:prSet/>
      <dgm:spPr/>
      <dgm:t>
        <a:bodyPr/>
        <a:lstStyle/>
        <a:p>
          <a:endParaRPr lang="zh-CN" altLang="en-US" b="1">
            <a:solidFill>
              <a:srgbClr val="002060"/>
            </a:solidFill>
          </a:endParaRPr>
        </a:p>
      </dgm:t>
    </dgm:pt>
    <dgm:pt modelId="{827515E8-BF14-4C79-82F4-298E53A2FE96}" type="sibTrans" cxnId="{A12B33C7-4D26-43EA-8D96-59145CEB50FE}">
      <dgm:prSet/>
      <dgm:spPr/>
      <dgm:t>
        <a:bodyPr/>
        <a:lstStyle/>
        <a:p>
          <a:endParaRPr lang="zh-CN" altLang="en-US" b="1">
            <a:solidFill>
              <a:srgbClr val="002060"/>
            </a:solidFill>
          </a:endParaRPr>
        </a:p>
      </dgm:t>
    </dgm:pt>
    <dgm:pt modelId="{611D692B-04AC-4BCC-949C-7164FC3D7E39}">
      <dgm:prSet/>
      <dgm:spPr/>
      <dgm:t>
        <a:bodyPr/>
        <a:lstStyle/>
        <a:p>
          <a:r>
            <a:rPr lang="zh-CN" altLang="en-US" b="1" dirty="0" smtClean="0">
              <a:solidFill>
                <a:srgbClr val="002060"/>
              </a:solidFill>
            </a:rPr>
            <a:t>每师一课</a:t>
          </a:r>
          <a:endParaRPr lang="zh-CN" altLang="en-US" b="1" dirty="0">
            <a:solidFill>
              <a:srgbClr val="002060"/>
            </a:solidFill>
          </a:endParaRPr>
        </a:p>
      </dgm:t>
    </dgm:pt>
    <dgm:pt modelId="{5931C045-7AB1-45F2-B66B-E37A94BF6D73}" type="parTrans" cxnId="{55E3E731-8B7E-430C-AE53-F46D73966A43}">
      <dgm:prSet/>
      <dgm:spPr/>
      <dgm:t>
        <a:bodyPr/>
        <a:lstStyle/>
        <a:p>
          <a:endParaRPr lang="zh-CN" altLang="en-US" b="1">
            <a:solidFill>
              <a:srgbClr val="002060"/>
            </a:solidFill>
          </a:endParaRPr>
        </a:p>
      </dgm:t>
    </dgm:pt>
    <dgm:pt modelId="{3E1C73A3-4E8E-4EF3-8D83-B6CAB04798E9}" type="sibTrans" cxnId="{55E3E731-8B7E-430C-AE53-F46D73966A43}">
      <dgm:prSet/>
      <dgm:spPr/>
      <dgm:t>
        <a:bodyPr/>
        <a:lstStyle/>
        <a:p>
          <a:endParaRPr lang="zh-CN" altLang="en-US" b="1">
            <a:solidFill>
              <a:srgbClr val="002060"/>
            </a:solidFill>
          </a:endParaRPr>
        </a:p>
      </dgm:t>
    </dgm:pt>
    <dgm:pt modelId="{5234FF88-37D4-467E-967A-14EC1722B601}" type="pres">
      <dgm:prSet presAssocID="{40D03F7C-E65E-4BC3-9E3D-951EC88E0009}" presName="compositeShape" presStyleCnt="0">
        <dgm:presLayoutVars>
          <dgm:dir/>
          <dgm:resizeHandles/>
        </dgm:presLayoutVars>
      </dgm:prSet>
      <dgm:spPr/>
    </dgm:pt>
    <dgm:pt modelId="{2EAD5AB8-6329-4BE6-91CA-86652AEE956D}" type="pres">
      <dgm:prSet presAssocID="{40D03F7C-E65E-4BC3-9E3D-951EC88E0009}" presName="pyramid" presStyleLbl="node1" presStyleIdx="0" presStyleCnt="1" custLinFactNeighborX="-12450"/>
      <dgm:spPr/>
    </dgm:pt>
    <dgm:pt modelId="{2BBD4436-6D95-4281-8078-C60AA023C0AF}" type="pres">
      <dgm:prSet presAssocID="{40D03F7C-E65E-4BC3-9E3D-951EC88E0009}" presName="theList" presStyleCnt="0"/>
      <dgm:spPr/>
    </dgm:pt>
    <dgm:pt modelId="{ECB01F98-B2B8-4229-8C6F-E52DDD10995B}" type="pres">
      <dgm:prSet presAssocID="{7F4E2E73-3961-4120-B1D8-5C746FBD50F9}" presName="aNode" presStyleLbl="fgAcc1" presStyleIdx="0" presStyleCnt="5" custScaleX="50582" custLinFactNeighborX="-43127" custLinFactNeighborY="-4240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91AADD4-C920-4F3F-B487-F1643433C43E}" type="pres">
      <dgm:prSet presAssocID="{7F4E2E73-3961-4120-B1D8-5C746FBD50F9}" presName="aSpace" presStyleCnt="0"/>
      <dgm:spPr/>
    </dgm:pt>
    <dgm:pt modelId="{D68BEB43-D918-4851-A47A-381BC6CA09AB}" type="pres">
      <dgm:prSet presAssocID="{6E7E4D4A-2B99-45FA-A975-66A8FCFC4BE4}" presName="aNode" presStyleLbl="fgAcc1" presStyleIdx="1" presStyleCnt="5" custScaleX="50582" custLinFactNeighborX="-43127" custLinFactNeighborY="1771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367E04E-084E-4365-8A91-8136E27B3336}" type="pres">
      <dgm:prSet presAssocID="{6E7E4D4A-2B99-45FA-A975-66A8FCFC4BE4}" presName="aSpace" presStyleCnt="0"/>
      <dgm:spPr/>
    </dgm:pt>
    <dgm:pt modelId="{8F8D8CB9-F3F8-4503-AF43-91A2AFCE53F1}" type="pres">
      <dgm:prSet presAssocID="{50B26BA2-8B67-49B6-A631-73F68155F935}" presName="aNode" presStyleLbl="fgAcc1" presStyleIdx="2" presStyleCnt="5" custScaleX="50582" custLinFactNeighborX="-43127" custLinFactNeighborY="2939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C586844-3EC3-4B4D-BE59-463D32C87985}" type="pres">
      <dgm:prSet presAssocID="{50B26BA2-8B67-49B6-A631-73F68155F935}" presName="aSpace" presStyleCnt="0"/>
      <dgm:spPr/>
    </dgm:pt>
    <dgm:pt modelId="{844C9220-E598-4E46-A2E9-E0FD7601A32C}" type="pres">
      <dgm:prSet presAssocID="{611D692B-04AC-4BCC-949C-7164FC3D7E39}" presName="aNode" presStyleLbl="fgAcc1" presStyleIdx="3" presStyleCnt="5" custScaleX="50582" custLinFactNeighborX="-43127" custLinFactNeighborY="9352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A58B9BC-8A24-49F5-A543-7E3964ED8187}" type="pres">
      <dgm:prSet presAssocID="{611D692B-04AC-4BCC-949C-7164FC3D7E39}" presName="aSpace" presStyleCnt="0"/>
      <dgm:spPr/>
    </dgm:pt>
    <dgm:pt modelId="{0988A04E-9FB5-4F70-8E65-EAEBD2936FC2}" type="pres">
      <dgm:prSet presAssocID="{1E3C83D9-C5C5-42D9-ADC1-56B9D1647628}" presName="aNode" presStyleLbl="fgAcc1" presStyleIdx="4" presStyleCnt="5" custScaleX="50582" custLinFactY="6451" custLinFactNeighborX="-43127" custLinFactNeighborY="10000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E43CE5D-A72E-43BC-B8B8-3E55A9FC437A}" type="pres">
      <dgm:prSet presAssocID="{1E3C83D9-C5C5-42D9-ADC1-56B9D1647628}" presName="aSpace" presStyleCnt="0"/>
      <dgm:spPr/>
    </dgm:pt>
  </dgm:ptLst>
  <dgm:cxnLst>
    <dgm:cxn modelId="{A12B33C7-4D26-43EA-8D96-59145CEB50FE}" srcId="{40D03F7C-E65E-4BC3-9E3D-951EC88E0009}" destId="{50B26BA2-8B67-49B6-A631-73F68155F935}" srcOrd="2" destOrd="0" parTransId="{35E30B1B-A373-43EE-98F2-47D4AA99B651}" sibTransId="{827515E8-BF14-4C79-82F4-298E53A2FE96}"/>
    <dgm:cxn modelId="{3D09272D-63FD-4490-9554-3262EA6C2B0A}" type="presOf" srcId="{7F4E2E73-3961-4120-B1D8-5C746FBD50F9}" destId="{ECB01F98-B2B8-4229-8C6F-E52DDD10995B}" srcOrd="0" destOrd="0" presId="urn:microsoft.com/office/officeart/2005/8/layout/pyramid2"/>
    <dgm:cxn modelId="{8DFB8364-FF8E-4F3D-B869-4A845DF696D2}" type="presOf" srcId="{6E7E4D4A-2B99-45FA-A975-66A8FCFC4BE4}" destId="{D68BEB43-D918-4851-A47A-381BC6CA09AB}" srcOrd="0" destOrd="0" presId="urn:microsoft.com/office/officeart/2005/8/layout/pyramid2"/>
    <dgm:cxn modelId="{5B24E92F-C4A9-42C8-8B95-4D899E5EBD33}" type="presOf" srcId="{40D03F7C-E65E-4BC3-9E3D-951EC88E0009}" destId="{5234FF88-37D4-467E-967A-14EC1722B601}" srcOrd="0" destOrd="0" presId="urn:microsoft.com/office/officeart/2005/8/layout/pyramid2"/>
    <dgm:cxn modelId="{CEF9EC20-AEA6-4109-A5E7-53EF434FC3EA}" srcId="{40D03F7C-E65E-4BC3-9E3D-951EC88E0009}" destId="{7F4E2E73-3961-4120-B1D8-5C746FBD50F9}" srcOrd="0" destOrd="0" parTransId="{2DAD1783-D8C5-4EC6-B32E-36C94C184894}" sibTransId="{E78AB34B-0079-42A2-B3E7-D30B874AE6FD}"/>
    <dgm:cxn modelId="{53AFC9BF-CF18-470C-BCC7-2738F79C463E}" type="presOf" srcId="{611D692B-04AC-4BCC-949C-7164FC3D7E39}" destId="{844C9220-E598-4E46-A2E9-E0FD7601A32C}" srcOrd="0" destOrd="0" presId="urn:microsoft.com/office/officeart/2005/8/layout/pyramid2"/>
    <dgm:cxn modelId="{92A25AFE-E936-45A4-BE9B-8920C480D821}" srcId="{40D03F7C-E65E-4BC3-9E3D-951EC88E0009}" destId="{6E7E4D4A-2B99-45FA-A975-66A8FCFC4BE4}" srcOrd="1" destOrd="0" parTransId="{2B6EBCC0-4DDB-47F1-B827-0DE96A8FFA13}" sibTransId="{A3BD1A70-15D1-49E5-BD74-CB2E39310030}"/>
    <dgm:cxn modelId="{C5DF2EA4-DD78-49E1-BD66-71B274C2B81C}" type="presOf" srcId="{1E3C83D9-C5C5-42D9-ADC1-56B9D1647628}" destId="{0988A04E-9FB5-4F70-8E65-EAEBD2936FC2}" srcOrd="0" destOrd="0" presId="urn:microsoft.com/office/officeart/2005/8/layout/pyramid2"/>
    <dgm:cxn modelId="{59DC2C50-51A8-4873-8DF2-5A114A9F20F3}" type="presOf" srcId="{50B26BA2-8B67-49B6-A631-73F68155F935}" destId="{8F8D8CB9-F3F8-4503-AF43-91A2AFCE53F1}" srcOrd="0" destOrd="0" presId="urn:microsoft.com/office/officeart/2005/8/layout/pyramid2"/>
    <dgm:cxn modelId="{55E3E731-8B7E-430C-AE53-F46D73966A43}" srcId="{40D03F7C-E65E-4BC3-9E3D-951EC88E0009}" destId="{611D692B-04AC-4BCC-949C-7164FC3D7E39}" srcOrd="3" destOrd="0" parTransId="{5931C045-7AB1-45F2-B66B-E37A94BF6D73}" sibTransId="{3E1C73A3-4E8E-4EF3-8D83-B6CAB04798E9}"/>
    <dgm:cxn modelId="{C58B7E6E-679F-4C25-8A72-80BE2688702C}" srcId="{40D03F7C-E65E-4BC3-9E3D-951EC88E0009}" destId="{1E3C83D9-C5C5-42D9-ADC1-56B9D1647628}" srcOrd="4" destOrd="0" parTransId="{3FCCF5E6-A04A-4B91-99D5-21BA508E9B1F}" sibTransId="{76300D0F-A3D0-4620-A7E9-F702DAA3B676}"/>
    <dgm:cxn modelId="{FA42C34B-00E2-4971-ACB0-CF91290ADE17}" type="presParOf" srcId="{5234FF88-37D4-467E-967A-14EC1722B601}" destId="{2EAD5AB8-6329-4BE6-91CA-86652AEE956D}" srcOrd="0" destOrd="0" presId="urn:microsoft.com/office/officeart/2005/8/layout/pyramid2"/>
    <dgm:cxn modelId="{0487B855-F0F8-4081-9F2E-ECECC779B0AD}" type="presParOf" srcId="{5234FF88-37D4-467E-967A-14EC1722B601}" destId="{2BBD4436-6D95-4281-8078-C60AA023C0AF}" srcOrd="1" destOrd="0" presId="urn:microsoft.com/office/officeart/2005/8/layout/pyramid2"/>
    <dgm:cxn modelId="{CEEA8403-7110-44DA-8C6D-F834161419E7}" type="presParOf" srcId="{2BBD4436-6D95-4281-8078-C60AA023C0AF}" destId="{ECB01F98-B2B8-4229-8C6F-E52DDD10995B}" srcOrd="0" destOrd="0" presId="urn:microsoft.com/office/officeart/2005/8/layout/pyramid2"/>
    <dgm:cxn modelId="{CB4428B3-3EEA-4949-AD5D-8847FA8780F8}" type="presParOf" srcId="{2BBD4436-6D95-4281-8078-C60AA023C0AF}" destId="{F91AADD4-C920-4F3F-B487-F1643433C43E}" srcOrd="1" destOrd="0" presId="urn:microsoft.com/office/officeart/2005/8/layout/pyramid2"/>
    <dgm:cxn modelId="{3358BD36-D694-4AF4-B8B7-A840DF26AE94}" type="presParOf" srcId="{2BBD4436-6D95-4281-8078-C60AA023C0AF}" destId="{D68BEB43-D918-4851-A47A-381BC6CA09AB}" srcOrd="2" destOrd="0" presId="urn:microsoft.com/office/officeart/2005/8/layout/pyramid2"/>
    <dgm:cxn modelId="{ED621639-E99D-4E70-863E-09D86663ED90}" type="presParOf" srcId="{2BBD4436-6D95-4281-8078-C60AA023C0AF}" destId="{0367E04E-084E-4365-8A91-8136E27B3336}" srcOrd="3" destOrd="0" presId="urn:microsoft.com/office/officeart/2005/8/layout/pyramid2"/>
    <dgm:cxn modelId="{14CC7972-140F-43DC-A833-B6285D9748BE}" type="presParOf" srcId="{2BBD4436-6D95-4281-8078-C60AA023C0AF}" destId="{8F8D8CB9-F3F8-4503-AF43-91A2AFCE53F1}" srcOrd="4" destOrd="0" presId="urn:microsoft.com/office/officeart/2005/8/layout/pyramid2"/>
    <dgm:cxn modelId="{17197B19-FCBC-4F38-AEC2-0C9EF994E966}" type="presParOf" srcId="{2BBD4436-6D95-4281-8078-C60AA023C0AF}" destId="{DC586844-3EC3-4B4D-BE59-463D32C87985}" srcOrd="5" destOrd="0" presId="urn:microsoft.com/office/officeart/2005/8/layout/pyramid2"/>
    <dgm:cxn modelId="{E4304765-A47D-40CA-9CDC-6CE354E1C497}" type="presParOf" srcId="{2BBD4436-6D95-4281-8078-C60AA023C0AF}" destId="{844C9220-E598-4E46-A2E9-E0FD7601A32C}" srcOrd="6" destOrd="0" presId="urn:microsoft.com/office/officeart/2005/8/layout/pyramid2"/>
    <dgm:cxn modelId="{D4371279-8F0C-4949-AC52-8910CED13244}" type="presParOf" srcId="{2BBD4436-6D95-4281-8078-C60AA023C0AF}" destId="{1A58B9BC-8A24-49F5-A543-7E3964ED8187}" srcOrd="7" destOrd="0" presId="urn:microsoft.com/office/officeart/2005/8/layout/pyramid2"/>
    <dgm:cxn modelId="{F9B6B09D-3C7E-48A9-A0D6-FCE2C72BD0FB}" type="presParOf" srcId="{2BBD4436-6D95-4281-8078-C60AA023C0AF}" destId="{0988A04E-9FB5-4F70-8E65-EAEBD2936FC2}" srcOrd="8" destOrd="0" presId="urn:microsoft.com/office/officeart/2005/8/layout/pyramid2"/>
    <dgm:cxn modelId="{A68568AB-E593-476B-8946-E1C10BD7BE51}" type="presParOf" srcId="{2BBD4436-6D95-4281-8078-C60AA023C0AF}" destId="{7E43CE5D-A72E-43BC-B8B8-3E55A9FC437A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7151E39-78B7-470F-AF53-4169B38086D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561AD2B9-F818-43B0-9032-091B56B05D13}">
      <dgm:prSet phldrT="[文本]"/>
      <dgm:spPr/>
      <dgm:t>
        <a:bodyPr/>
        <a:lstStyle/>
        <a:p>
          <a:r>
            <a:rPr lang="zh-CN" altLang="en-US" b="1" dirty="0" smtClean="0"/>
            <a:t>一、本学期工作要点</a:t>
          </a:r>
          <a:endParaRPr lang="zh-CN" altLang="en-US" b="1" dirty="0"/>
        </a:p>
      </dgm:t>
    </dgm:pt>
    <dgm:pt modelId="{1CE15B43-860D-4DFB-81DD-ED72FDDA1581}" type="parTrans" cxnId="{6AF3BA2E-6F15-46E4-A6D4-CA0A33E20635}">
      <dgm:prSet/>
      <dgm:spPr/>
      <dgm:t>
        <a:bodyPr/>
        <a:lstStyle/>
        <a:p>
          <a:endParaRPr lang="zh-CN" altLang="en-US" b="1"/>
        </a:p>
      </dgm:t>
    </dgm:pt>
    <dgm:pt modelId="{4BC1CD7D-AF1A-4913-A880-E40644A4A58F}" type="sibTrans" cxnId="{6AF3BA2E-6F15-46E4-A6D4-CA0A33E20635}">
      <dgm:prSet/>
      <dgm:spPr/>
      <dgm:t>
        <a:bodyPr/>
        <a:lstStyle/>
        <a:p>
          <a:endParaRPr lang="zh-CN" altLang="en-US" b="1"/>
        </a:p>
      </dgm:t>
    </dgm:pt>
    <dgm:pt modelId="{159D2F0B-0A7E-43E7-AABB-A111B8DA484C}">
      <dgm:prSet phldrT="[文本]"/>
      <dgm:spPr/>
      <dgm:t>
        <a:bodyPr/>
        <a:lstStyle/>
        <a:p>
          <a:r>
            <a:rPr lang="zh-CN" altLang="en-US" b="1" dirty="0" smtClean="0"/>
            <a:t>二、本学期最终成果</a:t>
          </a:r>
          <a:endParaRPr lang="zh-CN" altLang="en-US" b="1" dirty="0"/>
        </a:p>
      </dgm:t>
    </dgm:pt>
    <dgm:pt modelId="{EA7DF1C2-8113-47AD-811A-135D213B468B}" type="parTrans" cxnId="{BB422456-7CFD-4558-9BB6-B7187CFB7BE4}">
      <dgm:prSet/>
      <dgm:spPr/>
      <dgm:t>
        <a:bodyPr/>
        <a:lstStyle/>
        <a:p>
          <a:endParaRPr lang="zh-CN" altLang="en-US" b="1"/>
        </a:p>
      </dgm:t>
    </dgm:pt>
    <dgm:pt modelId="{2D3D9C62-84DE-4B7E-BF16-13007FDA71C3}" type="sibTrans" cxnId="{BB422456-7CFD-4558-9BB6-B7187CFB7BE4}">
      <dgm:prSet/>
      <dgm:spPr/>
      <dgm:t>
        <a:bodyPr/>
        <a:lstStyle/>
        <a:p>
          <a:endParaRPr lang="zh-CN" altLang="en-US" b="1"/>
        </a:p>
      </dgm:t>
    </dgm:pt>
    <dgm:pt modelId="{46DF94DE-291B-4B40-857B-0909D455DBC3}">
      <dgm:prSet phldrT="[文本]"/>
      <dgm:spPr/>
      <dgm:t>
        <a:bodyPr/>
        <a:lstStyle/>
        <a:p>
          <a:r>
            <a:rPr lang="zh-CN" altLang="en-US" b="1" dirty="0" smtClean="0">
              <a:solidFill>
                <a:srgbClr val="FFFF00"/>
              </a:solidFill>
            </a:rPr>
            <a:t>三、每月计划安排</a:t>
          </a:r>
          <a:endParaRPr lang="zh-CN" altLang="en-US" b="1" dirty="0">
            <a:solidFill>
              <a:srgbClr val="FFFF00"/>
            </a:solidFill>
          </a:endParaRPr>
        </a:p>
      </dgm:t>
    </dgm:pt>
    <dgm:pt modelId="{5B336BB2-6974-4A6A-BBC1-69375DB27FE0}" type="parTrans" cxnId="{E345A1D0-3C33-4DC7-92AA-1174C754D12D}">
      <dgm:prSet/>
      <dgm:spPr/>
      <dgm:t>
        <a:bodyPr/>
        <a:lstStyle/>
        <a:p>
          <a:endParaRPr lang="zh-CN" altLang="en-US" b="1"/>
        </a:p>
      </dgm:t>
    </dgm:pt>
    <dgm:pt modelId="{CD517149-1C54-4D3D-985A-DCA8B5D7FDD3}" type="sibTrans" cxnId="{E345A1D0-3C33-4DC7-92AA-1174C754D12D}">
      <dgm:prSet/>
      <dgm:spPr/>
      <dgm:t>
        <a:bodyPr/>
        <a:lstStyle/>
        <a:p>
          <a:endParaRPr lang="zh-CN" altLang="en-US" b="1"/>
        </a:p>
      </dgm:t>
    </dgm:pt>
    <dgm:pt modelId="{AB20B09B-898E-48CF-B023-4D101562A2BD}" type="pres">
      <dgm:prSet presAssocID="{37151E39-78B7-470F-AF53-4169B38086D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DF43ED71-DFC4-403F-8882-CFDFF0DBD504}" type="pres">
      <dgm:prSet presAssocID="{561AD2B9-F818-43B0-9032-091B56B05D13}" presName="parentLin" presStyleCnt="0"/>
      <dgm:spPr/>
    </dgm:pt>
    <dgm:pt modelId="{E2330438-9DB3-4A97-9CD5-A52595720DE2}" type="pres">
      <dgm:prSet presAssocID="{561AD2B9-F818-43B0-9032-091B56B05D13}" presName="parentLeftMargin" presStyleLbl="node1" presStyleIdx="0" presStyleCnt="3"/>
      <dgm:spPr/>
      <dgm:t>
        <a:bodyPr/>
        <a:lstStyle/>
        <a:p>
          <a:endParaRPr lang="zh-CN" altLang="en-US"/>
        </a:p>
      </dgm:t>
    </dgm:pt>
    <dgm:pt modelId="{0DE003D1-7829-4A52-9ECC-6B93374CE8BC}" type="pres">
      <dgm:prSet presAssocID="{561AD2B9-F818-43B0-9032-091B56B05D1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A9775DA-EF86-4D94-A93F-C7380B267606}" type="pres">
      <dgm:prSet presAssocID="{561AD2B9-F818-43B0-9032-091B56B05D13}" presName="negativeSpace" presStyleCnt="0"/>
      <dgm:spPr/>
    </dgm:pt>
    <dgm:pt modelId="{51EF814A-EA4C-43A5-80D4-B7FA0653D416}" type="pres">
      <dgm:prSet presAssocID="{561AD2B9-F818-43B0-9032-091B56B05D13}" presName="childText" presStyleLbl="conFgAcc1" presStyleIdx="0" presStyleCnt="3">
        <dgm:presLayoutVars>
          <dgm:bulletEnabled val="1"/>
        </dgm:presLayoutVars>
      </dgm:prSet>
      <dgm:spPr/>
    </dgm:pt>
    <dgm:pt modelId="{0530A80C-4D9B-4E4F-8BA3-FEF56F46B0AD}" type="pres">
      <dgm:prSet presAssocID="{4BC1CD7D-AF1A-4913-A880-E40644A4A58F}" presName="spaceBetweenRectangles" presStyleCnt="0"/>
      <dgm:spPr/>
    </dgm:pt>
    <dgm:pt modelId="{504A4B9E-2E39-47C4-94FD-491583698EE9}" type="pres">
      <dgm:prSet presAssocID="{159D2F0B-0A7E-43E7-AABB-A111B8DA484C}" presName="parentLin" presStyleCnt="0"/>
      <dgm:spPr/>
    </dgm:pt>
    <dgm:pt modelId="{C587BB68-8A01-4009-A9A6-6F6A6D10AF5E}" type="pres">
      <dgm:prSet presAssocID="{159D2F0B-0A7E-43E7-AABB-A111B8DA484C}" presName="parentLeftMargin" presStyleLbl="node1" presStyleIdx="0" presStyleCnt="3"/>
      <dgm:spPr/>
      <dgm:t>
        <a:bodyPr/>
        <a:lstStyle/>
        <a:p>
          <a:endParaRPr lang="zh-CN" altLang="en-US"/>
        </a:p>
      </dgm:t>
    </dgm:pt>
    <dgm:pt modelId="{78D61DF5-CBE8-4057-9CE5-E98DDDBD0181}" type="pres">
      <dgm:prSet presAssocID="{159D2F0B-0A7E-43E7-AABB-A111B8DA484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F9DBBB6-532C-4696-BC2B-841372F320A2}" type="pres">
      <dgm:prSet presAssocID="{159D2F0B-0A7E-43E7-AABB-A111B8DA484C}" presName="negativeSpace" presStyleCnt="0"/>
      <dgm:spPr/>
    </dgm:pt>
    <dgm:pt modelId="{4DCEB3BE-BAB2-4DC8-A0E5-3FBF09CF4AD0}" type="pres">
      <dgm:prSet presAssocID="{159D2F0B-0A7E-43E7-AABB-A111B8DA484C}" presName="childText" presStyleLbl="conFgAcc1" presStyleIdx="1" presStyleCnt="3">
        <dgm:presLayoutVars>
          <dgm:bulletEnabled val="1"/>
        </dgm:presLayoutVars>
      </dgm:prSet>
      <dgm:spPr/>
    </dgm:pt>
    <dgm:pt modelId="{3C4C2CDD-C21D-45E4-8294-3870501F0775}" type="pres">
      <dgm:prSet presAssocID="{2D3D9C62-84DE-4B7E-BF16-13007FDA71C3}" presName="spaceBetweenRectangles" presStyleCnt="0"/>
      <dgm:spPr/>
    </dgm:pt>
    <dgm:pt modelId="{19F76CE4-4B8E-4BDB-BEDC-609E56305843}" type="pres">
      <dgm:prSet presAssocID="{46DF94DE-291B-4B40-857B-0909D455DBC3}" presName="parentLin" presStyleCnt="0"/>
      <dgm:spPr/>
    </dgm:pt>
    <dgm:pt modelId="{FB0921E3-1A28-4555-8672-18D82C392B10}" type="pres">
      <dgm:prSet presAssocID="{46DF94DE-291B-4B40-857B-0909D455DBC3}" presName="parentLeftMargin" presStyleLbl="node1" presStyleIdx="1" presStyleCnt="3"/>
      <dgm:spPr/>
      <dgm:t>
        <a:bodyPr/>
        <a:lstStyle/>
        <a:p>
          <a:endParaRPr lang="zh-CN" altLang="en-US"/>
        </a:p>
      </dgm:t>
    </dgm:pt>
    <dgm:pt modelId="{E53F95B7-52B7-4A8F-9EDC-68C13A7DED72}" type="pres">
      <dgm:prSet presAssocID="{46DF94DE-291B-4B40-857B-0909D455DBC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1DCFD8B-9CB3-4D46-902B-769838BB5D5A}" type="pres">
      <dgm:prSet presAssocID="{46DF94DE-291B-4B40-857B-0909D455DBC3}" presName="negativeSpace" presStyleCnt="0"/>
      <dgm:spPr/>
    </dgm:pt>
    <dgm:pt modelId="{DC8483FE-E2E2-47B4-9828-1F322B120DC7}" type="pres">
      <dgm:prSet presAssocID="{46DF94DE-291B-4B40-857B-0909D455DBC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6C0CDAC-B249-4B28-B2E3-FA9A7FE627C5}" type="presOf" srcId="{561AD2B9-F818-43B0-9032-091B56B05D13}" destId="{0DE003D1-7829-4A52-9ECC-6B93374CE8BC}" srcOrd="1" destOrd="0" presId="urn:microsoft.com/office/officeart/2005/8/layout/list1"/>
    <dgm:cxn modelId="{E345A1D0-3C33-4DC7-92AA-1174C754D12D}" srcId="{37151E39-78B7-470F-AF53-4169B38086D0}" destId="{46DF94DE-291B-4B40-857B-0909D455DBC3}" srcOrd="2" destOrd="0" parTransId="{5B336BB2-6974-4A6A-BBC1-69375DB27FE0}" sibTransId="{CD517149-1C54-4D3D-985A-DCA8B5D7FDD3}"/>
    <dgm:cxn modelId="{BD71FB6F-FDF3-4B96-A4D6-A5E9C9445ACC}" type="presOf" srcId="{37151E39-78B7-470F-AF53-4169B38086D0}" destId="{AB20B09B-898E-48CF-B023-4D101562A2BD}" srcOrd="0" destOrd="0" presId="urn:microsoft.com/office/officeart/2005/8/layout/list1"/>
    <dgm:cxn modelId="{1F5D1CBE-17B0-428B-B4FD-84EF52C5BD36}" type="presOf" srcId="{46DF94DE-291B-4B40-857B-0909D455DBC3}" destId="{FB0921E3-1A28-4555-8672-18D82C392B10}" srcOrd="0" destOrd="0" presId="urn:microsoft.com/office/officeart/2005/8/layout/list1"/>
    <dgm:cxn modelId="{6AF3BA2E-6F15-46E4-A6D4-CA0A33E20635}" srcId="{37151E39-78B7-470F-AF53-4169B38086D0}" destId="{561AD2B9-F818-43B0-9032-091B56B05D13}" srcOrd="0" destOrd="0" parTransId="{1CE15B43-860D-4DFB-81DD-ED72FDDA1581}" sibTransId="{4BC1CD7D-AF1A-4913-A880-E40644A4A58F}"/>
    <dgm:cxn modelId="{D557AE9E-0340-420D-970B-271D408002FC}" type="presOf" srcId="{159D2F0B-0A7E-43E7-AABB-A111B8DA484C}" destId="{C587BB68-8A01-4009-A9A6-6F6A6D10AF5E}" srcOrd="0" destOrd="0" presId="urn:microsoft.com/office/officeart/2005/8/layout/list1"/>
    <dgm:cxn modelId="{45D874E5-EB17-4572-B2ED-4AAF7F4CA407}" type="presOf" srcId="{46DF94DE-291B-4B40-857B-0909D455DBC3}" destId="{E53F95B7-52B7-4A8F-9EDC-68C13A7DED72}" srcOrd="1" destOrd="0" presId="urn:microsoft.com/office/officeart/2005/8/layout/list1"/>
    <dgm:cxn modelId="{1651AE04-1E13-4C7F-B006-DEE999596CF3}" type="presOf" srcId="{159D2F0B-0A7E-43E7-AABB-A111B8DA484C}" destId="{78D61DF5-CBE8-4057-9CE5-E98DDDBD0181}" srcOrd="1" destOrd="0" presId="urn:microsoft.com/office/officeart/2005/8/layout/list1"/>
    <dgm:cxn modelId="{BB422456-7CFD-4558-9BB6-B7187CFB7BE4}" srcId="{37151E39-78B7-470F-AF53-4169B38086D0}" destId="{159D2F0B-0A7E-43E7-AABB-A111B8DA484C}" srcOrd="1" destOrd="0" parTransId="{EA7DF1C2-8113-47AD-811A-135D213B468B}" sibTransId="{2D3D9C62-84DE-4B7E-BF16-13007FDA71C3}"/>
    <dgm:cxn modelId="{FED9B0E4-216B-4A0F-BCF3-D5562F43914D}" type="presOf" srcId="{561AD2B9-F818-43B0-9032-091B56B05D13}" destId="{E2330438-9DB3-4A97-9CD5-A52595720DE2}" srcOrd="0" destOrd="0" presId="urn:microsoft.com/office/officeart/2005/8/layout/list1"/>
    <dgm:cxn modelId="{7A0AA0F4-7B5B-4FD8-9158-176F23A0FAB1}" type="presParOf" srcId="{AB20B09B-898E-48CF-B023-4D101562A2BD}" destId="{DF43ED71-DFC4-403F-8882-CFDFF0DBD504}" srcOrd="0" destOrd="0" presId="urn:microsoft.com/office/officeart/2005/8/layout/list1"/>
    <dgm:cxn modelId="{925210A2-6C7B-4B05-8DD1-BC944BD809B7}" type="presParOf" srcId="{DF43ED71-DFC4-403F-8882-CFDFF0DBD504}" destId="{E2330438-9DB3-4A97-9CD5-A52595720DE2}" srcOrd="0" destOrd="0" presId="urn:microsoft.com/office/officeart/2005/8/layout/list1"/>
    <dgm:cxn modelId="{746E3EE0-71B9-47BE-ADB6-7E27EDBBEC18}" type="presParOf" srcId="{DF43ED71-DFC4-403F-8882-CFDFF0DBD504}" destId="{0DE003D1-7829-4A52-9ECC-6B93374CE8BC}" srcOrd="1" destOrd="0" presId="urn:microsoft.com/office/officeart/2005/8/layout/list1"/>
    <dgm:cxn modelId="{E457C0A9-E1B5-48C6-8BA3-58E3A82F314F}" type="presParOf" srcId="{AB20B09B-898E-48CF-B023-4D101562A2BD}" destId="{1A9775DA-EF86-4D94-A93F-C7380B267606}" srcOrd="1" destOrd="0" presId="urn:microsoft.com/office/officeart/2005/8/layout/list1"/>
    <dgm:cxn modelId="{0FB17227-58AF-4904-9640-8EE27507AAFB}" type="presParOf" srcId="{AB20B09B-898E-48CF-B023-4D101562A2BD}" destId="{51EF814A-EA4C-43A5-80D4-B7FA0653D416}" srcOrd="2" destOrd="0" presId="urn:microsoft.com/office/officeart/2005/8/layout/list1"/>
    <dgm:cxn modelId="{2A292602-29B3-48F0-8034-AF3B4E9B00F8}" type="presParOf" srcId="{AB20B09B-898E-48CF-B023-4D101562A2BD}" destId="{0530A80C-4D9B-4E4F-8BA3-FEF56F46B0AD}" srcOrd="3" destOrd="0" presId="urn:microsoft.com/office/officeart/2005/8/layout/list1"/>
    <dgm:cxn modelId="{15A4CFD0-6234-453C-8CF2-6AF0C38FFEF7}" type="presParOf" srcId="{AB20B09B-898E-48CF-B023-4D101562A2BD}" destId="{504A4B9E-2E39-47C4-94FD-491583698EE9}" srcOrd="4" destOrd="0" presId="urn:microsoft.com/office/officeart/2005/8/layout/list1"/>
    <dgm:cxn modelId="{DCE4372D-5E59-46B7-AE8B-6E5415CA8DCA}" type="presParOf" srcId="{504A4B9E-2E39-47C4-94FD-491583698EE9}" destId="{C587BB68-8A01-4009-A9A6-6F6A6D10AF5E}" srcOrd="0" destOrd="0" presId="urn:microsoft.com/office/officeart/2005/8/layout/list1"/>
    <dgm:cxn modelId="{F4AE0740-8A81-4455-B7D6-2C28DBBA8134}" type="presParOf" srcId="{504A4B9E-2E39-47C4-94FD-491583698EE9}" destId="{78D61DF5-CBE8-4057-9CE5-E98DDDBD0181}" srcOrd="1" destOrd="0" presId="urn:microsoft.com/office/officeart/2005/8/layout/list1"/>
    <dgm:cxn modelId="{EEAECFE5-3A1F-4BE5-A435-3C596DFA3A96}" type="presParOf" srcId="{AB20B09B-898E-48CF-B023-4D101562A2BD}" destId="{AF9DBBB6-532C-4696-BC2B-841372F320A2}" srcOrd="5" destOrd="0" presId="urn:microsoft.com/office/officeart/2005/8/layout/list1"/>
    <dgm:cxn modelId="{71390527-B649-499D-9502-3D98976572AA}" type="presParOf" srcId="{AB20B09B-898E-48CF-B023-4D101562A2BD}" destId="{4DCEB3BE-BAB2-4DC8-A0E5-3FBF09CF4AD0}" srcOrd="6" destOrd="0" presId="urn:microsoft.com/office/officeart/2005/8/layout/list1"/>
    <dgm:cxn modelId="{1B8072AB-1D1B-4B85-960A-04933BAA7762}" type="presParOf" srcId="{AB20B09B-898E-48CF-B023-4D101562A2BD}" destId="{3C4C2CDD-C21D-45E4-8294-3870501F0775}" srcOrd="7" destOrd="0" presId="urn:microsoft.com/office/officeart/2005/8/layout/list1"/>
    <dgm:cxn modelId="{43F5F785-52FD-4CA4-904E-647BC40968C6}" type="presParOf" srcId="{AB20B09B-898E-48CF-B023-4D101562A2BD}" destId="{19F76CE4-4B8E-4BDB-BEDC-609E56305843}" srcOrd="8" destOrd="0" presId="urn:microsoft.com/office/officeart/2005/8/layout/list1"/>
    <dgm:cxn modelId="{5710F445-3364-4575-99BD-B14285F31BFC}" type="presParOf" srcId="{19F76CE4-4B8E-4BDB-BEDC-609E56305843}" destId="{FB0921E3-1A28-4555-8672-18D82C392B10}" srcOrd="0" destOrd="0" presId="urn:microsoft.com/office/officeart/2005/8/layout/list1"/>
    <dgm:cxn modelId="{98E21FC5-C342-4F88-9444-AA405B3232C5}" type="presParOf" srcId="{19F76CE4-4B8E-4BDB-BEDC-609E56305843}" destId="{E53F95B7-52B7-4A8F-9EDC-68C13A7DED72}" srcOrd="1" destOrd="0" presId="urn:microsoft.com/office/officeart/2005/8/layout/list1"/>
    <dgm:cxn modelId="{3A62F53E-1966-4ED3-9E6F-A7DC1643E107}" type="presParOf" srcId="{AB20B09B-898E-48CF-B023-4D101562A2BD}" destId="{F1DCFD8B-9CB3-4D46-902B-769838BB5D5A}" srcOrd="9" destOrd="0" presId="urn:microsoft.com/office/officeart/2005/8/layout/list1"/>
    <dgm:cxn modelId="{6C95171C-B943-4A0A-947F-4659D01787A6}" type="presParOf" srcId="{AB20B09B-898E-48CF-B023-4D101562A2BD}" destId="{DC8483FE-E2E2-47B4-9828-1F322B120DC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EF814A-EA4C-43A5-80D4-B7FA0653D416}">
      <dsp:nvSpPr>
        <dsp:cNvPr id="0" name=""/>
        <dsp:cNvSpPr/>
      </dsp:nvSpPr>
      <dsp:spPr>
        <a:xfrm>
          <a:off x="0" y="54326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E003D1-7829-4A52-9ECC-6B93374CE8BC}">
      <dsp:nvSpPr>
        <dsp:cNvPr id="0" name=""/>
        <dsp:cNvSpPr/>
      </dsp:nvSpPr>
      <dsp:spPr>
        <a:xfrm>
          <a:off x="411480" y="41421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400" b="1" kern="1200" dirty="0" smtClean="0">
              <a:solidFill>
                <a:srgbClr val="FFFF00"/>
              </a:solidFill>
            </a:rPr>
            <a:t>一、本学期工作要点</a:t>
          </a:r>
          <a:endParaRPr lang="zh-CN" altLang="en-US" sz="3400" b="1" kern="1200" dirty="0">
            <a:solidFill>
              <a:srgbClr val="FFFF00"/>
            </a:solidFill>
          </a:endParaRPr>
        </a:p>
      </dsp:txBody>
      <dsp:txXfrm>
        <a:off x="411480" y="41421"/>
        <a:ext cx="5760720" cy="1003680"/>
      </dsp:txXfrm>
    </dsp:sp>
    <dsp:sp modelId="{4DCEB3BE-BAB2-4DC8-A0E5-3FBF09CF4AD0}">
      <dsp:nvSpPr>
        <dsp:cNvPr id="0" name=""/>
        <dsp:cNvSpPr/>
      </dsp:nvSpPr>
      <dsp:spPr>
        <a:xfrm>
          <a:off x="0" y="208550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D61DF5-CBE8-4057-9CE5-E98DDDBD0181}">
      <dsp:nvSpPr>
        <dsp:cNvPr id="0" name=""/>
        <dsp:cNvSpPr/>
      </dsp:nvSpPr>
      <dsp:spPr>
        <a:xfrm>
          <a:off x="411480" y="1583661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400" b="1" kern="1200" dirty="0" smtClean="0"/>
            <a:t>二、本学期最终成果</a:t>
          </a:r>
          <a:endParaRPr lang="zh-CN" altLang="en-US" sz="3400" b="1" kern="1200" dirty="0"/>
        </a:p>
      </dsp:txBody>
      <dsp:txXfrm>
        <a:off x="411480" y="1583661"/>
        <a:ext cx="5760720" cy="1003680"/>
      </dsp:txXfrm>
    </dsp:sp>
    <dsp:sp modelId="{DC8483FE-E2E2-47B4-9828-1F322B120DC7}">
      <dsp:nvSpPr>
        <dsp:cNvPr id="0" name=""/>
        <dsp:cNvSpPr/>
      </dsp:nvSpPr>
      <dsp:spPr>
        <a:xfrm>
          <a:off x="0" y="362774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3F95B7-52B7-4A8F-9EDC-68C13A7DED72}">
      <dsp:nvSpPr>
        <dsp:cNvPr id="0" name=""/>
        <dsp:cNvSpPr/>
      </dsp:nvSpPr>
      <dsp:spPr>
        <a:xfrm>
          <a:off x="411480" y="3125901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400" b="1" kern="1200" dirty="0" smtClean="0"/>
            <a:t>三、每月计划安排</a:t>
          </a:r>
          <a:endParaRPr lang="zh-CN" altLang="en-US" sz="3400" b="1" kern="1200" dirty="0"/>
        </a:p>
      </dsp:txBody>
      <dsp:txXfrm>
        <a:off x="411480" y="3125901"/>
        <a:ext cx="5760720" cy="10036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152075-AFEE-4FBF-A93B-FF3AA0622A04}">
      <dsp:nvSpPr>
        <dsp:cNvPr id="0" name=""/>
        <dsp:cNvSpPr/>
      </dsp:nvSpPr>
      <dsp:spPr>
        <a:xfrm>
          <a:off x="3863308" y="2099"/>
          <a:ext cx="1788783" cy="11627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培训学习多维化</a:t>
          </a:r>
          <a:endParaRPr lang="zh-CN" altLang="en-US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863308" y="2099"/>
        <a:ext cx="1788783" cy="1162709"/>
      </dsp:txXfrm>
    </dsp:sp>
    <dsp:sp modelId="{2485151A-A0CD-437B-9118-CFC911075360}">
      <dsp:nvSpPr>
        <dsp:cNvPr id="0" name=""/>
        <dsp:cNvSpPr/>
      </dsp:nvSpPr>
      <dsp:spPr>
        <a:xfrm>
          <a:off x="2435191" y="583454"/>
          <a:ext cx="4645016" cy="4645016"/>
        </a:xfrm>
        <a:custGeom>
          <a:avLst/>
          <a:gdLst/>
          <a:ahLst/>
          <a:cxnLst/>
          <a:rect l="0" t="0" r="0" b="0"/>
          <a:pathLst>
            <a:path>
              <a:moveTo>
                <a:pt x="3229182" y="184287"/>
              </a:moveTo>
              <a:arcTo wR="2322508" hR="2322508" stAng="17578711" swAng="196099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360AAB-3742-4859-8DB0-F9817EA5AF18}">
      <dsp:nvSpPr>
        <dsp:cNvPr id="0" name=""/>
        <dsp:cNvSpPr/>
      </dsp:nvSpPr>
      <dsp:spPr>
        <a:xfrm>
          <a:off x="6072144" y="1606913"/>
          <a:ext cx="1788783" cy="11627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常规工作常态化</a:t>
          </a:r>
          <a:endParaRPr lang="zh-CN" altLang="en-US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072144" y="1606913"/>
        <a:ext cx="1788783" cy="1162709"/>
      </dsp:txXfrm>
    </dsp:sp>
    <dsp:sp modelId="{0B7FFD2F-4791-4078-B8B9-93A98D678307}">
      <dsp:nvSpPr>
        <dsp:cNvPr id="0" name=""/>
        <dsp:cNvSpPr/>
      </dsp:nvSpPr>
      <dsp:spPr>
        <a:xfrm>
          <a:off x="2435191" y="583454"/>
          <a:ext cx="4645016" cy="4645016"/>
        </a:xfrm>
        <a:custGeom>
          <a:avLst/>
          <a:gdLst/>
          <a:ahLst/>
          <a:cxnLst/>
          <a:rect l="0" t="0" r="0" b="0"/>
          <a:pathLst>
            <a:path>
              <a:moveTo>
                <a:pt x="4641836" y="2201011"/>
              </a:moveTo>
              <a:arcTo wR="2322508" hR="2322508" stAng="21420080" swAng="219588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3DC31F-6BF5-42C0-8D09-213B451D1C76}">
      <dsp:nvSpPr>
        <dsp:cNvPr id="0" name=""/>
        <dsp:cNvSpPr/>
      </dsp:nvSpPr>
      <dsp:spPr>
        <a:xfrm>
          <a:off x="5228444" y="4203556"/>
          <a:ext cx="1788783" cy="11627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观摩竞赛多样化</a:t>
          </a:r>
          <a:endParaRPr lang="zh-CN" altLang="en-US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228444" y="4203556"/>
        <a:ext cx="1788783" cy="1162709"/>
      </dsp:txXfrm>
    </dsp:sp>
    <dsp:sp modelId="{B70BB1DC-9CF6-41AC-8225-C8120F4F8138}">
      <dsp:nvSpPr>
        <dsp:cNvPr id="0" name=""/>
        <dsp:cNvSpPr/>
      </dsp:nvSpPr>
      <dsp:spPr>
        <a:xfrm>
          <a:off x="2435191" y="583454"/>
          <a:ext cx="4645016" cy="4645016"/>
        </a:xfrm>
        <a:custGeom>
          <a:avLst/>
          <a:gdLst/>
          <a:ahLst/>
          <a:cxnLst/>
          <a:rect l="0" t="0" r="0" b="0"/>
          <a:pathLst>
            <a:path>
              <a:moveTo>
                <a:pt x="2784029" y="4598698"/>
              </a:moveTo>
              <a:arcTo wR="2322508" hR="2322508" stAng="4712285" swAng="137543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1C5079-C25F-4E85-8739-814261142919}">
      <dsp:nvSpPr>
        <dsp:cNvPr id="0" name=""/>
        <dsp:cNvSpPr/>
      </dsp:nvSpPr>
      <dsp:spPr>
        <a:xfrm>
          <a:off x="2498172" y="4203556"/>
          <a:ext cx="1788783" cy="11627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网络教研深层化</a:t>
          </a:r>
          <a:endParaRPr lang="zh-CN" altLang="en-US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98172" y="4203556"/>
        <a:ext cx="1788783" cy="1162709"/>
      </dsp:txXfrm>
    </dsp:sp>
    <dsp:sp modelId="{F9932244-F3EF-4BFF-AB39-53DDAFCBBFC2}">
      <dsp:nvSpPr>
        <dsp:cNvPr id="0" name=""/>
        <dsp:cNvSpPr/>
      </dsp:nvSpPr>
      <dsp:spPr>
        <a:xfrm>
          <a:off x="2435191" y="583454"/>
          <a:ext cx="4645016" cy="4645016"/>
        </a:xfrm>
        <a:custGeom>
          <a:avLst/>
          <a:gdLst/>
          <a:ahLst/>
          <a:cxnLst/>
          <a:rect l="0" t="0" r="0" b="0"/>
          <a:pathLst>
            <a:path>
              <a:moveTo>
                <a:pt x="388029" y="3607746"/>
              </a:moveTo>
              <a:arcTo wR="2322508" hR="2322508" stAng="8784033" swAng="219588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1A5FF6-388B-4E4A-814A-F9BB6AA4D7ED}">
      <dsp:nvSpPr>
        <dsp:cNvPr id="0" name=""/>
        <dsp:cNvSpPr/>
      </dsp:nvSpPr>
      <dsp:spPr>
        <a:xfrm>
          <a:off x="1654471" y="1606913"/>
          <a:ext cx="1788783" cy="11627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组建语文工作室</a:t>
          </a:r>
          <a:endParaRPr lang="zh-CN" altLang="en-US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54471" y="1606913"/>
        <a:ext cx="1788783" cy="1162709"/>
      </dsp:txXfrm>
    </dsp:sp>
    <dsp:sp modelId="{7FB6B008-9DE7-4EA3-90C0-48C19D64EA66}">
      <dsp:nvSpPr>
        <dsp:cNvPr id="0" name=""/>
        <dsp:cNvSpPr/>
      </dsp:nvSpPr>
      <dsp:spPr>
        <a:xfrm>
          <a:off x="2435191" y="583454"/>
          <a:ext cx="4645016" cy="4645016"/>
        </a:xfrm>
        <a:custGeom>
          <a:avLst/>
          <a:gdLst/>
          <a:ahLst/>
          <a:cxnLst/>
          <a:rect l="0" t="0" r="0" b="0"/>
          <a:pathLst>
            <a:path>
              <a:moveTo>
                <a:pt x="404761" y="1012434"/>
              </a:moveTo>
              <a:arcTo wR="2322508" hR="2322508" stAng="12860293" swAng="196099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EF814A-EA4C-43A5-80D4-B7FA0653D416}">
      <dsp:nvSpPr>
        <dsp:cNvPr id="0" name=""/>
        <dsp:cNvSpPr/>
      </dsp:nvSpPr>
      <dsp:spPr>
        <a:xfrm>
          <a:off x="0" y="54326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E003D1-7829-4A52-9ECC-6B93374CE8BC}">
      <dsp:nvSpPr>
        <dsp:cNvPr id="0" name=""/>
        <dsp:cNvSpPr/>
      </dsp:nvSpPr>
      <dsp:spPr>
        <a:xfrm>
          <a:off x="411480" y="41421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400" b="1" kern="1200" dirty="0" smtClean="0"/>
            <a:t>一、本学期工作要点</a:t>
          </a:r>
          <a:endParaRPr lang="zh-CN" altLang="en-US" sz="3400" b="1" kern="1200" dirty="0"/>
        </a:p>
      </dsp:txBody>
      <dsp:txXfrm>
        <a:off x="411480" y="41421"/>
        <a:ext cx="5760720" cy="1003680"/>
      </dsp:txXfrm>
    </dsp:sp>
    <dsp:sp modelId="{4DCEB3BE-BAB2-4DC8-A0E5-3FBF09CF4AD0}">
      <dsp:nvSpPr>
        <dsp:cNvPr id="0" name=""/>
        <dsp:cNvSpPr/>
      </dsp:nvSpPr>
      <dsp:spPr>
        <a:xfrm>
          <a:off x="0" y="208550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D61DF5-CBE8-4057-9CE5-E98DDDBD0181}">
      <dsp:nvSpPr>
        <dsp:cNvPr id="0" name=""/>
        <dsp:cNvSpPr/>
      </dsp:nvSpPr>
      <dsp:spPr>
        <a:xfrm>
          <a:off x="411480" y="1583661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400" b="1" kern="1200" dirty="0" smtClean="0">
              <a:solidFill>
                <a:srgbClr val="FFFF00"/>
              </a:solidFill>
            </a:rPr>
            <a:t>二、本学期最终成果</a:t>
          </a:r>
          <a:endParaRPr lang="zh-CN" altLang="en-US" sz="3400" b="1" kern="1200" dirty="0">
            <a:solidFill>
              <a:srgbClr val="FFFF00"/>
            </a:solidFill>
          </a:endParaRPr>
        </a:p>
      </dsp:txBody>
      <dsp:txXfrm>
        <a:off x="411480" y="1583661"/>
        <a:ext cx="5760720" cy="1003680"/>
      </dsp:txXfrm>
    </dsp:sp>
    <dsp:sp modelId="{DC8483FE-E2E2-47B4-9828-1F322B120DC7}">
      <dsp:nvSpPr>
        <dsp:cNvPr id="0" name=""/>
        <dsp:cNvSpPr/>
      </dsp:nvSpPr>
      <dsp:spPr>
        <a:xfrm>
          <a:off x="0" y="362774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3F95B7-52B7-4A8F-9EDC-68C13A7DED72}">
      <dsp:nvSpPr>
        <dsp:cNvPr id="0" name=""/>
        <dsp:cNvSpPr/>
      </dsp:nvSpPr>
      <dsp:spPr>
        <a:xfrm>
          <a:off x="411480" y="3125901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400" b="1" kern="1200" dirty="0" smtClean="0"/>
            <a:t>三、每月计划安排</a:t>
          </a:r>
          <a:endParaRPr lang="zh-CN" altLang="en-US" sz="3400" b="1" kern="1200" dirty="0"/>
        </a:p>
      </dsp:txBody>
      <dsp:txXfrm>
        <a:off x="411480" y="3125901"/>
        <a:ext cx="5760720" cy="100368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AD5AB8-6329-4BE6-91CA-86652AEE956D}">
      <dsp:nvSpPr>
        <dsp:cNvPr id="0" name=""/>
        <dsp:cNvSpPr/>
      </dsp:nvSpPr>
      <dsp:spPr>
        <a:xfrm>
          <a:off x="0" y="0"/>
          <a:ext cx="5805263" cy="58052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B01F98-B2B8-4229-8C6F-E52DDD10995B}">
      <dsp:nvSpPr>
        <dsp:cNvPr id="0" name=""/>
        <dsp:cNvSpPr/>
      </dsp:nvSpPr>
      <dsp:spPr>
        <a:xfrm>
          <a:off x="2869407" y="537337"/>
          <a:ext cx="1908672" cy="8254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b="1" kern="1200" dirty="0" smtClean="0">
              <a:solidFill>
                <a:srgbClr val="FF0000"/>
              </a:solidFill>
            </a:rPr>
            <a:t>每班一本</a:t>
          </a:r>
          <a:endParaRPr lang="zh-CN" altLang="en-US" sz="2900" b="1" kern="1200" dirty="0">
            <a:solidFill>
              <a:srgbClr val="FF0000"/>
            </a:solidFill>
          </a:endParaRPr>
        </a:p>
      </dsp:txBody>
      <dsp:txXfrm>
        <a:off x="2869407" y="537337"/>
        <a:ext cx="1908672" cy="825435"/>
      </dsp:txXfrm>
    </dsp:sp>
    <dsp:sp modelId="{D68BEB43-D918-4851-A47A-381BC6CA09AB}">
      <dsp:nvSpPr>
        <dsp:cNvPr id="0" name=""/>
        <dsp:cNvSpPr/>
      </dsp:nvSpPr>
      <dsp:spPr>
        <a:xfrm>
          <a:off x="2869407" y="1527991"/>
          <a:ext cx="1908672" cy="8254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b="1" kern="1200" dirty="0" smtClean="0">
              <a:solidFill>
                <a:srgbClr val="002060"/>
              </a:solidFill>
            </a:rPr>
            <a:t>每校一题</a:t>
          </a:r>
          <a:endParaRPr lang="zh-CN" altLang="en-US" sz="2900" b="1" kern="1200" dirty="0">
            <a:solidFill>
              <a:srgbClr val="002060"/>
            </a:solidFill>
          </a:endParaRPr>
        </a:p>
      </dsp:txBody>
      <dsp:txXfrm>
        <a:off x="2869407" y="1527991"/>
        <a:ext cx="1908672" cy="825435"/>
      </dsp:txXfrm>
    </dsp:sp>
    <dsp:sp modelId="{8F8D8CB9-F3F8-4503-AF43-91A2AFCE53F1}">
      <dsp:nvSpPr>
        <dsp:cNvPr id="0" name=""/>
        <dsp:cNvSpPr/>
      </dsp:nvSpPr>
      <dsp:spPr>
        <a:xfrm>
          <a:off x="2869407" y="2468654"/>
          <a:ext cx="1908672" cy="8254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b="1" kern="1200" dirty="0" smtClean="0">
              <a:solidFill>
                <a:srgbClr val="002060"/>
              </a:solidFill>
            </a:rPr>
            <a:t>每月一报</a:t>
          </a:r>
        </a:p>
      </dsp:txBody>
      <dsp:txXfrm>
        <a:off x="2869407" y="2468654"/>
        <a:ext cx="1908672" cy="825435"/>
      </dsp:txXfrm>
    </dsp:sp>
    <dsp:sp modelId="{844C9220-E598-4E46-A2E9-E0FD7601A32C}">
      <dsp:nvSpPr>
        <dsp:cNvPr id="0" name=""/>
        <dsp:cNvSpPr/>
      </dsp:nvSpPr>
      <dsp:spPr>
        <a:xfrm>
          <a:off x="2869407" y="3463437"/>
          <a:ext cx="1908672" cy="8254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b="1" kern="1200" dirty="0" smtClean="0">
              <a:solidFill>
                <a:srgbClr val="002060"/>
              </a:solidFill>
            </a:rPr>
            <a:t>每师一课</a:t>
          </a:r>
          <a:endParaRPr lang="zh-CN" altLang="en-US" sz="2900" b="1" kern="1200" dirty="0">
            <a:solidFill>
              <a:srgbClr val="002060"/>
            </a:solidFill>
          </a:endParaRPr>
        </a:p>
      </dsp:txBody>
      <dsp:txXfrm>
        <a:off x="2869407" y="3463437"/>
        <a:ext cx="1908672" cy="825435"/>
      </dsp:txXfrm>
    </dsp:sp>
    <dsp:sp modelId="{0988A04E-9FB5-4F70-8E65-EAEBD2936FC2}">
      <dsp:nvSpPr>
        <dsp:cNvPr id="0" name=""/>
        <dsp:cNvSpPr/>
      </dsp:nvSpPr>
      <dsp:spPr>
        <a:xfrm>
          <a:off x="2869407" y="4451983"/>
          <a:ext cx="1908672" cy="8254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b="1" kern="1200" dirty="0" smtClean="0">
              <a:solidFill>
                <a:srgbClr val="002060"/>
              </a:solidFill>
            </a:rPr>
            <a:t>教学论文</a:t>
          </a:r>
          <a:endParaRPr lang="zh-CN" altLang="en-US" sz="2900" b="1" kern="1200" dirty="0">
            <a:solidFill>
              <a:srgbClr val="002060"/>
            </a:solidFill>
          </a:endParaRPr>
        </a:p>
      </dsp:txBody>
      <dsp:txXfrm>
        <a:off x="2869407" y="4451983"/>
        <a:ext cx="1908672" cy="82543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AD5AB8-6329-4BE6-91CA-86652AEE956D}">
      <dsp:nvSpPr>
        <dsp:cNvPr id="0" name=""/>
        <dsp:cNvSpPr/>
      </dsp:nvSpPr>
      <dsp:spPr>
        <a:xfrm>
          <a:off x="0" y="0"/>
          <a:ext cx="5805263" cy="58052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B01F98-B2B8-4229-8C6F-E52DDD10995B}">
      <dsp:nvSpPr>
        <dsp:cNvPr id="0" name=""/>
        <dsp:cNvSpPr/>
      </dsp:nvSpPr>
      <dsp:spPr>
        <a:xfrm>
          <a:off x="2869407" y="537337"/>
          <a:ext cx="1908672" cy="8254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b="1" kern="1200" dirty="0" smtClean="0">
              <a:solidFill>
                <a:srgbClr val="002060"/>
              </a:solidFill>
            </a:rPr>
            <a:t>每班一本</a:t>
          </a:r>
          <a:endParaRPr lang="zh-CN" altLang="en-US" sz="2900" b="1" kern="1200" dirty="0">
            <a:solidFill>
              <a:srgbClr val="002060"/>
            </a:solidFill>
          </a:endParaRPr>
        </a:p>
      </dsp:txBody>
      <dsp:txXfrm>
        <a:off x="2869407" y="537337"/>
        <a:ext cx="1908672" cy="825435"/>
      </dsp:txXfrm>
    </dsp:sp>
    <dsp:sp modelId="{D68BEB43-D918-4851-A47A-381BC6CA09AB}">
      <dsp:nvSpPr>
        <dsp:cNvPr id="0" name=""/>
        <dsp:cNvSpPr/>
      </dsp:nvSpPr>
      <dsp:spPr>
        <a:xfrm>
          <a:off x="2869407" y="1527991"/>
          <a:ext cx="1908672" cy="8254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b="1" kern="1200" dirty="0" smtClean="0">
              <a:solidFill>
                <a:srgbClr val="FF0000"/>
              </a:solidFill>
            </a:rPr>
            <a:t>每校一题</a:t>
          </a:r>
          <a:endParaRPr lang="zh-CN" altLang="en-US" sz="2900" b="1" kern="1200" dirty="0">
            <a:solidFill>
              <a:srgbClr val="FF0000"/>
            </a:solidFill>
          </a:endParaRPr>
        </a:p>
      </dsp:txBody>
      <dsp:txXfrm>
        <a:off x="2869407" y="1527991"/>
        <a:ext cx="1908672" cy="825435"/>
      </dsp:txXfrm>
    </dsp:sp>
    <dsp:sp modelId="{8F8D8CB9-F3F8-4503-AF43-91A2AFCE53F1}">
      <dsp:nvSpPr>
        <dsp:cNvPr id="0" name=""/>
        <dsp:cNvSpPr/>
      </dsp:nvSpPr>
      <dsp:spPr>
        <a:xfrm>
          <a:off x="2869407" y="2468654"/>
          <a:ext cx="1908672" cy="8254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b="1" kern="1200" dirty="0" smtClean="0">
              <a:solidFill>
                <a:srgbClr val="002060"/>
              </a:solidFill>
            </a:rPr>
            <a:t>每月一报</a:t>
          </a:r>
        </a:p>
      </dsp:txBody>
      <dsp:txXfrm>
        <a:off x="2869407" y="2468654"/>
        <a:ext cx="1908672" cy="825435"/>
      </dsp:txXfrm>
    </dsp:sp>
    <dsp:sp modelId="{844C9220-E598-4E46-A2E9-E0FD7601A32C}">
      <dsp:nvSpPr>
        <dsp:cNvPr id="0" name=""/>
        <dsp:cNvSpPr/>
      </dsp:nvSpPr>
      <dsp:spPr>
        <a:xfrm>
          <a:off x="2869407" y="3463437"/>
          <a:ext cx="1908672" cy="8254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b="1" kern="1200" dirty="0" smtClean="0">
              <a:solidFill>
                <a:srgbClr val="002060"/>
              </a:solidFill>
            </a:rPr>
            <a:t>每师一课</a:t>
          </a:r>
          <a:endParaRPr lang="zh-CN" altLang="en-US" sz="2900" b="1" kern="1200" dirty="0">
            <a:solidFill>
              <a:srgbClr val="002060"/>
            </a:solidFill>
          </a:endParaRPr>
        </a:p>
      </dsp:txBody>
      <dsp:txXfrm>
        <a:off x="2869407" y="3463437"/>
        <a:ext cx="1908672" cy="825435"/>
      </dsp:txXfrm>
    </dsp:sp>
    <dsp:sp modelId="{0988A04E-9FB5-4F70-8E65-EAEBD2936FC2}">
      <dsp:nvSpPr>
        <dsp:cNvPr id="0" name=""/>
        <dsp:cNvSpPr/>
      </dsp:nvSpPr>
      <dsp:spPr>
        <a:xfrm>
          <a:off x="2869407" y="4451983"/>
          <a:ext cx="1908672" cy="8254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b="1" kern="1200" dirty="0" smtClean="0">
              <a:solidFill>
                <a:srgbClr val="002060"/>
              </a:solidFill>
            </a:rPr>
            <a:t>教学论文</a:t>
          </a:r>
          <a:endParaRPr lang="zh-CN" altLang="en-US" sz="2900" b="1" kern="1200" dirty="0">
            <a:solidFill>
              <a:srgbClr val="002060"/>
            </a:solidFill>
          </a:endParaRPr>
        </a:p>
      </dsp:txBody>
      <dsp:txXfrm>
        <a:off x="2869407" y="4451983"/>
        <a:ext cx="1908672" cy="82543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AD5AB8-6329-4BE6-91CA-86652AEE956D}">
      <dsp:nvSpPr>
        <dsp:cNvPr id="0" name=""/>
        <dsp:cNvSpPr/>
      </dsp:nvSpPr>
      <dsp:spPr>
        <a:xfrm>
          <a:off x="0" y="0"/>
          <a:ext cx="5805263" cy="58052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B01F98-B2B8-4229-8C6F-E52DDD10995B}">
      <dsp:nvSpPr>
        <dsp:cNvPr id="0" name=""/>
        <dsp:cNvSpPr/>
      </dsp:nvSpPr>
      <dsp:spPr>
        <a:xfrm>
          <a:off x="2869407" y="537337"/>
          <a:ext cx="1908672" cy="8254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b="1" kern="1200" dirty="0" smtClean="0">
              <a:solidFill>
                <a:srgbClr val="002060"/>
              </a:solidFill>
            </a:rPr>
            <a:t>每班一本</a:t>
          </a:r>
          <a:endParaRPr lang="zh-CN" altLang="en-US" sz="2900" b="1" kern="1200" dirty="0">
            <a:solidFill>
              <a:srgbClr val="002060"/>
            </a:solidFill>
          </a:endParaRPr>
        </a:p>
      </dsp:txBody>
      <dsp:txXfrm>
        <a:off x="2869407" y="537337"/>
        <a:ext cx="1908672" cy="825435"/>
      </dsp:txXfrm>
    </dsp:sp>
    <dsp:sp modelId="{D68BEB43-D918-4851-A47A-381BC6CA09AB}">
      <dsp:nvSpPr>
        <dsp:cNvPr id="0" name=""/>
        <dsp:cNvSpPr/>
      </dsp:nvSpPr>
      <dsp:spPr>
        <a:xfrm>
          <a:off x="2869407" y="1527991"/>
          <a:ext cx="1908672" cy="8254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b="1" kern="1200" dirty="0" smtClean="0">
              <a:solidFill>
                <a:srgbClr val="002060"/>
              </a:solidFill>
            </a:rPr>
            <a:t>每校一题</a:t>
          </a:r>
          <a:endParaRPr lang="zh-CN" altLang="en-US" sz="2900" b="1" kern="1200" dirty="0">
            <a:solidFill>
              <a:srgbClr val="002060"/>
            </a:solidFill>
          </a:endParaRPr>
        </a:p>
      </dsp:txBody>
      <dsp:txXfrm>
        <a:off x="2869407" y="1527991"/>
        <a:ext cx="1908672" cy="825435"/>
      </dsp:txXfrm>
    </dsp:sp>
    <dsp:sp modelId="{8F8D8CB9-F3F8-4503-AF43-91A2AFCE53F1}">
      <dsp:nvSpPr>
        <dsp:cNvPr id="0" name=""/>
        <dsp:cNvSpPr/>
      </dsp:nvSpPr>
      <dsp:spPr>
        <a:xfrm>
          <a:off x="2869407" y="2468654"/>
          <a:ext cx="1908672" cy="8254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b="1" kern="1200" dirty="0" smtClean="0">
              <a:solidFill>
                <a:srgbClr val="FF0000"/>
              </a:solidFill>
            </a:rPr>
            <a:t>每月一报</a:t>
          </a:r>
        </a:p>
      </dsp:txBody>
      <dsp:txXfrm>
        <a:off x="2869407" y="2468654"/>
        <a:ext cx="1908672" cy="825435"/>
      </dsp:txXfrm>
    </dsp:sp>
    <dsp:sp modelId="{844C9220-E598-4E46-A2E9-E0FD7601A32C}">
      <dsp:nvSpPr>
        <dsp:cNvPr id="0" name=""/>
        <dsp:cNvSpPr/>
      </dsp:nvSpPr>
      <dsp:spPr>
        <a:xfrm>
          <a:off x="2869407" y="3463437"/>
          <a:ext cx="1908672" cy="8254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b="1" kern="1200" dirty="0" smtClean="0">
              <a:solidFill>
                <a:srgbClr val="002060"/>
              </a:solidFill>
            </a:rPr>
            <a:t>每师一课</a:t>
          </a:r>
          <a:endParaRPr lang="zh-CN" altLang="en-US" sz="2900" b="1" kern="1200" dirty="0">
            <a:solidFill>
              <a:srgbClr val="002060"/>
            </a:solidFill>
          </a:endParaRPr>
        </a:p>
      </dsp:txBody>
      <dsp:txXfrm>
        <a:off x="2869407" y="3463437"/>
        <a:ext cx="1908672" cy="825435"/>
      </dsp:txXfrm>
    </dsp:sp>
    <dsp:sp modelId="{0988A04E-9FB5-4F70-8E65-EAEBD2936FC2}">
      <dsp:nvSpPr>
        <dsp:cNvPr id="0" name=""/>
        <dsp:cNvSpPr/>
      </dsp:nvSpPr>
      <dsp:spPr>
        <a:xfrm>
          <a:off x="2869407" y="4451983"/>
          <a:ext cx="1908672" cy="8254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b="1" kern="1200" dirty="0" smtClean="0">
              <a:solidFill>
                <a:srgbClr val="002060"/>
              </a:solidFill>
            </a:rPr>
            <a:t>教学论文</a:t>
          </a:r>
          <a:endParaRPr lang="zh-CN" altLang="en-US" sz="2900" b="1" kern="1200" dirty="0">
            <a:solidFill>
              <a:srgbClr val="002060"/>
            </a:solidFill>
          </a:endParaRPr>
        </a:p>
      </dsp:txBody>
      <dsp:txXfrm>
        <a:off x="2869407" y="4451983"/>
        <a:ext cx="1908672" cy="82543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AD5AB8-6329-4BE6-91CA-86652AEE956D}">
      <dsp:nvSpPr>
        <dsp:cNvPr id="0" name=""/>
        <dsp:cNvSpPr/>
      </dsp:nvSpPr>
      <dsp:spPr>
        <a:xfrm>
          <a:off x="0" y="0"/>
          <a:ext cx="5805263" cy="58052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B01F98-B2B8-4229-8C6F-E52DDD10995B}">
      <dsp:nvSpPr>
        <dsp:cNvPr id="0" name=""/>
        <dsp:cNvSpPr/>
      </dsp:nvSpPr>
      <dsp:spPr>
        <a:xfrm>
          <a:off x="2869407" y="537337"/>
          <a:ext cx="1908672" cy="8254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b="1" kern="1200" dirty="0" smtClean="0">
              <a:solidFill>
                <a:srgbClr val="002060"/>
              </a:solidFill>
            </a:rPr>
            <a:t>每班一本</a:t>
          </a:r>
          <a:endParaRPr lang="zh-CN" altLang="en-US" sz="2900" b="1" kern="1200" dirty="0">
            <a:solidFill>
              <a:srgbClr val="002060"/>
            </a:solidFill>
          </a:endParaRPr>
        </a:p>
      </dsp:txBody>
      <dsp:txXfrm>
        <a:off x="2869407" y="537337"/>
        <a:ext cx="1908672" cy="825435"/>
      </dsp:txXfrm>
    </dsp:sp>
    <dsp:sp modelId="{D68BEB43-D918-4851-A47A-381BC6CA09AB}">
      <dsp:nvSpPr>
        <dsp:cNvPr id="0" name=""/>
        <dsp:cNvSpPr/>
      </dsp:nvSpPr>
      <dsp:spPr>
        <a:xfrm>
          <a:off x="2869407" y="1527991"/>
          <a:ext cx="1908672" cy="8254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b="1" kern="1200" dirty="0" smtClean="0">
              <a:solidFill>
                <a:srgbClr val="002060"/>
              </a:solidFill>
            </a:rPr>
            <a:t>每校一题</a:t>
          </a:r>
          <a:endParaRPr lang="zh-CN" altLang="en-US" sz="2900" b="1" kern="1200" dirty="0">
            <a:solidFill>
              <a:srgbClr val="002060"/>
            </a:solidFill>
          </a:endParaRPr>
        </a:p>
      </dsp:txBody>
      <dsp:txXfrm>
        <a:off x="2869407" y="1527991"/>
        <a:ext cx="1908672" cy="825435"/>
      </dsp:txXfrm>
    </dsp:sp>
    <dsp:sp modelId="{8F8D8CB9-F3F8-4503-AF43-91A2AFCE53F1}">
      <dsp:nvSpPr>
        <dsp:cNvPr id="0" name=""/>
        <dsp:cNvSpPr/>
      </dsp:nvSpPr>
      <dsp:spPr>
        <a:xfrm>
          <a:off x="2869407" y="2468654"/>
          <a:ext cx="1908672" cy="8254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b="1" kern="1200" dirty="0" smtClean="0">
              <a:solidFill>
                <a:srgbClr val="002060"/>
              </a:solidFill>
            </a:rPr>
            <a:t>每月一报</a:t>
          </a:r>
        </a:p>
      </dsp:txBody>
      <dsp:txXfrm>
        <a:off x="2869407" y="2468654"/>
        <a:ext cx="1908672" cy="825435"/>
      </dsp:txXfrm>
    </dsp:sp>
    <dsp:sp modelId="{844C9220-E598-4E46-A2E9-E0FD7601A32C}">
      <dsp:nvSpPr>
        <dsp:cNvPr id="0" name=""/>
        <dsp:cNvSpPr/>
      </dsp:nvSpPr>
      <dsp:spPr>
        <a:xfrm>
          <a:off x="2869407" y="3463437"/>
          <a:ext cx="1908672" cy="8254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b="1" kern="1200" dirty="0" smtClean="0">
              <a:solidFill>
                <a:srgbClr val="FF0000"/>
              </a:solidFill>
            </a:rPr>
            <a:t>每师一课</a:t>
          </a:r>
          <a:endParaRPr lang="zh-CN" altLang="en-US" sz="2900" b="1" kern="1200" dirty="0">
            <a:solidFill>
              <a:srgbClr val="FF0000"/>
            </a:solidFill>
          </a:endParaRPr>
        </a:p>
      </dsp:txBody>
      <dsp:txXfrm>
        <a:off x="2869407" y="3463437"/>
        <a:ext cx="1908672" cy="825435"/>
      </dsp:txXfrm>
    </dsp:sp>
    <dsp:sp modelId="{0988A04E-9FB5-4F70-8E65-EAEBD2936FC2}">
      <dsp:nvSpPr>
        <dsp:cNvPr id="0" name=""/>
        <dsp:cNvSpPr/>
      </dsp:nvSpPr>
      <dsp:spPr>
        <a:xfrm>
          <a:off x="2869407" y="4451983"/>
          <a:ext cx="1908672" cy="8254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b="1" kern="1200" dirty="0" smtClean="0">
              <a:solidFill>
                <a:srgbClr val="002060"/>
              </a:solidFill>
            </a:rPr>
            <a:t>教学论文</a:t>
          </a:r>
          <a:endParaRPr lang="zh-CN" altLang="en-US" sz="2900" b="1" kern="1200" dirty="0">
            <a:solidFill>
              <a:srgbClr val="002060"/>
            </a:solidFill>
          </a:endParaRPr>
        </a:p>
      </dsp:txBody>
      <dsp:txXfrm>
        <a:off x="2869407" y="4451983"/>
        <a:ext cx="1908672" cy="825435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AD5AB8-6329-4BE6-91CA-86652AEE956D}">
      <dsp:nvSpPr>
        <dsp:cNvPr id="0" name=""/>
        <dsp:cNvSpPr/>
      </dsp:nvSpPr>
      <dsp:spPr>
        <a:xfrm>
          <a:off x="0" y="0"/>
          <a:ext cx="5805263" cy="58052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B01F98-B2B8-4229-8C6F-E52DDD10995B}">
      <dsp:nvSpPr>
        <dsp:cNvPr id="0" name=""/>
        <dsp:cNvSpPr/>
      </dsp:nvSpPr>
      <dsp:spPr>
        <a:xfrm>
          <a:off x="2869407" y="537337"/>
          <a:ext cx="1908672" cy="8254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b="1" kern="1200" dirty="0" smtClean="0">
              <a:solidFill>
                <a:srgbClr val="002060"/>
              </a:solidFill>
            </a:rPr>
            <a:t>每班一本</a:t>
          </a:r>
          <a:endParaRPr lang="zh-CN" altLang="en-US" sz="2900" b="1" kern="1200" dirty="0">
            <a:solidFill>
              <a:srgbClr val="002060"/>
            </a:solidFill>
          </a:endParaRPr>
        </a:p>
      </dsp:txBody>
      <dsp:txXfrm>
        <a:off x="2869407" y="537337"/>
        <a:ext cx="1908672" cy="825435"/>
      </dsp:txXfrm>
    </dsp:sp>
    <dsp:sp modelId="{D68BEB43-D918-4851-A47A-381BC6CA09AB}">
      <dsp:nvSpPr>
        <dsp:cNvPr id="0" name=""/>
        <dsp:cNvSpPr/>
      </dsp:nvSpPr>
      <dsp:spPr>
        <a:xfrm>
          <a:off x="2869407" y="1527991"/>
          <a:ext cx="1908672" cy="8254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b="1" kern="1200" dirty="0" smtClean="0">
              <a:solidFill>
                <a:srgbClr val="002060"/>
              </a:solidFill>
            </a:rPr>
            <a:t>每校一题</a:t>
          </a:r>
          <a:endParaRPr lang="zh-CN" altLang="en-US" sz="2900" b="1" kern="1200" dirty="0">
            <a:solidFill>
              <a:srgbClr val="002060"/>
            </a:solidFill>
          </a:endParaRPr>
        </a:p>
      </dsp:txBody>
      <dsp:txXfrm>
        <a:off x="2869407" y="1527991"/>
        <a:ext cx="1908672" cy="825435"/>
      </dsp:txXfrm>
    </dsp:sp>
    <dsp:sp modelId="{8F8D8CB9-F3F8-4503-AF43-91A2AFCE53F1}">
      <dsp:nvSpPr>
        <dsp:cNvPr id="0" name=""/>
        <dsp:cNvSpPr/>
      </dsp:nvSpPr>
      <dsp:spPr>
        <a:xfrm>
          <a:off x="2869407" y="2468654"/>
          <a:ext cx="1908672" cy="8254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b="1" kern="1200" dirty="0" smtClean="0">
              <a:solidFill>
                <a:srgbClr val="002060"/>
              </a:solidFill>
            </a:rPr>
            <a:t>每月一报</a:t>
          </a:r>
        </a:p>
      </dsp:txBody>
      <dsp:txXfrm>
        <a:off x="2869407" y="2468654"/>
        <a:ext cx="1908672" cy="825435"/>
      </dsp:txXfrm>
    </dsp:sp>
    <dsp:sp modelId="{844C9220-E598-4E46-A2E9-E0FD7601A32C}">
      <dsp:nvSpPr>
        <dsp:cNvPr id="0" name=""/>
        <dsp:cNvSpPr/>
      </dsp:nvSpPr>
      <dsp:spPr>
        <a:xfrm>
          <a:off x="2869407" y="3463437"/>
          <a:ext cx="1908672" cy="8254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b="1" kern="1200" dirty="0" smtClean="0">
              <a:solidFill>
                <a:srgbClr val="002060"/>
              </a:solidFill>
            </a:rPr>
            <a:t>每师一课</a:t>
          </a:r>
          <a:endParaRPr lang="zh-CN" altLang="en-US" sz="2900" b="1" kern="1200" dirty="0">
            <a:solidFill>
              <a:srgbClr val="002060"/>
            </a:solidFill>
          </a:endParaRPr>
        </a:p>
      </dsp:txBody>
      <dsp:txXfrm>
        <a:off x="2869407" y="3463437"/>
        <a:ext cx="1908672" cy="825435"/>
      </dsp:txXfrm>
    </dsp:sp>
    <dsp:sp modelId="{0988A04E-9FB5-4F70-8E65-EAEBD2936FC2}">
      <dsp:nvSpPr>
        <dsp:cNvPr id="0" name=""/>
        <dsp:cNvSpPr/>
      </dsp:nvSpPr>
      <dsp:spPr>
        <a:xfrm>
          <a:off x="2869407" y="4451983"/>
          <a:ext cx="1908672" cy="8254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b="1" kern="1200" dirty="0" smtClean="0">
              <a:solidFill>
                <a:srgbClr val="FF0000"/>
              </a:solidFill>
            </a:rPr>
            <a:t>教学论文</a:t>
          </a:r>
          <a:endParaRPr lang="zh-CN" altLang="en-US" sz="2900" b="1" kern="1200" dirty="0">
            <a:solidFill>
              <a:srgbClr val="FF0000"/>
            </a:solidFill>
          </a:endParaRPr>
        </a:p>
      </dsp:txBody>
      <dsp:txXfrm>
        <a:off x="2869407" y="4451983"/>
        <a:ext cx="1908672" cy="825435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EF814A-EA4C-43A5-80D4-B7FA0653D416}">
      <dsp:nvSpPr>
        <dsp:cNvPr id="0" name=""/>
        <dsp:cNvSpPr/>
      </dsp:nvSpPr>
      <dsp:spPr>
        <a:xfrm>
          <a:off x="0" y="54326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E003D1-7829-4A52-9ECC-6B93374CE8BC}">
      <dsp:nvSpPr>
        <dsp:cNvPr id="0" name=""/>
        <dsp:cNvSpPr/>
      </dsp:nvSpPr>
      <dsp:spPr>
        <a:xfrm>
          <a:off x="411480" y="41421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400" b="1" kern="1200" dirty="0" smtClean="0"/>
            <a:t>一、本学期工作要点</a:t>
          </a:r>
          <a:endParaRPr lang="zh-CN" altLang="en-US" sz="3400" b="1" kern="1200" dirty="0"/>
        </a:p>
      </dsp:txBody>
      <dsp:txXfrm>
        <a:off x="411480" y="41421"/>
        <a:ext cx="5760720" cy="1003680"/>
      </dsp:txXfrm>
    </dsp:sp>
    <dsp:sp modelId="{4DCEB3BE-BAB2-4DC8-A0E5-3FBF09CF4AD0}">
      <dsp:nvSpPr>
        <dsp:cNvPr id="0" name=""/>
        <dsp:cNvSpPr/>
      </dsp:nvSpPr>
      <dsp:spPr>
        <a:xfrm>
          <a:off x="0" y="208550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D61DF5-CBE8-4057-9CE5-E98DDDBD0181}">
      <dsp:nvSpPr>
        <dsp:cNvPr id="0" name=""/>
        <dsp:cNvSpPr/>
      </dsp:nvSpPr>
      <dsp:spPr>
        <a:xfrm>
          <a:off x="411480" y="1583661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400" b="1" kern="1200" dirty="0" smtClean="0"/>
            <a:t>二、本学期最终成果</a:t>
          </a:r>
          <a:endParaRPr lang="zh-CN" altLang="en-US" sz="3400" b="1" kern="1200" dirty="0"/>
        </a:p>
      </dsp:txBody>
      <dsp:txXfrm>
        <a:off x="411480" y="1583661"/>
        <a:ext cx="5760720" cy="1003680"/>
      </dsp:txXfrm>
    </dsp:sp>
    <dsp:sp modelId="{DC8483FE-E2E2-47B4-9828-1F322B120DC7}">
      <dsp:nvSpPr>
        <dsp:cNvPr id="0" name=""/>
        <dsp:cNvSpPr/>
      </dsp:nvSpPr>
      <dsp:spPr>
        <a:xfrm>
          <a:off x="0" y="362774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3F95B7-52B7-4A8F-9EDC-68C13A7DED72}">
      <dsp:nvSpPr>
        <dsp:cNvPr id="0" name=""/>
        <dsp:cNvSpPr/>
      </dsp:nvSpPr>
      <dsp:spPr>
        <a:xfrm>
          <a:off x="411480" y="3125901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400" b="1" kern="1200" dirty="0" smtClean="0">
              <a:solidFill>
                <a:srgbClr val="FFFF00"/>
              </a:solidFill>
            </a:rPr>
            <a:t>三、每月计划安排</a:t>
          </a:r>
          <a:endParaRPr lang="zh-CN" altLang="en-US" sz="3400" b="1" kern="1200" dirty="0">
            <a:solidFill>
              <a:srgbClr val="FFFF00"/>
            </a:solidFill>
          </a:endParaRPr>
        </a:p>
      </dsp:txBody>
      <dsp:txXfrm>
        <a:off x="411480" y="3125901"/>
        <a:ext cx="5760720" cy="1003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61918-0DD1-43D5-8E40-1CAB02D64E98}" type="datetimeFigureOut">
              <a:rPr lang="zh-CN" altLang="en-US" smtClean="0"/>
              <a:pPr/>
              <a:t>2012/8/30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1C992-1B84-4459-A57E-FA1503F3A10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C9292-9476-4B71-9798-5302EAC2D2B6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C9292-9476-4B71-9798-5302EAC2D2B6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全面开展延伸，深化的过程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C9292-9476-4B71-9798-5302EAC2D2B6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C9292-9476-4B71-9798-5302EAC2D2B6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C9292-9476-4B71-9798-5302EAC2D2B6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C9292-9476-4B71-9798-5302EAC2D2B6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C9292-9476-4B71-9798-5302EAC2D2B6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1C992-1B84-4459-A57E-FA1503F3A108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1C992-1B84-4459-A57E-FA1503F3A108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数字故事教育叙事作品提交到学习元平台中</a:t>
            </a:r>
            <a:endParaRPr lang="en-US" altLang="zh-CN" dirty="0" smtClean="0"/>
          </a:p>
          <a:p>
            <a:r>
              <a:rPr lang="zh-CN" altLang="en-US" dirty="0" smtClean="0"/>
              <a:t>说课比赛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1C992-1B84-4459-A57E-FA1503F3A108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1C992-1B84-4459-A57E-FA1503F3A108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C9292-9476-4B71-9798-5302EAC2D2B6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1C992-1B84-4459-A57E-FA1503F3A108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1C992-1B84-4459-A57E-FA1503F3A108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1C992-1B84-4459-A57E-FA1503F3A108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1C992-1B84-4459-A57E-FA1503F3A108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1C992-1B84-4459-A57E-FA1503F3A108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打造跨越名师的候选角度出发，课题跨越名师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1C992-1B84-4459-A57E-FA1503F3A108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C9292-9476-4B71-9798-5302EAC2D2B6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grpSp>
        <p:nvGrpSpPr>
          <p:cNvPr id="2" name="组合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任意多边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任意多边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任意多边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7DB21EA-AEB2-40DF-92FE-290DEEDECC11}" type="datetimeFigureOut">
              <a:rPr lang="zh-CN" altLang="en-US" smtClean="0"/>
              <a:pPr/>
              <a:t>2012/8/30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BCC67C-84C1-4710-8037-410A5FD5096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dirty="0" smtClean="0"/>
              <a:t>单击此处编辑母版文本样式</a:t>
            </a:r>
          </a:p>
          <a:p>
            <a:pPr lvl="1" eaLnBrk="1" latinLnBrk="0" hangingPunct="1"/>
            <a:r>
              <a:rPr lang="zh-CN" altLang="en-US" dirty="0" smtClean="0"/>
              <a:t>第二级</a:t>
            </a:r>
          </a:p>
          <a:p>
            <a:pPr lvl="2" eaLnBrk="1" latinLnBrk="0" hangingPunct="1"/>
            <a:r>
              <a:rPr lang="zh-CN" altLang="en-US" dirty="0" smtClean="0"/>
              <a:t>第三级</a:t>
            </a:r>
          </a:p>
          <a:p>
            <a:pPr lvl="3" eaLnBrk="1" latinLnBrk="0" hangingPunct="1"/>
            <a:r>
              <a:rPr lang="zh-CN" altLang="en-US" dirty="0" smtClean="0"/>
              <a:t>第四级</a:t>
            </a:r>
          </a:p>
          <a:p>
            <a:pPr lvl="4" eaLnBrk="1" latinLnBrk="0" hangingPunct="1"/>
            <a:r>
              <a:rPr lang="zh-CN" altLang="en-US" dirty="0" smtClean="0"/>
              <a:t>第五级</a:t>
            </a:r>
            <a:endParaRPr kumimoji="0"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DB21EA-AEB2-40DF-92FE-290DEEDECC11}" type="datetimeFigureOut">
              <a:rPr lang="zh-CN" altLang="en-US" smtClean="0"/>
              <a:pPr/>
              <a:t>2012/8/30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CC67C-84C1-4710-8037-410A5FD5096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DB21EA-AEB2-40DF-92FE-290DEEDECC11}" type="datetimeFigureOut">
              <a:rPr lang="zh-CN" altLang="en-US" smtClean="0"/>
              <a:pPr/>
              <a:t>2012/8/30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CC67C-84C1-4710-8037-410A5FD5096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itchFamily="34" charset="-122"/>
                <a:ea typeface="微软雅黑" pitchFamily="34" charset="-122"/>
              </a:defRPr>
            </a:lvl1pPr>
            <a:lvl2pPr>
              <a:defRPr>
                <a:latin typeface="微软雅黑" pitchFamily="34" charset="-122"/>
                <a:ea typeface="微软雅黑" pitchFamily="34" charset="-122"/>
              </a:defRPr>
            </a:lvl2pPr>
            <a:lvl3pPr>
              <a:defRPr>
                <a:latin typeface="微软雅黑" pitchFamily="34" charset="-122"/>
                <a:ea typeface="微软雅黑" pitchFamily="34" charset="-122"/>
              </a:defRPr>
            </a:lvl3pPr>
            <a:lvl4pPr>
              <a:defRPr>
                <a:latin typeface="微软雅黑" pitchFamily="34" charset="-122"/>
                <a:ea typeface="微软雅黑" pitchFamily="34" charset="-122"/>
              </a:defRPr>
            </a:lvl4pPr>
            <a:lvl5pPr>
              <a:defRPr>
                <a:latin typeface="微软雅黑" pitchFamily="34" charset="-122"/>
                <a:ea typeface="微软雅黑" pitchFamily="34" charset="-122"/>
              </a:defRPr>
            </a:lvl5pPr>
            <a:extLst/>
          </a:lstStyle>
          <a:p>
            <a:pPr lvl="0" eaLnBrk="1" latinLnBrk="0" hangingPunct="1"/>
            <a:r>
              <a:rPr lang="zh-CN" altLang="en-US" dirty="0" smtClean="0"/>
              <a:t>单击此处编辑母版文本样式</a:t>
            </a:r>
          </a:p>
          <a:p>
            <a:pPr lvl="1" eaLnBrk="1" latinLnBrk="0" hangingPunct="1"/>
            <a:r>
              <a:rPr lang="zh-CN" altLang="en-US" dirty="0" smtClean="0"/>
              <a:t>第二级</a:t>
            </a:r>
          </a:p>
          <a:p>
            <a:pPr lvl="2" eaLnBrk="1" latinLnBrk="0" hangingPunct="1"/>
            <a:r>
              <a:rPr lang="zh-CN" altLang="en-US" dirty="0" smtClean="0"/>
              <a:t>第三级</a:t>
            </a:r>
          </a:p>
          <a:p>
            <a:pPr lvl="3" eaLnBrk="1" latinLnBrk="0" hangingPunct="1"/>
            <a:r>
              <a:rPr lang="zh-CN" altLang="en-US" dirty="0" smtClean="0"/>
              <a:t>第四级</a:t>
            </a:r>
          </a:p>
          <a:p>
            <a:pPr lvl="4" eaLnBrk="1" latinLnBrk="0" hangingPunct="1"/>
            <a:r>
              <a:rPr lang="zh-CN" altLang="en-US" dirty="0" smtClean="0"/>
              <a:t>第五级</a:t>
            </a:r>
            <a:endParaRPr kumimoji="0"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DB21EA-AEB2-40DF-92FE-290DEEDECC11}" type="datetimeFigureOut">
              <a:rPr lang="zh-CN" altLang="en-US" smtClean="0"/>
              <a:pPr/>
              <a:t>2012/8/30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CC67C-84C1-4710-8037-410A5FD5096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kumimoji="0" lang="zh-CN" altLang="en-US" dirty="0" smtClean="0"/>
              <a:t>单击此处编辑母版标题样式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DB21EA-AEB2-40DF-92FE-290DEEDECC11}" type="datetimeFigureOut">
              <a:rPr lang="zh-CN" altLang="en-US" smtClean="0"/>
              <a:pPr/>
              <a:t>2012/8/30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CC67C-84C1-4710-8037-410A5FD5096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燕尾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燕尾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DB21EA-AEB2-40DF-92FE-290DEEDECC11}" type="datetimeFigureOut">
              <a:rPr lang="zh-CN" altLang="en-US" smtClean="0"/>
              <a:pPr/>
              <a:t>2012/8/30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CC67C-84C1-4710-8037-410A5FD5096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DB21EA-AEB2-40DF-92FE-290DEEDECC11}" type="datetimeFigureOut">
              <a:rPr lang="zh-CN" altLang="en-US" smtClean="0"/>
              <a:pPr/>
              <a:t>2012/8/30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CC67C-84C1-4710-8037-410A5FD5096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DB21EA-AEB2-40DF-92FE-290DEEDECC11}" type="datetimeFigureOut">
              <a:rPr lang="zh-CN" altLang="en-US" smtClean="0"/>
              <a:pPr/>
              <a:t>2012/8/30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CC67C-84C1-4710-8037-410A5FD5096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DB21EA-AEB2-40DF-92FE-290DEEDECC11}" type="datetimeFigureOut">
              <a:rPr lang="zh-CN" altLang="en-US" smtClean="0"/>
              <a:pPr/>
              <a:t>2012/8/30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CC67C-84C1-4710-8037-410A5FD5096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7DB21EA-AEB2-40DF-92FE-290DEEDECC11}" type="datetimeFigureOut">
              <a:rPr lang="zh-CN" altLang="en-US" smtClean="0"/>
              <a:pPr/>
              <a:t>2012/8/30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CC67C-84C1-4710-8037-410A5FD5096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7DB21EA-AEB2-40DF-92FE-290DEEDECC11}" type="datetimeFigureOut">
              <a:rPr lang="zh-CN" altLang="en-US" smtClean="0"/>
              <a:pPr/>
              <a:t>2012/8/30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BCC67C-84C1-4710-8037-410A5FD5096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任意多边形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燕尾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燕尾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CN" altLang="en-US" dirty="0" smtClean="0"/>
              <a:t>单击此处编辑母版标题样式</a:t>
            </a:r>
            <a:endParaRPr kumimoji="0" lang="en-US" dirty="0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dirty="0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dirty="0" smtClean="0"/>
              <a:t>第二级</a:t>
            </a:r>
          </a:p>
          <a:p>
            <a:pPr lvl="2" eaLnBrk="1" latinLnBrk="0" hangingPunct="1"/>
            <a:r>
              <a:rPr kumimoji="0" lang="zh-CN" altLang="en-US" dirty="0" smtClean="0"/>
              <a:t>第三级</a:t>
            </a:r>
          </a:p>
          <a:p>
            <a:pPr lvl="3" eaLnBrk="1" latinLnBrk="0" hangingPunct="1"/>
            <a:r>
              <a:rPr kumimoji="0" lang="zh-CN" altLang="en-US" dirty="0" smtClean="0"/>
              <a:t>第四级</a:t>
            </a:r>
          </a:p>
          <a:p>
            <a:pPr lvl="4" eaLnBrk="1" latinLnBrk="0" hangingPunct="1"/>
            <a:r>
              <a:rPr kumimoji="0" lang="zh-CN" altLang="en-US" dirty="0" smtClean="0"/>
              <a:t>第五级</a:t>
            </a:r>
            <a:endParaRPr kumimoji="0" lang="en-US" dirty="0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7DB21EA-AEB2-40DF-92FE-290DEEDECC11}" type="datetimeFigureOut">
              <a:rPr lang="zh-CN" altLang="en-US" smtClean="0"/>
              <a:pPr/>
              <a:t>2012/8/30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9BCC67C-84C1-4710-8037-410A5FD5096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1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-180528" y="1340768"/>
            <a:ext cx="9574832" cy="1829761"/>
          </a:xfrm>
        </p:spPr>
        <p:txBody>
          <a:bodyPr>
            <a:noAutofit/>
          </a:bodyPr>
          <a:lstStyle/>
          <a:p>
            <a:pPr algn="ctr"/>
            <a:r>
              <a:rPr lang="zh-CN" altLang="en-US" sz="4400" dirty="0" smtClean="0"/>
              <a:t>安徽省肥西县</a:t>
            </a:r>
            <a:r>
              <a:rPr lang="en-US" altLang="zh-CN" sz="4400" dirty="0" smtClean="0"/>
              <a:t/>
            </a:r>
            <a:br>
              <a:rPr lang="en-US" altLang="zh-CN" sz="4400" dirty="0" smtClean="0"/>
            </a:br>
            <a:r>
              <a:rPr lang="en-US" altLang="zh-CN" sz="4400" dirty="0" smtClean="0"/>
              <a:t>2012-2013</a:t>
            </a:r>
            <a:r>
              <a:rPr lang="zh-CN" altLang="en-US" sz="4400" dirty="0" smtClean="0"/>
              <a:t>年</a:t>
            </a:r>
            <a:r>
              <a:rPr lang="zh-CN" altLang="en-US" sz="4400" dirty="0"/>
              <a:t>秋</a:t>
            </a:r>
            <a:r>
              <a:rPr lang="zh-CN" altLang="en-US" sz="4400" dirty="0" smtClean="0"/>
              <a:t>季课题指导计划</a:t>
            </a:r>
            <a:endParaRPr lang="zh-CN" altLang="en-US" sz="44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5800" y="3957488"/>
            <a:ext cx="7772400" cy="1199704"/>
          </a:xfrm>
        </p:spPr>
        <p:txBody>
          <a:bodyPr>
            <a:noAutofit/>
          </a:bodyPr>
          <a:lstStyle/>
          <a:p>
            <a:pPr marR="0" algn="ctr"/>
            <a:r>
              <a:rPr lang="zh-CN" altLang="en-US" sz="2400" dirty="0" smtClean="0"/>
              <a:t>北京师范大学现代教育技术研究所</a:t>
            </a:r>
            <a:endParaRPr lang="en-US" altLang="zh-CN" sz="2400" dirty="0" smtClean="0"/>
          </a:p>
          <a:p>
            <a:pPr marR="0" algn="ctr"/>
            <a:r>
              <a:rPr lang="en-US" altLang="zh-CN" sz="2400" dirty="0" smtClean="0"/>
              <a:t>2012</a:t>
            </a:r>
            <a:r>
              <a:rPr lang="zh-CN" altLang="en-US" sz="2400" dirty="0" smtClean="0"/>
              <a:t>年</a:t>
            </a:r>
            <a:r>
              <a:rPr lang="en-US" altLang="zh-CN" sz="2400" dirty="0" smtClean="0"/>
              <a:t>8</a:t>
            </a:r>
            <a:r>
              <a:rPr lang="zh-CN" altLang="en-US" sz="2400" dirty="0" smtClean="0"/>
              <a:t>月</a:t>
            </a:r>
            <a:r>
              <a:rPr lang="en-US" altLang="zh-CN" sz="2400" dirty="0" smtClean="0"/>
              <a:t>29</a:t>
            </a:r>
            <a:r>
              <a:rPr lang="zh-CN" altLang="en-US" sz="2400" dirty="0" smtClean="0"/>
              <a:t>日 </a:t>
            </a:r>
            <a:endParaRPr lang="en-US" altLang="zh-C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67744" y="1196752"/>
            <a:ext cx="6480720" cy="5472608"/>
          </a:xfrm>
        </p:spPr>
        <p:txBody>
          <a:bodyPr>
            <a:normAutofit/>
          </a:bodyPr>
          <a:lstStyle/>
          <a:p>
            <a:r>
              <a:rPr lang="zh-CN" altLang="zh-CN" b="1" dirty="0" smtClean="0">
                <a:solidFill>
                  <a:srgbClr val="FF0000"/>
                </a:solidFill>
              </a:rPr>
              <a:t>优点：</a:t>
            </a:r>
            <a:r>
              <a:rPr lang="zh-CN" altLang="zh-CN" dirty="0" smtClean="0"/>
              <a:t>注重平时积累，成果丰硕</a:t>
            </a:r>
            <a:endParaRPr lang="en-US" altLang="zh-CN" dirty="0" smtClean="0"/>
          </a:p>
          <a:p>
            <a:endParaRPr lang="zh-CN" altLang="zh-CN" dirty="0" smtClean="0"/>
          </a:p>
          <a:p>
            <a:r>
              <a:rPr lang="zh-CN" altLang="zh-CN" b="1" dirty="0" smtClean="0">
                <a:solidFill>
                  <a:srgbClr val="FF0000"/>
                </a:solidFill>
              </a:rPr>
              <a:t>不足：</a:t>
            </a:r>
            <a:r>
              <a:rPr lang="zh-CN" altLang="zh-CN" dirty="0" smtClean="0"/>
              <a:t>未清晰整理归纳，成果缺乏显性化的包装</a:t>
            </a:r>
            <a:endParaRPr lang="en-US" altLang="zh-CN" dirty="0" smtClean="0"/>
          </a:p>
          <a:p>
            <a:endParaRPr lang="zh-CN" altLang="zh-CN" dirty="0" smtClean="0"/>
          </a:p>
          <a:p>
            <a:r>
              <a:rPr lang="zh-CN" altLang="zh-CN" b="1" dirty="0" smtClean="0">
                <a:solidFill>
                  <a:srgbClr val="FF0000"/>
                </a:solidFill>
              </a:rPr>
              <a:t>改进意见：</a:t>
            </a:r>
            <a:r>
              <a:rPr lang="zh-CN" altLang="zh-CN" dirty="0" smtClean="0"/>
              <a:t>各学校可按照年级或班级情况整理分类，制作成学生优秀写话本，打印成册，展示学生成果。</a:t>
            </a:r>
            <a:endParaRPr lang="zh-CN" altLang="zh-CN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77672" cy="77809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CN" altLang="en-US" dirty="0"/>
              <a:t>二、本学期最终成果</a:t>
            </a:r>
          </a:p>
        </p:txBody>
      </p:sp>
      <p:graphicFrame>
        <p:nvGraphicFramePr>
          <p:cNvPr id="5" name="图示 4"/>
          <p:cNvGraphicFramePr/>
          <p:nvPr/>
        </p:nvGraphicFramePr>
        <p:xfrm>
          <a:off x="-2916832" y="1052736"/>
          <a:ext cx="7128792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67744" y="1196752"/>
            <a:ext cx="6480720" cy="5472608"/>
          </a:xfrm>
        </p:spPr>
        <p:txBody>
          <a:bodyPr>
            <a:normAutofit/>
          </a:bodyPr>
          <a:lstStyle/>
          <a:p>
            <a:r>
              <a:rPr lang="zh-CN" altLang="zh-CN" b="1" dirty="0" smtClean="0">
                <a:solidFill>
                  <a:srgbClr val="FF0000"/>
                </a:solidFill>
              </a:rPr>
              <a:t>优点：</a:t>
            </a:r>
            <a:r>
              <a:rPr lang="zh-CN" altLang="zh-CN" dirty="0" smtClean="0"/>
              <a:t>前期“丽景</a:t>
            </a:r>
            <a:r>
              <a:rPr lang="en-US" altLang="zh-CN" dirty="0" smtClean="0"/>
              <a:t>-</a:t>
            </a:r>
            <a:r>
              <a:rPr lang="zh-CN" altLang="zh-CN" dirty="0" smtClean="0"/>
              <a:t>紫蓬校际教研”探索较好，其他学校有教研热情</a:t>
            </a:r>
            <a:endParaRPr lang="en-US" altLang="zh-CN" dirty="0" smtClean="0"/>
          </a:p>
          <a:p>
            <a:endParaRPr lang="zh-CN" altLang="zh-CN" dirty="0" smtClean="0"/>
          </a:p>
          <a:p>
            <a:r>
              <a:rPr lang="zh-CN" altLang="zh-CN" b="1" dirty="0" smtClean="0">
                <a:solidFill>
                  <a:srgbClr val="FF0000"/>
                </a:solidFill>
              </a:rPr>
              <a:t>不足：</a:t>
            </a:r>
            <a:r>
              <a:rPr lang="zh-CN" altLang="en-US" dirty="0" smtClean="0"/>
              <a:t>广度不够，</a:t>
            </a:r>
            <a:r>
              <a:rPr lang="zh-CN" altLang="zh-CN" dirty="0" smtClean="0"/>
              <a:t>缺乏与课题指导人员的沟通交流</a:t>
            </a:r>
            <a:endParaRPr lang="en-US" altLang="zh-CN" dirty="0" smtClean="0"/>
          </a:p>
          <a:p>
            <a:endParaRPr lang="zh-CN" altLang="zh-CN" dirty="0" smtClean="0"/>
          </a:p>
          <a:p>
            <a:r>
              <a:rPr lang="zh-CN" altLang="zh-CN" b="1" dirty="0" smtClean="0">
                <a:solidFill>
                  <a:srgbClr val="FF0000"/>
                </a:solidFill>
              </a:rPr>
              <a:t>改进意见：</a:t>
            </a:r>
            <a:r>
              <a:rPr lang="zh-CN" altLang="zh-CN" dirty="0" smtClean="0"/>
              <a:t>建议有意向的学校主动联系课题指导人员，研讨确定校本或校际教研题目。</a:t>
            </a:r>
            <a:endParaRPr lang="zh-CN" altLang="zh-CN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77672" cy="77809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CN" altLang="en-US" dirty="0"/>
              <a:t>二、本学期最终成果</a:t>
            </a:r>
          </a:p>
        </p:txBody>
      </p:sp>
      <p:graphicFrame>
        <p:nvGraphicFramePr>
          <p:cNvPr id="5" name="图示 4"/>
          <p:cNvGraphicFramePr/>
          <p:nvPr/>
        </p:nvGraphicFramePr>
        <p:xfrm>
          <a:off x="-2916832" y="1052736"/>
          <a:ext cx="7128792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67744" y="1196752"/>
            <a:ext cx="6480720" cy="5472608"/>
          </a:xfrm>
        </p:spPr>
        <p:txBody>
          <a:bodyPr>
            <a:normAutofit/>
          </a:bodyPr>
          <a:lstStyle/>
          <a:p>
            <a:r>
              <a:rPr lang="zh-CN" altLang="zh-CN" b="1" dirty="0" smtClean="0">
                <a:solidFill>
                  <a:srgbClr val="FF0000"/>
                </a:solidFill>
              </a:rPr>
              <a:t>优点：</a:t>
            </a:r>
            <a:r>
              <a:rPr lang="zh-CN" altLang="zh-CN" dirty="0"/>
              <a:t>制作精美，</a:t>
            </a:r>
            <a:r>
              <a:rPr lang="zh-CN" altLang="zh-CN" dirty="0" smtClean="0"/>
              <a:t>图文并茂</a:t>
            </a:r>
            <a:endParaRPr lang="en-US" altLang="zh-CN" dirty="0" smtClean="0"/>
          </a:p>
          <a:p>
            <a:endParaRPr lang="zh-CN" altLang="zh-CN" dirty="0"/>
          </a:p>
          <a:p>
            <a:r>
              <a:rPr lang="zh-CN" altLang="zh-CN" b="1" dirty="0">
                <a:solidFill>
                  <a:srgbClr val="FF0000"/>
                </a:solidFill>
              </a:rPr>
              <a:t>不足：</a:t>
            </a:r>
            <a:r>
              <a:rPr lang="zh-CN" altLang="zh-CN" dirty="0"/>
              <a:t>缺乏常规化，管理不够科学，内容过于</a:t>
            </a:r>
            <a:r>
              <a:rPr lang="zh-CN" altLang="zh-CN" dirty="0" smtClean="0"/>
              <a:t>简陋</a:t>
            </a:r>
            <a:endParaRPr lang="en-US" altLang="zh-CN" dirty="0" smtClean="0"/>
          </a:p>
          <a:p>
            <a:endParaRPr lang="zh-CN" altLang="zh-CN" dirty="0"/>
          </a:p>
          <a:p>
            <a:r>
              <a:rPr lang="zh-CN" altLang="zh-CN" b="1" dirty="0">
                <a:solidFill>
                  <a:srgbClr val="FF0000"/>
                </a:solidFill>
              </a:rPr>
              <a:t>改进意见：</a:t>
            </a:r>
            <a:r>
              <a:rPr lang="zh-CN" altLang="zh-CN" dirty="0"/>
              <a:t>强化月报的常规化制作。每份微报中必须包含：每位课题教师的清晰授课照片、每张照片都需有图注、每月工作要点。</a:t>
            </a:r>
          </a:p>
          <a:p>
            <a:pPr>
              <a:buNone/>
            </a:pPr>
            <a:endParaRPr lang="zh-CN" altLang="zh-CN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77672" cy="77809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CN" altLang="en-US" dirty="0"/>
              <a:t>二、本学期最终成果</a:t>
            </a:r>
          </a:p>
        </p:txBody>
      </p:sp>
      <p:graphicFrame>
        <p:nvGraphicFramePr>
          <p:cNvPr id="5" name="图示 4"/>
          <p:cNvGraphicFramePr/>
          <p:nvPr/>
        </p:nvGraphicFramePr>
        <p:xfrm>
          <a:off x="-2916832" y="1052736"/>
          <a:ext cx="7128792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67744" y="1196752"/>
            <a:ext cx="6480720" cy="5472608"/>
          </a:xfrm>
        </p:spPr>
        <p:txBody>
          <a:bodyPr>
            <a:normAutofit/>
          </a:bodyPr>
          <a:lstStyle/>
          <a:p>
            <a:r>
              <a:rPr lang="zh-CN" altLang="zh-CN" b="1" dirty="0" smtClean="0">
                <a:solidFill>
                  <a:srgbClr val="FF0000"/>
                </a:solidFill>
              </a:rPr>
              <a:t>优点：</a:t>
            </a:r>
            <a:r>
              <a:rPr lang="zh-CN" altLang="zh-CN" dirty="0"/>
              <a:t>教师精心</a:t>
            </a:r>
            <a:r>
              <a:rPr lang="zh-CN" altLang="zh-CN" dirty="0" smtClean="0"/>
              <a:t>备课</a:t>
            </a:r>
            <a:endParaRPr lang="en-US" altLang="zh-CN" dirty="0" smtClean="0"/>
          </a:p>
          <a:p>
            <a:endParaRPr lang="zh-CN" altLang="zh-CN" dirty="0"/>
          </a:p>
          <a:p>
            <a:r>
              <a:rPr lang="zh-CN" altLang="zh-CN" b="1" dirty="0">
                <a:solidFill>
                  <a:srgbClr val="FF0000"/>
                </a:solidFill>
              </a:rPr>
              <a:t>不足：</a:t>
            </a:r>
            <a:r>
              <a:rPr lang="zh-CN" altLang="zh-CN" dirty="0"/>
              <a:t>课题组成员缺少对视频的反馈、内容不完整（未含</a:t>
            </a:r>
            <a:r>
              <a:rPr lang="en-US" altLang="zh-CN" dirty="0"/>
              <a:t>2</a:t>
            </a:r>
            <a:r>
              <a:rPr lang="zh-CN" altLang="zh-CN" dirty="0"/>
              <a:t>个课时或只有一个教学视频</a:t>
            </a:r>
            <a:r>
              <a:rPr lang="zh-CN" altLang="zh-CN" dirty="0" smtClean="0"/>
              <a:t>）</a:t>
            </a:r>
            <a:endParaRPr lang="en-US" altLang="zh-CN" dirty="0" smtClean="0"/>
          </a:p>
          <a:p>
            <a:endParaRPr lang="zh-CN" altLang="zh-CN" dirty="0"/>
          </a:p>
          <a:p>
            <a:r>
              <a:rPr lang="zh-CN" altLang="zh-CN" b="1" dirty="0">
                <a:solidFill>
                  <a:srgbClr val="FF0000"/>
                </a:solidFill>
              </a:rPr>
              <a:t>改进意见：</a:t>
            </a:r>
            <a:r>
              <a:rPr lang="zh-CN" altLang="zh-CN" dirty="0"/>
              <a:t>挑选部分作品，制作成微视频应用于教师培训和网络教研中。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77672" cy="77809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CN" altLang="en-US" dirty="0"/>
              <a:t>二、本学期最终成果</a:t>
            </a:r>
          </a:p>
        </p:txBody>
      </p:sp>
      <p:graphicFrame>
        <p:nvGraphicFramePr>
          <p:cNvPr id="5" name="图示 4"/>
          <p:cNvGraphicFramePr/>
          <p:nvPr/>
        </p:nvGraphicFramePr>
        <p:xfrm>
          <a:off x="-2916832" y="1052736"/>
          <a:ext cx="7128792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67744" y="1196752"/>
            <a:ext cx="6480720" cy="5472608"/>
          </a:xfrm>
        </p:spPr>
        <p:txBody>
          <a:bodyPr>
            <a:normAutofit/>
          </a:bodyPr>
          <a:lstStyle/>
          <a:p>
            <a:r>
              <a:rPr lang="zh-CN" altLang="zh-CN" b="1" dirty="0" smtClean="0">
                <a:solidFill>
                  <a:srgbClr val="FF0000"/>
                </a:solidFill>
              </a:rPr>
              <a:t>优点：</a:t>
            </a:r>
            <a:r>
              <a:rPr lang="zh-CN" altLang="zh-CN" dirty="0"/>
              <a:t>格式较</a:t>
            </a:r>
            <a:r>
              <a:rPr lang="zh-CN" altLang="zh-CN" dirty="0" smtClean="0"/>
              <a:t>规范</a:t>
            </a:r>
            <a:endParaRPr lang="en-US" altLang="zh-CN" dirty="0" smtClean="0"/>
          </a:p>
          <a:p>
            <a:endParaRPr lang="zh-CN" altLang="zh-CN" dirty="0"/>
          </a:p>
          <a:p>
            <a:r>
              <a:rPr lang="zh-CN" altLang="zh-CN" b="1" dirty="0">
                <a:solidFill>
                  <a:srgbClr val="FF0000"/>
                </a:solidFill>
              </a:rPr>
              <a:t>不足：</a:t>
            </a:r>
            <a:r>
              <a:rPr lang="zh-CN" altLang="zh-CN" dirty="0"/>
              <a:t>存在抄袭现象、选题千篇一律、缺乏创新和独道观点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endParaRPr lang="zh-CN" altLang="zh-CN" dirty="0"/>
          </a:p>
          <a:p>
            <a:r>
              <a:rPr lang="zh-CN" altLang="zh-CN" b="1" dirty="0">
                <a:solidFill>
                  <a:srgbClr val="FF0000"/>
                </a:solidFill>
              </a:rPr>
              <a:t>改进意见：</a:t>
            </a:r>
            <a:r>
              <a:rPr lang="zh-CN" altLang="zh-CN" dirty="0"/>
              <a:t>主动与课题指导人员沟通交流，多多思考、勤快动笔、反复修改。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77672" cy="77809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CN" altLang="en-US" dirty="0"/>
              <a:t>二、本学期最终成果</a:t>
            </a:r>
          </a:p>
        </p:txBody>
      </p:sp>
      <p:graphicFrame>
        <p:nvGraphicFramePr>
          <p:cNvPr id="5" name="图示 4"/>
          <p:cNvGraphicFramePr/>
          <p:nvPr/>
        </p:nvGraphicFramePr>
        <p:xfrm>
          <a:off x="-2916832" y="1052736"/>
          <a:ext cx="7128792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内容占位符 8"/>
          <p:cNvGraphicFramePr>
            <a:graphicFrameLocks noGrp="1"/>
          </p:cNvGraphicFramePr>
          <p:nvPr>
            <p:ph idx="1"/>
          </p:nvPr>
        </p:nvGraphicFramePr>
        <p:xfrm>
          <a:off x="395536" y="177281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内容概要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-35496" y="116631"/>
          <a:ext cx="9144000" cy="6552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323"/>
                <a:gridCol w="1445941"/>
                <a:gridCol w="2016224"/>
                <a:gridCol w="4608512"/>
              </a:tblGrid>
              <a:tr h="4148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000" b="1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时间</a:t>
                      </a:r>
                      <a:endParaRPr lang="zh-CN" sz="2000" b="1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微软雅黑" pitchFamily="34" charset="-122"/>
                          <a:ea typeface="微软雅黑" pitchFamily="34" charset="-122"/>
                        </a:rPr>
                        <a:t>内容</a:t>
                      </a:r>
                      <a:endParaRPr lang="zh-CN" sz="2000" b="1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微软雅黑" pitchFamily="34" charset="-122"/>
                          <a:ea typeface="微软雅黑" pitchFamily="34" charset="-122"/>
                        </a:rPr>
                        <a:t>对象</a:t>
                      </a:r>
                      <a:endParaRPr lang="zh-CN" sz="2000" b="1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微软雅黑" pitchFamily="34" charset="-122"/>
                          <a:ea typeface="微软雅黑" pitchFamily="34" charset="-122"/>
                        </a:rPr>
                        <a:t>目标</a:t>
                      </a:r>
                      <a:endParaRPr lang="zh-CN" sz="2000" b="1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229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9</a:t>
                      </a:r>
                      <a:r>
                        <a:rPr lang="zh-CN" altLang="en-US" sz="20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月</a:t>
                      </a:r>
                      <a:r>
                        <a:rPr lang="en-US" altLang="zh-CN" sz="20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8</a:t>
                      </a:r>
                      <a:r>
                        <a:rPr lang="zh-CN" altLang="en-US" sz="20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日下午</a:t>
                      </a:r>
                      <a:r>
                        <a:rPr lang="en-US" altLang="zh-CN" sz="20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-9</a:t>
                      </a:r>
                      <a:r>
                        <a:rPr lang="zh-CN" altLang="en-US" sz="20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日下午</a:t>
                      </a:r>
                      <a:endParaRPr lang="zh-CN" sz="20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100">
                          <a:latin typeface="微软雅黑" pitchFamily="34" charset="-122"/>
                          <a:ea typeface="微软雅黑" pitchFamily="34" charset="-122"/>
                        </a:rPr>
                        <a:t>体验式培训</a:t>
                      </a:r>
                      <a:endParaRPr lang="zh-CN" sz="2000" kern="10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latin typeface="微软雅黑" pitchFamily="34" charset="-122"/>
                          <a:ea typeface="微软雅黑" pitchFamily="34" charset="-122"/>
                        </a:rPr>
                        <a:t>课题新教师</a:t>
                      </a:r>
                      <a:endParaRPr lang="zh-CN" sz="20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latin typeface="微软雅黑" pitchFamily="34" charset="-122"/>
                          <a:ea typeface="微软雅黑" pitchFamily="34" charset="-122"/>
                        </a:rPr>
                        <a:t>新手上路，初识课题理念模式方法策略</a:t>
                      </a:r>
                      <a:endParaRPr lang="zh-CN" sz="20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639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9</a:t>
                      </a:r>
                      <a:r>
                        <a:rPr lang="zh-CN" altLang="en-US" sz="20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月</a:t>
                      </a:r>
                      <a:r>
                        <a:rPr lang="en-US" altLang="zh-CN" sz="20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9</a:t>
                      </a:r>
                      <a:r>
                        <a:rPr lang="zh-CN" altLang="en-US" sz="20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日</a:t>
                      </a:r>
                      <a:r>
                        <a:rPr lang="zh-CN" altLang="en-US" sz="20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上午</a:t>
                      </a:r>
                      <a:endParaRPr lang="zh-CN" sz="20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0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圆桌会议</a:t>
                      </a:r>
                      <a:endParaRPr lang="zh-CN" sz="20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000" kern="100" dirty="0" smtClean="0">
                          <a:latin typeface="微软雅黑" pitchFamily="34" charset="-122"/>
                          <a:ea typeface="微软雅黑" pitchFamily="34" charset="-122"/>
                        </a:rPr>
                        <a:t>工作室成员</a:t>
                      </a:r>
                      <a:endParaRPr lang="zh-CN" sz="20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000" kern="100" dirty="0" smtClean="0">
                          <a:solidFill>
                            <a:schemeClr val="dk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教研选题交流</a:t>
                      </a:r>
                      <a:endParaRPr lang="zh-CN" altLang="zh-CN" sz="2000" kern="100" dirty="0" smtClean="0">
                        <a:latin typeface="微软雅黑" pitchFamily="34" charset="-122"/>
                        <a:ea typeface="微软雅黑" pitchFamily="34" charset="-122"/>
                      </a:endParaRPr>
                    </a:p>
                    <a:p>
                      <a:pPr marL="342900" lvl="0" indent="-342900" algn="just" rtl="0" eaLnBrk="1" latinLnBrk="0" hangingPunct="1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kumimoji="0" lang="zh-CN" altLang="zh-CN" sz="2000" kern="100" dirty="0" smtClean="0">
                          <a:solidFill>
                            <a:schemeClr val="dk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董岗中心校：围绕有关同课异构对教师专业发展的影响研究</a:t>
                      </a:r>
                    </a:p>
                    <a:p>
                      <a:pPr marL="342900" lvl="0" indent="-342900" algn="just" rtl="0" eaLnBrk="1" latinLnBrk="0" hangingPunct="1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kumimoji="0" lang="zh-CN" altLang="zh-CN" sz="2000" kern="100" dirty="0" smtClean="0">
                          <a:solidFill>
                            <a:schemeClr val="dk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民生小学：探索有关微视频的培训</a:t>
                      </a:r>
                    </a:p>
                  </a:txBody>
                  <a:tcPr marL="68580" marR="68580" marT="0" marB="0" anchor="ctr"/>
                </a:tc>
              </a:tr>
              <a:tr h="6819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9</a:t>
                      </a:r>
                      <a:r>
                        <a:rPr lang="zh-CN" altLang="en-US" sz="20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月</a:t>
                      </a:r>
                      <a:r>
                        <a:rPr lang="en-US" altLang="zh-CN" sz="20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10</a:t>
                      </a:r>
                      <a:r>
                        <a:rPr lang="zh-CN" altLang="en-US" sz="20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日下午</a:t>
                      </a:r>
                      <a:endParaRPr lang="zh-CN" sz="20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0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示范观摩课</a:t>
                      </a:r>
                      <a:endParaRPr lang="zh-CN" sz="20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000" kern="100" dirty="0" smtClean="0">
                          <a:latin typeface="微软雅黑" pitchFamily="34" charset="-122"/>
                          <a:ea typeface="微软雅黑" pitchFamily="34" charset="-122"/>
                        </a:rPr>
                        <a:t>全体</a:t>
                      </a:r>
                      <a:r>
                        <a:rPr lang="zh-CN" sz="2000" kern="100" dirty="0" smtClean="0">
                          <a:latin typeface="微软雅黑" pitchFamily="34" charset="-122"/>
                          <a:ea typeface="微软雅黑" pitchFamily="34" charset="-122"/>
                        </a:rPr>
                        <a:t>教师</a:t>
                      </a:r>
                      <a:endParaRPr lang="zh-CN" sz="20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  <a:r>
                        <a:rPr lang="zh-CN" sz="2000" kern="100" dirty="0">
                          <a:latin typeface="微软雅黑" pitchFamily="34" charset="-122"/>
                          <a:ea typeface="微软雅黑" pitchFamily="34" charset="-122"/>
                        </a:rPr>
                        <a:t>所学校</a:t>
                      </a:r>
                      <a:r>
                        <a:rPr lang="zh-CN" sz="2000" kern="100" dirty="0" smtClean="0">
                          <a:latin typeface="微软雅黑" pitchFamily="34" charset="-122"/>
                          <a:ea typeface="微软雅黑" pitchFamily="34" charset="-122"/>
                        </a:rPr>
                        <a:t>：</a:t>
                      </a:r>
                      <a:r>
                        <a:rPr lang="zh-CN" altLang="en-US" sz="2000" kern="100" dirty="0" smtClean="0">
                          <a:latin typeface="微软雅黑" pitchFamily="34" charset="-122"/>
                          <a:ea typeface="微软雅黑" pitchFamily="34" charset="-122"/>
                        </a:rPr>
                        <a:t>紫蓬</a:t>
                      </a:r>
                      <a:r>
                        <a:rPr lang="zh-CN" sz="2000" kern="100" dirty="0" smtClean="0">
                          <a:latin typeface="微软雅黑" pitchFamily="34" charset="-122"/>
                          <a:ea typeface="微软雅黑" pitchFamily="34" charset="-122"/>
                        </a:rPr>
                        <a:t>。</a:t>
                      </a:r>
                      <a:r>
                        <a:rPr lang="zh-CN" sz="2000" kern="100" dirty="0">
                          <a:latin typeface="微软雅黑" pitchFamily="34" charset="-122"/>
                          <a:ea typeface="微软雅黑" pitchFamily="34" charset="-122"/>
                        </a:rPr>
                        <a:t>模式深化，</a:t>
                      </a:r>
                      <a:r>
                        <a:rPr lang="zh-CN" sz="2000" kern="100" dirty="0" smtClean="0">
                          <a:latin typeface="微软雅黑" pitchFamily="34" charset="-122"/>
                          <a:ea typeface="微软雅黑" pitchFamily="34" charset="-122"/>
                        </a:rPr>
                        <a:t>打磨细节</a:t>
                      </a:r>
                      <a:endParaRPr lang="zh-CN" sz="20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229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9</a:t>
                      </a:r>
                      <a:r>
                        <a:rPr lang="zh-CN" altLang="en-US" sz="20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月</a:t>
                      </a:r>
                      <a:r>
                        <a:rPr lang="en-US" altLang="zh-CN" sz="20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11</a:t>
                      </a:r>
                      <a:r>
                        <a:rPr lang="zh-CN" altLang="en-US" sz="20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日上午</a:t>
                      </a:r>
                      <a:endParaRPr lang="zh-CN" sz="20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0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课题发展研讨会</a:t>
                      </a:r>
                      <a:endParaRPr lang="zh-CN" sz="20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100" dirty="0" smtClean="0">
                          <a:latin typeface="微软雅黑" pitchFamily="34" charset="-122"/>
                          <a:ea typeface="微软雅黑" pitchFamily="34" charset="-122"/>
                        </a:rPr>
                        <a:t>课题负责人</a:t>
                      </a:r>
                      <a:endParaRPr lang="zh-CN" sz="20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sz="2000" kern="100" dirty="0">
                          <a:latin typeface="微软雅黑" pitchFamily="34" charset="-122"/>
                          <a:ea typeface="微软雅黑" pitchFamily="34" charset="-122"/>
                        </a:rPr>
                        <a:t>制定本</a:t>
                      </a:r>
                      <a:r>
                        <a:rPr lang="zh-CN" sz="2000" kern="100" dirty="0" smtClean="0">
                          <a:latin typeface="微软雅黑" pitchFamily="34" charset="-122"/>
                          <a:ea typeface="微软雅黑" pitchFamily="34" charset="-122"/>
                        </a:rPr>
                        <a:t>学期课题</a:t>
                      </a:r>
                      <a:r>
                        <a:rPr lang="zh-CN" altLang="en-US" sz="2000" kern="100" dirty="0" smtClean="0">
                          <a:latin typeface="微软雅黑" pitchFamily="34" charset="-122"/>
                          <a:ea typeface="微软雅黑" pitchFamily="34" charset="-122"/>
                        </a:rPr>
                        <a:t>工作</a:t>
                      </a:r>
                      <a:r>
                        <a:rPr lang="zh-CN" sz="2000" kern="100" dirty="0" smtClean="0">
                          <a:latin typeface="微软雅黑" pitchFamily="34" charset="-122"/>
                          <a:ea typeface="微软雅黑" pitchFamily="34" charset="-122"/>
                        </a:rPr>
                        <a:t>计划</a:t>
                      </a:r>
                      <a:r>
                        <a:rPr lang="zh-CN" sz="2000" kern="100" dirty="0">
                          <a:latin typeface="微软雅黑" pitchFamily="34" charset="-122"/>
                          <a:ea typeface="微软雅黑" pitchFamily="34" charset="-122"/>
                        </a:rPr>
                        <a:t>；研讨本学期工作</a:t>
                      </a:r>
                      <a:r>
                        <a:rPr lang="zh-CN" sz="2000" kern="100" dirty="0" smtClean="0">
                          <a:latin typeface="微软雅黑" pitchFamily="34" charset="-122"/>
                          <a:ea typeface="微软雅黑" pitchFamily="34" charset="-122"/>
                        </a:rPr>
                        <a:t>要点</a:t>
                      </a:r>
                      <a:r>
                        <a:rPr lang="zh-CN" altLang="en-US" sz="2000" kern="100" dirty="0" smtClean="0">
                          <a:latin typeface="微软雅黑" pitchFamily="34" charset="-122"/>
                          <a:ea typeface="微软雅黑" pitchFamily="34" charset="-122"/>
                        </a:rPr>
                        <a:t>；</a:t>
                      </a:r>
                      <a:r>
                        <a:rPr lang="zh-CN" altLang="zh-CN" sz="2000" kern="100" dirty="0" smtClean="0">
                          <a:latin typeface="微软雅黑" pitchFamily="34" charset="-122"/>
                          <a:ea typeface="微软雅黑" pitchFamily="34" charset="-122"/>
                        </a:rPr>
                        <a:t>筹备语文工作室</a:t>
                      </a:r>
                      <a:r>
                        <a:rPr lang="zh-CN" altLang="en-US" sz="2000" kern="100" dirty="0" smtClean="0">
                          <a:latin typeface="微软雅黑" pitchFamily="34" charset="-122"/>
                          <a:ea typeface="微软雅黑" pitchFamily="34" charset="-122"/>
                        </a:rPr>
                        <a:t>。</a:t>
                      </a:r>
                      <a:r>
                        <a:rPr lang="zh-CN" sz="2000" kern="100" dirty="0" smtClean="0">
                          <a:latin typeface="微软雅黑" pitchFamily="34" charset="-122"/>
                          <a:ea typeface="微软雅黑" pitchFamily="34" charset="-122"/>
                        </a:rPr>
                        <a:t>打造</a:t>
                      </a:r>
                      <a:r>
                        <a:rPr lang="zh-CN" sz="2000" kern="100" dirty="0">
                          <a:latin typeface="微软雅黑" pitchFamily="34" charset="-122"/>
                          <a:ea typeface="微软雅黑" pitchFamily="34" charset="-122"/>
                        </a:rPr>
                        <a:t>课题推进团队，培养课题骨干教师</a:t>
                      </a:r>
                      <a:endParaRPr lang="zh-CN" sz="20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19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9</a:t>
                      </a:r>
                      <a:r>
                        <a:rPr lang="zh-CN" altLang="en-US" sz="20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月</a:t>
                      </a:r>
                      <a:r>
                        <a:rPr lang="en-US" altLang="zh-CN" sz="20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11</a:t>
                      </a:r>
                      <a:r>
                        <a:rPr lang="zh-CN" altLang="en-US" sz="20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日下午</a:t>
                      </a:r>
                      <a:endParaRPr lang="zh-CN" sz="20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0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观摩研讨课</a:t>
                      </a:r>
                      <a:endParaRPr lang="zh-CN" sz="20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0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一年级</a:t>
                      </a:r>
                      <a:endParaRPr lang="zh-CN" sz="20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20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1</a:t>
                      </a:r>
                      <a:r>
                        <a:rPr lang="zh-CN" altLang="en-US" sz="20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所学校：待定。夯实模式</a:t>
                      </a:r>
                      <a:endParaRPr lang="zh-CN" sz="20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639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9</a:t>
                      </a:r>
                      <a:r>
                        <a:rPr lang="zh-CN" altLang="en-US" sz="20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月</a:t>
                      </a:r>
                      <a:r>
                        <a:rPr lang="en-US" altLang="zh-CN" sz="20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12</a:t>
                      </a:r>
                      <a:r>
                        <a:rPr lang="zh-CN" altLang="en-US" sz="20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日</a:t>
                      </a:r>
                      <a:r>
                        <a:rPr lang="en-US" altLang="zh-CN" sz="20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-9</a:t>
                      </a:r>
                      <a:r>
                        <a:rPr lang="zh-CN" altLang="en-US" sz="20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月</a:t>
                      </a:r>
                      <a:r>
                        <a:rPr lang="en-US" altLang="zh-CN" sz="20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30</a:t>
                      </a:r>
                      <a:r>
                        <a:rPr lang="zh-CN" altLang="en-US" sz="20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日</a:t>
                      </a:r>
                      <a:endParaRPr lang="zh-CN" sz="20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100">
                          <a:latin typeface="微软雅黑" pitchFamily="34" charset="-122"/>
                          <a:ea typeface="微软雅黑" pitchFamily="34" charset="-122"/>
                        </a:rPr>
                        <a:t>协同备课</a:t>
                      </a:r>
                      <a:endParaRPr lang="zh-CN" sz="2000" kern="10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latin typeface="微软雅黑" pitchFamily="34" charset="-122"/>
                          <a:ea typeface="微软雅黑" pitchFamily="34" charset="-122"/>
                        </a:rPr>
                        <a:t>全体教师</a:t>
                      </a:r>
                      <a:endParaRPr lang="zh-CN" sz="20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latin typeface="微软雅黑" pitchFamily="34" charset="-122"/>
                          <a:ea typeface="微软雅黑" pitchFamily="34" charset="-122"/>
                        </a:rPr>
                        <a:t>通过专家点评和同伴互评，提高教师的教学设计能力。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CN" sz="2000" kern="100" dirty="0">
                          <a:latin typeface="微软雅黑" pitchFamily="34" charset="-122"/>
                          <a:ea typeface="微软雅黑" pitchFamily="34" charset="-122"/>
                        </a:rPr>
                        <a:t>引导“语文工作室”成员在网络教研和协同备课中发挥作用</a:t>
                      </a:r>
                      <a:endParaRPr lang="zh-CN" sz="20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632"/>
                <a:gridCol w="2664296"/>
                <a:gridCol w="1584176"/>
                <a:gridCol w="3635896"/>
              </a:tblGrid>
              <a:tr h="3905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200" b="1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时间</a:t>
                      </a:r>
                      <a:endParaRPr lang="zh-CN" sz="2200" b="1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200" b="1" kern="100" dirty="0">
                          <a:latin typeface="微软雅黑" pitchFamily="34" charset="-122"/>
                          <a:ea typeface="微软雅黑" pitchFamily="34" charset="-122"/>
                        </a:rPr>
                        <a:t>内容</a:t>
                      </a:r>
                      <a:endParaRPr lang="zh-CN" sz="2200" b="1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200" b="1" kern="100" dirty="0">
                          <a:latin typeface="微软雅黑" pitchFamily="34" charset="-122"/>
                          <a:ea typeface="微软雅黑" pitchFamily="34" charset="-122"/>
                        </a:rPr>
                        <a:t>对象</a:t>
                      </a:r>
                      <a:endParaRPr lang="zh-CN" sz="2200" b="1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200" b="1" kern="100" dirty="0">
                          <a:latin typeface="微软雅黑" pitchFamily="34" charset="-122"/>
                          <a:ea typeface="微软雅黑" pitchFamily="34" charset="-122"/>
                        </a:rPr>
                        <a:t>目标</a:t>
                      </a:r>
                      <a:endParaRPr lang="zh-CN" sz="2200" b="1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591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200" b="1" kern="100" dirty="0" smtClean="0">
                          <a:solidFill>
                            <a:srgbClr val="FF0000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11</a:t>
                      </a:r>
                      <a:r>
                        <a:rPr lang="zh-CN" altLang="en-US" sz="2200" b="1" kern="100" dirty="0" smtClean="0">
                          <a:solidFill>
                            <a:srgbClr val="FF0000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月</a:t>
                      </a:r>
                      <a:r>
                        <a:rPr lang="en-US" altLang="zh-CN" sz="2200" b="1" kern="100" dirty="0" smtClean="0">
                          <a:solidFill>
                            <a:srgbClr val="FF0000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4</a:t>
                      </a:r>
                      <a:r>
                        <a:rPr lang="zh-CN" altLang="en-US" sz="2200" b="1" kern="100" dirty="0" smtClean="0">
                          <a:solidFill>
                            <a:srgbClr val="FF0000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日</a:t>
                      </a:r>
                      <a:r>
                        <a:rPr lang="zh-CN" altLang="en-US" sz="22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下午</a:t>
                      </a:r>
                      <a:endParaRPr lang="zh-CN" sz="2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200" kern="100" dirty="0" smtClean="0">
                          <a:latin typeface="微软雅黑" pitchFamily="34" charset="-122"/>
                          <a:ea typeface="微软雅黑" pitchFamily="34" charset="-122"/>
                        </a:rPr>
                        <a:t>培训</a:t>
                      </a:r>
                      <a:r>
                        <a:rPr lang="zh-CN" altLang="en-US" sz="2200" kern="100" dirty="0" smtClean="0">
                          <a:latin typeface="微软雅黑" pitchFamily="34" charset="-122"/>
                          <a:ea typeface="微软雅黑" pitchFamily="34" charset="-122"/>
                        </a:rPr>
                        <a:t>：</a:t>
                      </a:r>
                      <a:r>
                        <a:rPr lang="zh-CN" sz="2200" kern="100" dirty="0" smtClean="0">
                          <a:latin typeface="微软雅黑" pitchFamily="34" charset="-122"/>
                          <a:ea typeface="微软雅黑" pitchFamily="34" charset="-122"/>
                        </a:rPr>
                        <a:t>教学</a:t>
                      </a:r>
                      <a:r>
                        <a:rPr lang="zh-CN" sz="2200" kern="100" dirty="0">
                          <a:latin typeface="微软雅黑" pitchFamily="34" charset="-122"/>
                          <a:ea typeface="微软雅黑" pitchFamily="34" charset="-122"/>
                        </a:rPr>
                        <a:t>反思（数字叙事）及听评课培训</a:t>
                      </a:r>
                      <a:endParaRPr lang="zh-CN" sz="2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200" kern="100">
                          <a:latin typeface="微软雅黑" pitchFamily="34" charset="-122"/>
                          <a:ea typeface="微软雅黑" pitchFamily="34" charset="-122"/>
                        </a:rPr>
                        <a:t>全体教师</a:t>
                      </a:r>
                      <a:endParaRPr lang="zh-CN" sz="2200" kern="10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200" kern="100" dirty="0">
                          <a:latin typeface="微软雅黑" pitchFamily="34" charset="-122"/>
                          <a:ea typeface="微软雅黑" pitchFamily="34" charset="-122"/>
                        </a:rPr>
                        <a:t>掌握有些教学反思的撰写要点及听评课的方式方法</a:t>
                      </a:r>
                      <a:endParaRPr lang="zh-CN" sz="2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61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2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11</a:t>
                      </a:r>
                      <a:r>
                        <a:rPr lang="zh-CN" altLang="en-US" sz="22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月</a:t>
                      </a:r>
                      <a:r>
                        <a:rPr lang="en-US" altLang="zh-CN" sz="22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5</a:t>
                      </a:r>
                      <a:r>
                        <a:rPr lang="zh-CN" altLang="en-US" sz="22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日上午</a:t>
                      </a:r>
                      <a:endParaRPr lang="zh-CN" sz="2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200" kern="100" dirty="0">
                          <a:latin typeface="微软雅黑" pitchFamily="34" charset="-122"/>
                          <a:ea typeface="微软雅黑" pitchFamily="34" charset="-122"/>
                        </a:rPr>
                        <a:t>常规听评课</a:t>
                      </a:r>
                      <a:endParaRPr lang="zh-CN" sz="2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2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二年级</a:t>
                      </a:r>
                      <a:endParaRPr lang="zh-CN" sz="2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  <a:r>
                        <a:rPr lang="zh-CN" sz="2200" kern="100" dirty="0">
                          <a:latin typeface="微软雅黑" pitchFamily="34" charset="-122"/>
                          <a:ea typeface="微软雅黑" pitchFamily="34" charset="-122"/>
                        </a:rPr>
                        <a:t>所学校：小庙。</a:t>
                      </a:r>
                      <a:endParaRPr lang="zh-CN" sz="2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61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2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11</a:t>
                      </a:r>
                      <a:r>
                        <a:rPr lang="zh-CN" altLang="en-US" sz="22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月</a:t>
                      </a:r>
                      <a:r>
                        <a:rPr lang="en-US" altLang="zh-CN" sz="22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5</a:t>
                      </a:r>
                      <a:r>
                        <a:rPr lang="zh-CN" altLang="en-US" sz="22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日下午</a:t>
                      </a:r>
                      <a:endParaRPr lang="zh-CN" sz="2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200" kern="100" dirty="0">
                          <a:latin typeface="微软雅黑" pitchFamily="34" charset="-122"/>
                          <a:ea typeface="微软雅黑" pitchFamily="34" charset="-122"/>
                        </a:rPr>
                        <a:t>观摩研讨课</a:t>
                      </a:r>
                      <a:endParaRPr lang="zh-CN" sz="2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200" kern="100" dirty="0" smtClean="0">
                          <a:latin typeface="微软雅黑" pitchFamily="34" charset="-122"/>
                          <a:ea typeface="微软雅黑" pitchFamily="34" charset="-122"/>
                        </a:rPr>
                        <a:t>一</a:t>
                      </a:r>
                      <a:r>
                        <a:rPr lang="zh-CN" altLang="zh-CN" sz="2200" kern="100" dirty="0" smtClean="0">
                          <a:latin typeface="微软雅黑" pitchFamily="34" charset="-122"/>
                          <a:ea typeface="微软雅黑" pitchFamily="34" charset="-122"/>
                        </a:rPr>
                        <a:t>年级教师</a:t>
                      </a:r>
                      <a:endParaRPr lang="zh-CN" altLang="zh-CN" sz="2200" kern="100" dirty="0" smtClean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  <a:r>
                        <a:rPr lang="zh-CN" sz="2200" kern="100" dirty="0">
                          <a:latin typeface="微软雅黑" pitchFamily="34" charset="-122"/>
                          <a:ea typeface="微软雅黑" pitchFamily="34" charset="-122"/>
                        </a:rPr>
                        <a:t>所学校</a:t>
                      </a:r>
                      <a:r>
                        <a:rPr lang="zh-CN" sz="2200" kern="100" dirty="0" smtClean="0">
                          <a:latin typeface="微软雅黑" pitchFamily="34" charset="-122"/>
                          <a:ea typeface="微软雅黑" pitchFamily="34" charset="-122"/>
                        </a:rPr>
                        <a:t>：</a:t>
                      </a:r>
                      <a:r>
                        <a:rPr lang="zh-CN" altLang="en-US" sz="2200" kern="100" dirty="0" smtClean="0">
                          <a:latin typeface="微软雅黑" pitchFamily="34" charset="-122"/>
                          <a:ea typeface="微软雅黑" pitchFamily="34" charset="-122"/>
                        </a:rPr>
                        <a:t>肥光</a:t>
                      </a:r>
                      <a:r>
                        <a:rPr lang="zh-CN" sz="2200" kern="100" dirty="0" smtClean="0">
                          <a:latin typeface="微软雅黑" pitchFamily="34" charset="-122"/>
                          <a:ea typeface="微软雅黑" pitchFamily="34" charset="-122"/>
                        </a:rPr>
                        <a:t>。</a:t>
                      </a:r>
                      <a:r>
                        <a:rPr lang="zh-CN" sz="2200" kern="100" dirty="0">
                          <a:latin typeface="微软雅黑" pitchFamily="34" charset="-122"/>
                          <a:ea typeface="微软雅黑" pitchFamily="34" charset="-122"/>
                        </a:rPr>
                        <a:t>模式上路</a:t>
                      </a:r>
                      <a:endParaRPr lang="zh-CN" sz="2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051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2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11</a:t>
                      </a:r>
                      <a:r>
                        <a:rPr lang="zh-CN" altLang="en-US" sz="22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月</a:t>
                      </a:r>
                      <a:r>
                        <a:rPr lang="en-US" altLang="zh-CN" sz="22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6</a:t>
                      </a:r>
                      <a:r>
                        <a:rPr lang="zh-CN" altLang="en-US" sz="22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日上午</a:t>
                      </a:r>
                      <a:endParaRPr lang="zh-CN" sz="2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9051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2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二年级教师</a:t>
                      </a:r>
                      <a:endParaRPr lang="zh-CN" altLang="zh-CN" sz="2200" kern="100" dirty="0" smtClean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22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1</a:t>
                      </a:r>
                      <a:r>
                        <a:rPr lang="zh-CN" altLang="en-US" sz="22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所学校：紫蓬。</a:t>
                      </a:r>
                      <a:r>
                        <a:rPr kumimoji="0" lang="zh-CN" altLang="en-US" sz="2200" kern="100" dirty="0" smtClean="0">
                          <a:solidFill>
                            <a:schemeClr val="dk1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打造细节</a:t>
                      </a:r>
                      <a:endParaRPr lang="zh-CN" sz="2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051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200" kern="100" dirty="0" smtClean="0">
                          <a:latin typeface="微软雅黑" pitchFamily="34" charset="-122"/>
                          <a:ea typeface="微软雅黑" pitchFamily="34" charset="-122"/>
                        </a:rPr>
                        <a:t>三</a:t>
                      </a:r>
                      <a:r>
                        <a:rPr lang="zh-CN" altLang="zh-CN" sz="2200" kern="100" dirty="0" smtClean="0">
                          <a:latin typeface="微软雅黑" pitchFamily="34" charset="-122"/>
                          <a:ea typeface="微软雅黑" pitchFamily="34" charset="-122"/>
                        </a:rPr>
                        <a:t>年级教师</a:t>
                      </a:r>
                      <a:endParaRPr lang="zh-CN" altLang="zh-CN" sz="2200" kern="100" dirty="0" smtClean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2200" kern="100" dirty="0"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  <a:r>
                        <a:rPr lang="zh-CN" sz="2200" kern="100" dirty="0" smtClean="0">
                          <a:latin typeface="微软雅黑" pitchFamily="34" charset="-122"/>
                          <a:ea typeface="微软雅黑" pitchFamily="34" charset="-122"/>
                        </a:rPr>
                        <a:t>所</a:t>
                      </a:r>
                      <a:r>
                        <a:rPr lang="zh-CN" sz="2200" kern="100" dirty="0">
                          <a:latin typeface="微软雅黑" pitchFamily="34" charset="-122"/>
                          <a:ea typeface="微软雅黑" pitchFamily="34" charset="-122"/>
                        </a:rPr>
                        <a:t>学校：董</a:t>
                      </a:r>
                      <a:r>
                        <a:rPr lang="zh-CN" sz="2200" kern="100" dirty="0" smtClean="0">
                          <a:latin typeface="微软雅黑" pitchFamily="34" charset="-122"/>
                          <a:ea typeface="微软雅黑" pitchFamily="34" charset="-122"/>
                        </a:rPr>
                        <a:t>岗。</a:t>
                      </a:r>
                      <a:r>
                        <a:rPr lang="zh-CN" sz="2200" kern="100" dirty="0">
                          <a:latin typeface="微软雅黑" pitchFamily="34" charset="-122"/>
                          <a:ea typeface="微软雅黑" pitchFamily="34" charset="-122"/>
                        </a:rPr>
                        <a:t>熟悉精加略模式</a:t>
                      </a:r>
                      <a:endParaRPr lang="zh-CN" sz="2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61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2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11</a:t>
                      </a:r>
                      <a:r>
                        <a:rPr lang="zh-CN" altLang="en-US" sz="22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月</a:t>
                      </a:r>
                      <a:r>
                        <a:rPr lang="en-US" altLang="zh-CN" sz="22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6</a:t>
                      </a:r>
                      <a:r>
                        <a:rPr lang="zh-CN" altLang="en-US" sz="22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日下午</a:t>
                      </a:r>
                      <a:endParaRPr lang="zh-CN" sz="2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7061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altLang="zh-CN" sz="2200" b="1" kern="100" dirty="0" smtClean="0">
                          <a:solidFill>
                            <a:srgbClr val="FF0000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11</a:t>
                      </a:r>
                      <a:r>
                        <a:rPr kumimoji="0" lang="zh-CN" altLang="en-US" sz="2200" b="1" kern="100" dirty="0" smtClean="0">
                          <a:solidFill>
                            <a:srgbClr val="FF0000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月</a:t>
                      </a:r>
                      <a:r>
                        <a:rPr kumimoji="0" lang="en-US" altLang="zh-CN" sz="2200" b="1" kern="100" dirty="0" smtClean="0">
                          <a:solidFill>
                            <a:srgbClr val="FF0000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7</a:t>
                      </a:r>
                      <a:r>
                        <a:rPr kumimoji="0" lang="zh-CN" altLang="en-US" sz="2200" b="1" kern="100" dirty="0" smtClean="0">
                          <a:solidFill>
                            <a:srgbClr val="FF0000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日</a:t>
                      </a:r>
                      <a:endParaRPr kumimoji="0" lang="zh-CN" altLang="en-US" sz="2200" b="1" kern="100" dirty="0">
                        <a:solidFill>
                          <a:srgbClr val="FF0000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CN" altLang="en-US" sz="2200" kern="100" dirty="0" smtClean="0">
                          <a:solidFill>
                            <a:schemeClr val="dk1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语文工作室会议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CN" altLang="en-US" sz="2200" kern="100" dirty="0" smtClean="0">
                          <a:solidFill>
                            <a:schemeClr val="dk1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工作室成员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kumimoji="0" lang="zh-CN" altLang="en-US" sz="2200" kern="100" dirty="0" smtClean="0">
                          <a:solidFill>
                            <a:schemeClr val="dk1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汇报教研进展，反思精加略课的教学方式方法等</a:t>
                      </a:r>
                    </a:p>
                  </a:txBody>
                  <a:tcPr marL="68580" marR="68580" marT="0" marB="0" anchor="ctr"/>
                </a:tc>
              </a:tr>
              <a:tr h="70612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2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11</a:t>
                      </a:r>
                      <a:r>
                        <a:rPr lang="zh-CN" altLang="en-US" sz="22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月</a:t>
                      </a:r>
                      <a:r>
                        <a:rPr lang="en-US" altLang="zh-CN" sz="22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8-11</a:t>
                      </a:r>
                      <a:r>
                        <a:rPr lang="zh-CN" altLang="en-US" sz="22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月</a:t>
                      </a:r>
                      <a:r>
                        <a:rPr lang="en-US" altLang="zh-CN" sz="22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20</a:t>
                      </a:r>
                      <a:r>
                        <a:rPr lang="zh-CN" altLang="en-US" sz="22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日</a:t>
                      </a:r>
                      <a:endParaRPr lang="zh-CN" sz="2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200" kern="100" dirty="0" smtClean="0">
                          <a:latin typeface="微软雅黑" pitchFamily="34" charset="-122"/>
                          <a:ea typeface="微软雅黑" pitchFamily="34" charset="-122"/>
                        </a:rPr>
                        <a:t>微</a:t>
                      </a:r>
                      <a:r>
                        <a:rPr lang="zh-CN" sz="2200" kern="100" dirty="0" smtClean="0">
                          <a:latin typeface="微软雅黑" pitchFamily="34" charset="-122"/>
                          <a:ea typeface="微软雅黑" pitchFamily="34" charset="-122"/>
                        </a:rPr>
                        <a:t>培训</a:t>
                      </a:r>
                      <a:r>
                        <a:rPr lang="zh-CN" altLang="en-US" sz="2200" kern="100" dirty="0" smtClean="0">
                          <a:latin typeface="微软雅黑" pitchFamily="34" charset="-122"/>
                          <a:ea typeface="微软雅黑" pitchFamily="34" charset="-122"/>
                        </a:rPr>
                        <a:t>：</a:t>
                      </a:r>
                      <a:r>
                        <a:rPr lang="en-US" sz="2200" kern="100" dirty="0" smtClean="0">
                          <a:latin typeface="微软雅黑" pitchFamily="34" charset="-122"/>
                          <a:ea typeface="微软雅黑" pitchFamily="34" charset="-122"/>
                        </a:rPr>
                        <a:t>PPT</a:t>
                      </a:r>
                      <a:r>
                        <a:rPr lang="zh-CN" sz="2200" kern="100" dirty="0">
                          <a:latin typeface="微软雅黑" pitchFamily="34" charset="-122"/>
                          <a:ea typeface="微软雅黑" pitchFamily="34" charset="-122"/>
                        </a:rPr>
                        <a:t>培训</a:t>
                      </a:r>
                      <a:endParaRPr lang="zh-CN" sz="2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200" kern="100">
                          <a:latin typeface="微软雅黑" pitchFamily="34" charset="-122"/>
                          <a:ea typeface="微软雅黑" pitchFamily="34" charset="-122"/>
                        </a:rPr>
                        <a:t>全体教师</a:t>
                      </a:r>
                      <a:endParaRPr lang="zh-CN" sz="2200" kern="10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200" kern="100" dirty="0">
                          <a:latin typeface="微软雅黑" pitchFamily="34" charset="-122"/>
                          <a:ea typeface="微软雅黑" pitchFamily="34" charset="-122"/>
                        </a:rPr>
                        <a:t>掌握信息技术工具的教学应用</a:t>
                      </a:r>
                      <a:endParaRPr lang="zh-CN" sz="2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6128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4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200" kern="100" dirty="0">
                          <a:latin typeface="微软雅黑" pitchFamily="34" charset="-122"/>
                          <a:ea typeface="微软雅黑" pitchFamily="34" charset="-122"/>
                        </a:rPr>
                        <a:t>协同备课</a:t>
                      </a:r>
                      <a:endParaRPr lang="zh-CN" sz="2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200" kern="100" dirty="0">
                          <a:latin typeface="微软雅黑" pitchFamily="34" charset="-122"/>
                          <a:ea typeface="微软雅黑" pitchFamily="34" charset="-122"/>
                        </a:rPr>
                        <a:t>全体教师</a:t>
                      </a:r>
                      <a:endParaRPr lang="zh-CN" sz="2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200" kern="100" dirty="0">
                          <a:latin typeface="微软雅黑" pitchFamily="34" charset="-122"/>
                          <a:ea typeface="微软雅黑" pitchFamily="34" charset="-122"/>
                        </a:rPr>
                        <a:t>通过专家点评和同伴互评，提高教师的教学设计能力</a:t>
                      </a:r>
                      <a:endParaRPr lang="zh-CN" sz="2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1</a:t>
            </a:r>
            <a:r>
              <a:rPr lang="zh-CN" altLang="zh-CN" dirty="0" smtClean="0"/>
              <a:t>月</a:t>
            </a:r>
            <a:r>
              <a:rPr lang="en-US" altLang="zh-CN" dirty="0" smtClean="0"/>
              <a:t>5</a:t>
            </a:r>
            <a:r>
              <a:rPr lang="en-US" altLang="zh-CN" dirty="0"/>
              <a:t>-9</a:t>
            </a:r>
            <a:r>
              <a:rPr lang="zh-CN" altLang="zh-CN" dirty="0" smtClean="0"/>
              <a:t>日</a:t>
            </a:r>
            <a:endParaRPr lang="zh-CN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0" y="1844823"/>
          <a:ext cx="9144000" cy="4032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5736"/>
                <a:gridCol w="1800200"/>
                <a:gridCol w="1865603"/>
                <a:gridCol w="3282461"/>
              </a:tblGrid>
              <a:tr h="3712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400" b="1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时间</a:t>
                      </a:r>
                      <a:endParaRPr lang="zh-CN" sz="2400" b="1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微软雅黑" pitchFamily="34" charset="-122"/>
                          <a:ea typeface="微软雅黑" pitchFamily="34" charset="-122"/>
                        </a:rPr>
                        <a:t>内容</a:t>
                      </a:r>
                      <a:endParaRPr lang="zh-CN" sz="2400" b="1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>
                          <a:latin typeface="微软雅黑" pitchFamily="34" charset="-122"/>
                          <a:ea typeface="微软雅黑" pitchFamily="34" charset="-122"/>
                        </a:rPr>
                        <a:t>对象</a:t>
                      </a:r>
                      <a:endParaRPr lang="zh-CN" sz="2400" b="1" kern="10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微软雅黑" pitchFamily="34" charset="-122"/>
                          <a:ea typeface="微软雅黑" pitchFamily="34" charset="-122"/>
                        </a:rPr>
                        <a:t>目标</a:t>
                      </a:r>
                      <a:endParaRPr lang="zh-CN" sz="2400" b="1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98372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altLang="zh-CN" sz="24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12</a:t>
                      </a:r>
                      <a:r>
                        <a:rPr lang="zh-CN" altLang="en-US" sz="24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月</a:t>
                      </a:r>
                      <a:r>
                        <a:rPr lang="en-US" altLang="zh-CN" sz="24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20-31</a:t>
                      </a:r>
                      <a:r>
                        <a:rPr lang="zh-CN" altLang="en-US" sz="24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日</a:t>
                      </a:r>
                      <a:endParaRPr lang="zh-CN" sz="24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latin typeface="微软雅黑" pitchFamily="34" charset="-122"/>
                          <a:ea typeface="微软雅黑" pitchFamily="34" charset="-122"/>
                        </a:rPr>
                        <a:t>协同备课</a:t>
                      </a:r>
                      <a:endParaRPr lang="zh-CN" sz="24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latin typeface="微软雅黑" pitchFamily="34" charset="-122"/>
                          <a:ea typeface="微软雅黑" pitchFamily="34" charset="-122"/>
                        </a:rPr>
                        <a:t>全体教师</a:t>
                      </a:r>
                      <a:endParaRPr lang="zh-CN" sz="24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latin typeface="微软雅黑" pitchFamily="34" charset="-122"/>
                          <a:ea typeface="微软雅黑" pitchFamily="34" charset="-122"/>
                        </a:rPr>
                        <a:t>通过专家点评和同伴互评，提高教师的教学设计能力</a:t>
                      </a:r>
                      <a:endParaRPr lang="zh-CN" sz="24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2248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altLang="zh-CN" sz="24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12</a:t>
                      </a:r>
                      <a:r>
                        <a:rPr lang="zh-CN" altLang="en-US" sz="24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月</a:t>
                      </a:r>
                      <a:r>
                        <a:rPr lang="en-US" altLang="zh-CN" sz="24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1-1</a:t>
                      </a:r>
                      <a:r>
                        <a:rPr lang="zh-CN" altLang="en-US" sz="24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月</a:t>
                      </a:r>
                      <a:r>
                        <a:rPr lang="en-US" altLang="zh-CN" sz="24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5</a:t>
                      </a:r>
                      <a:r>
                        <a:rPr lang="zh-CN" altLang="en-US" sz="24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日</a:t>
                      </a:r>
                      <a:endParaRPr lang="zh-CN" sz="24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400" kern="100" dirty="0" smtClean="0">
                          <a:latin typeface="微软雅黑" pitchFamily="34" charset="-122"/>
                          <a:ea typeface="微软雅黑" pitchFamily="34" charset="-122"/>
                        </a:rPr>
                        <a:t>数字故事教育叙事</a:t>
                      </a:r>
                      <a:endParaRPr lang="zh-CN" sz="2400" kern="1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4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全体教师</a:t>
                      </a:r>
                      <a:endParaRPr lang="zh-CN" sz="24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en-US" sz="24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对“</a:t>
                      </a:r>
                      <a:r>
                        <a:rPr lang="en-US" altLang="zh-CN" sz="24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PPT</a:t>
                      </a:r>
                      <a:r>
                        <a:rPr lang="zh-CN" altLang="en-US" sz="24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培训”效果进行检验</a:t>
                      </a:r>
                      <a:endParaRPr lang="zh-CN" sz="24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30620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altLang="zh-CN" sz="24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1</a:t>
                      </a:r>
                      <a:r>
                        <a:rPr lang="zh-CN" altLang="en-US" sz="24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月</a:t>
                      </a:r>
                      <a:r>
                        <a:rPr lang="en-US" altLang="zh-CN" sz="24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5-6</a:t>
                      </a:r>
                      <a:r>
                        <a:rPr lang="zh-CN" altLang="en-US" sz="24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日</a:t>
                      </a:r>
                      <a:endParaRPr lang="zh-CN" sz="24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400" kern="100" dirty="0" smtClean="0">
                          <a:latin typeface="微软雅黑" pitchFamily="34" charset="-122"/>
                          <a:ea typeface="微软雅黑" pitchFamily="34" charset="-122"/>
                        </a:rPr>
                        <a:t>说课比赛</a:t>
                      </a:r>
                      <a:endParaRPr lang="zh-CN" sz="2400" kern="1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kern="100" dirty="0" smtClean="0">
                          <a:latin typeface="微软雅黑" pitchFamily="34" charset="-122"/>
                          <a:ea typeface="微软雅黑" pitchFamily="34" charset="-122"/>
                        </a:rPr>
                        <a:t>全体教师</a:t>
                      </a:r>
                      <a:endParaRPr lang="zh-CN" sz="24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latin typeface="微软雅黑" pitchFamily="34" charset="-122"/>
                          <a:ea typeface="微软雅黑" pitchFamily="34" charset="-122"/>
                        </a:rPr>
                        <a:t>提高教师的信息化水平；对教师的阶段性评价，发现共性及个性问题，提出改进建议</a:t>
                      </a:r>
                      <a:endParaRPr lang="zh-CN" sz="24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2699792" y="1628800"/>
            <a:ext cx="36631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谢谢聆听！</a:t>
            </a:r>
            <a:endParaRPr lang="zh-CN" alt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14690" name="Picture 2" descr="C:\Users\wxf\Desktop\u=909157272,2905533205&amp;fm=0&amp;gp=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717032"/>
            <a:ext cx="3240360" cy="24302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内容占位符 8"/>
          <p:cNvGraphicFramePr>
            <a:graphicFrameLocks noGrp="1"/>
          </p:cNvGraphicFramePr>
          <p:nvPr>
            <p:ph idx="1"/>
          </p:nvPr>
        </p:nvGraphicFramePr>
        <p:xfrm>
          <a:off x="395536" y="177281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内容概要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内容占位符 4"/>
          <p:cNvGraphicFramePr>
            <a:graphicFrameLocks noGrp="1"/>
          </p:cNvGraphicFramePr>
          <p:nvPr>
            <p:ph idx="1"/>
          </p:nvPr>
        </p:nvGraphicFramePr>
        <p:xfrm>
          <a:off x="0" y="1412776"/>
          <a:ext cx="9515400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dirty="0" smtClean="0"/>
              <a:t>一、本学期工作要点</a:t>
            </a:r>
            <a:endParaRPr lang="zh-CN" altLang="en-US" dirty="0"/>
          </a:p>
        </p:txBody>
      </p:sp>
      <p:sp>
        <p:nvSpPr>
          <p:cNvPr id="4" name="五角星 3"/>
          <p:cNvSpPr/>
          <p:nvPr/>
        </p:nvSpPr>
        <p:spPr>
          <a:xfrm>
            <a:off x="3419872" y="1268760"/>
            <a:ext cx="504056" cy="504056"/>
          </a:xfrm>
          <a:prstGeom prst="star5">
            <a:avLst/>
          </a:prstGeom>
          <a:solidFill>
            <a:schemeClr val="accent2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zh-CN" altLang="en-US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五角星 5"/>
          <p:cNvSpPr/>
          <p:nvPr/>
        </p:nvSpPr>
        <p:spPr>
          <a:xfrm>
            <a:off x="1259632" y="2780928"/>
            <a:ext cx="504056" cy="504056"/>
          </a:xfrm>
          <a:prstGeom prst="star5">
            <a:avLst/>
          </a:prstGeom>
          <a:solidFill>
            <a:schemeClr val="accent2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zh-CN" altLang="en-US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五角星 6"/>
          <p:cNvSpPr/>
          <p:nvPr/>
        </p:nvSpPr>
        <p:spPr>
          <a:xfrm>
            <a:off x="2195736" y="5373216"/>
            <a:ext cx="504056" cy="504056"/>
          </a:xfrm>
          <a:prstGeom prst="star5">
            <a:avLst/>
          </a:prstGeom>
          <a:solidFill>
            <a:schemeClr val="accent2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zh-CN" altLang="en-US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矩形 7"/>
          <p:cNvSpPr/>
          <p:nvPr/>
        </p:nvSpPr>
        <p:spPr>
          <a:xfrm>
            <a:off x="5669880" y="3523655"/>
            <a:ext cx="54213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zh-CN" alt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矩形 8"/>
          <p:cNvSpPr/>
          <p:nvPr/>
        </p:nvSpPr>
        <p:spPr>
          <a:xfrm>
            <a:off x="5181992" y="5085184"/>
            <a:ext cx="54213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zh-CN" alt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724072" y="5085184"/>
            <a:ext cx="54213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zh-CN" alt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293616" y="3501008"/>
            <a:ext cx="54213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zh-CN" alt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533920" y="2371527"/>
            <a:ext cx="54213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zh-CN" alt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zh-CN" b="1" dirty="0" smtClean="0">
                <a:solidFill>
                  <a:srgbClr val="FF0000"/>
                </a:solidFill>
              </a:rPr>
              <a:t>每</a:t>
            </a:r>
            <a:r>
              <a:rPr lang="zh-CN" altLang="zh-CN" b="1" dirty="0">
                <a:solidFill>
                  <a:srgbClr val="FF0000"/>
                </a:solidFill>
              </a:rPr>
              <a:t>师一课：</a:t>
            </a:r>
            <a:r>
              <a:rPr lang="zh-CN" altLang="zh-CN" dirty="0"/>
              <a:t>根据前期课题的成果积累，根据年级的不同本学期采用分层的形式来录制每师一课，以形成完整的肥西跨越式课题精品视频资源库</a:t>
            </a:r>
            <a:r>
              <a:rPr lang="zh-CN" altLang="zh-CN" dirty="0" smtClean="0"/>
              <a:t>。</a:t>
            </a:r>
            <a:r>
              <a:rPr lang="zh-CN" altLang="en-US" b="1" dirty="0" smtClean="0">
                <a:solidFill>
                  <a:srgbClr val="002060"/>
                </a:solidFill>
              </a:rPr>
              <a:t>一、</a:t>
            </a:r>
            <a:r>
              <a:rPr lang="zh-CN" altLang="zh-CN" b="1" dirty="0" smtClean="0">
                <a:solidFill>
                  <a:srgbClr val="002060"/>
                </a:solidFill>
              </a:rPr>
              <a:t>二</a:t>
            </a:r>
            <a:r>
              <a:rPr lang="zh-CN" altLang="zh-CN" b="1" dirty="0">
                <a:solidFill>
                  <a:srgbClr val="002060"/>
                </a:solidFill>
              </a:rPr>
              <a:t>年级的部分教师采用“同课异构”的形式来打造精品，三年级的部分教师着手探索新课型新模式的运用。</a:t>
            </a:r>
          </a:p>
          <a:p>
            <a:pPr lvl="0"/>
            <a:r>
              <a:rPr lang="zh-CN" altLang="zh-CN" b="1" dirty="0">
                <a:solidFill>
                  <a:srgbClr val="FF0000"/>
                </a:solidFill>
              </a:rPr>
              <a:t>微报</a:t>
            </a:r>
            <a:r>
              <a:rPr lang="zh-CN" altLang="zh-CN" b="1" dirty="0" smtClean="0">
                <a:solidFill>
                  <a:srgbClr val="FF0000"/>
                </a:solidFill>
              </a:rPr>
              <a:t>：</a:t>
            </a:r>
            <a:r>
              <a:rPr lang="zh-CN" altLang="zh-CN" dirty="0" smtClean="0"/>
              <a:t>记录每月课题工作，</a:t>
            </a:r>
            <a:r>
              <a:rPr lang="zh-CN" altLang="zh-CN" dirty="0"/>
              <a:t>并上传到学习元平台中</a:t>
            </a:r>
            <a:r>
              <a:rPr lang="zh-CN" altLang="zh-CN" dirty="0" smtClean="0"/>
              <a:t>。</a:t>
            </a:r>
            <a:r>
              <a:rPr lang="zh-CN" altLang="en-US" dirty="0" smtClean="0"/>
              <a:t>（由课题负责人完成）</a:t>
            </a:r>
            <a:endParaRPr lang="zh-CN" altLang="zh-CN" dirty="0"/>
          </a:p>
          <a:p>
            <a:pPr lvl="0"/>
            <a:r>
              <a:rPr lang="zh-CN" altLang="zh-CN" b="1" dirty="0">
                <a:solidFill>
                  <a:srgbClr val="FF0000"/>
                </a:solidFill>
              </a:rPr>
              <a:t>协同备课：</a:t>
            </a:r>
            <a:r>
              <a:rPr lang="zh-CN" altLang="zh-CN" dirty="0"/>
              <a:t>在学习元中开展协同备课，落实常规。如有抄袭，将公示批评。</a:t>
            </a:r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b="1" dirty="0" smtClean="0"/>
              <a:t>常规工作常态化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481328"/>
            <a:ext cx="8686800" cy="4525963"/>
          </a:xfrm>
        </p:spPr>
        <p:txBody>
          <a:bodyPr/>
          <a:lstStyle/>
          <a:p>
            <a:pPr lvl="0"/>
            <a:r>
              <a:rPr lang="zh-CN" altLang="zh-CN" b="1" dirty="0" smtClean="0">
                <a:solidFill>
                  <a:srgbClr val="FF0000"/>
                </a:solidFill>
              </a:rPr>
              <a:t>教师</a:t>
            </a:r>
            <a:r>
              <a:rPr lang="zh-CN" altLang="zh-CN" b="1" dirty="0">
                <a:solidFill>
                  <a:srgbClr val="FF0000"/>
                </a:solidFill>
              </a:rPr>
              <a:t>竞赛：</a:t>
            </a:r>
            <a:r>
              <a:rPr lang="zh-CN" altLang="zh-CN" dirty="0"/>
              <a:t>数字故事的教育叙事比赛；</a:t>
            </a:r>
            <a:r>
              <a:rPr lang="zh-CN" altLang="zh-CN" dirty="0" smtClean="0"/>
              <a:t>教师</a:t>
            </a:r>
            <a:r>
              <a:rPr lang="zh-CN" altLang="en-US" dirty="0" smtClean="0"/>
              <a:t>说课</a:t>
            </a:r>
            <a:r>
              <a:rPr lang="zh-CN" altLang="zh-CN" dirty="0" smtClean="0"/>
              <a:t>竞赛</a:t>
            </a:r>
            <a:endParaRPr lang="zh-CN" altLang="zh-CN" dirty="0"/>
          </a:p>
          <a:p>
            <a:pPr lvl="0"/>
            <a:r>
              <a:rPr lang="zh-CN" altLang="zh-CN" b="1" dirty="0">
                <a:solidFill>
                  <a:srgbClr val="FF0000"/>
                </a:solidFill>
              </a:rPr>
              <a:t>观摩研讨：</a:t>
            </a:r>
            <a:r>
              <a:rPr lang="zh-CN" altLang="zh-CN" dirty="0"/>
              <a:t>分一、二、三年级进行。跨越式语文工作室的部分成员参与到观摩听评课之中。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b="1" dirty="0" smtClean="0"/>
              <a:t>观摩竞赛多样化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616624"/>
          </a:xfrm>
        </p:spPr>
        <p:txBody>
          <a:bodyPr>
            <a:noAutofit/>
          </a:bodyPr>
          <a:lstStyle/>
          <a:p>
            <a:pPr lvl="0"/>
            <a:r>
              <a:rPr lang="zh-CN" altLang="zh-CN" sz="2800" b="1" dirty="0" smtClean="0">
                <a:solidFill>
                  <a:srgbClr val="FF0000"/>
                </a:solidFill>
              </a:rPr>
              <a:t>体验</a:t>
            </a:r>
            <a:r>
              <a:rPr lang="zh-CN" altLang="zh-CN" sz="2800" b="1" dirty="0">
                <a:solidFill>
                  <a:srgbClr val="FF0000"/>
                </a:solidFill>
              </a:rPr>
              <a:t>式培训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：</a:t>
            </a:r>
            <a:r>
              <a:rPr lang="zh-CN" altLang="en-US" sz="2800" dirty="0" smtClean="0"/>
              <a:t>（针对新教师）</a:t>
            </a:r>
            <a:endParaRPr lang="zh-CN" altLang="zh-CN" sz="2800" dirty="0"/>
          </a:p>
          <a:p>
            <a:pPr lvl="0"/>
            <a:r>
              <a:rPr lang="zh-CN" altLang="en-US" sz="2800" b="1" dirty="0" smtClean="0">
                <a:solidFill>
                  <a:srgbClr val="FF0000"/>
                </a:solidFill>
              </a:rPr>
              <a:t>面授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专题</a:t>
            </a:r>
            <a:r>
              <a:rPr lang="zh-CN" altLang="zh-CN" sz="2800" b="1" dirty="0">
                <a:solidFill>
                  <a:srgbClr val="FF0000"/>
                </a:solidFill>
              </a:rPr>
              <a:t>培训：</a:t>
            </a:r>
          </a:p>
          <a:p>
            <a:pPr lvl="1"/>
            <a:r>
              <a:rPr lang="zh-CN" altLang="zh-CN" sz="2400" dirty="0"/>
              <a:t>主题</a:t>
            </a:r>
            <a:r>
              <a:rPr lang="en-US" altLang="zh-CN" sz="2400" dirty="0"/>
              <a:t>1</a:t>
            </a:r>
            <a:r>
              <a:rPr lang="zh-CN" altLang="zh-CN" sz="2400" dirty="0"/>
              <a:t>：教学反思（数字叙事）及听评课培训</a:t>
            </a:r>
            <a:r>
              <a:rPr lang="zh-CN" altLang="zh-CN" sz="2400" dirty="0" smtClean="0"/>
              <a:t>；</a:t>
            </a:r>
            <a:endParaRPr lang="zh-CN" altLang="zh-CN" sz="2400" dirty="0"/>
          </a:p>
          <a:p>
            <a:pPr lvl="1"/>
            <a:r>
              <a:rPr lang="zh-CN" altLang="zh-CN" sz="2400" dirty="0"/>
              <a:t>主题</a:t>
            </a:r>
            <a:r>
              <a:rPr lang="en-US" altLang="zh-CN" sz="2400" dirty="0"/>
              <a:t>2</a:t>
            </a:r>
            <a:r>
              <a:rPr lang="zh-CN" altLang="zh-CN" sz="2400" dirty="0"/>
              <a:t>：高级信息检索；</a:t>
            </a:r>
          </a:p>
          <a:p>
            <a:pPr lvl="1"/>
            <a:r>
              <a:rPr lang="zh-CN" altLang="zh-CN" sz="2400" dirty="0" smtClean="0"/>
              <a:t>主题</a:t>
            </a:r>
            <a:r>
              <a:rPr lang="en-US" altLang="zh-CN" sz="2400" dirty="0" smtClean="0"/>
              <a:t>3</a:t>
            </a:r>
            <a:r>
              <a:rPr lang="zh-CN" altLang="zh-CN" sz="2400" dirty="0" smtClean="0"/>
              <a:t>：</a:t>
            </a:r>
            <a:r>
              <a:rPr lang="zh-CN" altLang="zh-CN" sz="2400" dirty="0"/>
              <a:t>教师专业发展</a:t>
            </a:r>
            <a:r>
              <a:rPr lang="en-US" altLang="zh-CN" sz="2400" dirty="0"/>
              <a:t>&amp;</a:t>
            </a:r>
            <a:r>
              <a:rPr lang="zh-CN" altLang="zh-CN" sz="2400" dirty="0"/>
              <a:t>名师成长之路</a:t>
            </a:r>
          </a:p>
          <a:p>
            <a:r>
              <a:rPr lang="zh-CN" altLang="en-US" sz="2800" b="1" dirty="0" smtClean="0">
                <a:solidFill>
                  <a:srgbClr val="FF0000"/>
                </a:solidFill>
              </a:rPr>
              <a:t>微视频培训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pPr lvl="1"/>
            <a:r>
              <a:rPr lang="en-US" altLang="zh-CN" sz="2400" dirty="0" smtClean="0"/>
              <a:t>PPT</a:t>
            </a:r>
            <a:r>
              <a:rPr lang="zh-CN" altLang="zh-CN" sz="2400" dirty="0" smtClean="0"/>
              <a:t>培训（简单视频、图片、声音编辑工具）；</a:t>
            </a:r>
            <a:endParaRPr lang="en-US" altLang="zh-CN" sz="2400" dirty="0" smtClean="0"/>
          </a:p>
          <a:p>
            <a:pPr lvl="1"/>
            <a:r>
              <a:rPr lang="zh-CN" altLang="zh-CN" sz="2400" dirty="0" smtClean="0"/>
              <a:t>精加略课型的学习（</a:t>
            </a:r>
            <a:r>
              <a:rPr lang="zh-CN" altLang="en-US" sz="2400" dirty="0" smtClean="0"/>
              <a:t>三年级教师</a:t>
            </a:r>
            <a:r>
              <a:rPr lang="zh-CN" altLang="zh-CN" sz="2400" dirty="0" smtClean="0"/>
              <a:t>）</a:t>
            </a:r>
            <a:endParaRPr lang="en-US" altLang="zh-CN" sz="2400" dirty="0" smtClean="0"/>
          </a:p>
          <a:p>
            <a:pPr lvl="1"/>
            <a:endParaRPr lang="zh-CN" altLang="en-US" sz="2400" b="1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1143000"/>
          </a:xfrm>
        </p:spPr>
        <p:txBody>
          <a:bodyPr>
            <a:normAutofit/>
          </a:bodyPr>
          <a:lstStyle/>
          <a:p>
            <a:r>
              <a:rPr lang="zh-CN" altLang="zh-CN" b="1" dirty="0" smtClean="0"/>
              <a:t>培训学习多维化</a:t>
            </a:r>
            <a:endParaRPr lang="zh-CN" altLang="en-US" dirty="0"/>
          </a:p>
        </p:txBody>
      </p:sp>
      <p:sp>
        <p:nvSpPr>
          <p:cNvPr id="4" name="五角星 3"/>
          <p:cNvSpPr/>
          <p:nvPr/>
        </p:nvSpPr>
        <p:spPr>
          <a:xfrm>
            <a:off x="251520" y="476672"/>
            <a:ext cx="504056" cy="504056"/>
          </a:xfrm>
          <a:prstGeom prst="star5">
            <a:avLst/>
          </a:prstGeom>
          <a:solidFill>
            <a:schemeClr val="accent2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zh-CN" altLang="en-US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zh-CN" dirty="0" smtClean="0"/>
              <a:t>延续</a:t>
            </a:r>
            <a:r>
              <a:rPr lang="zh-CN" altLang="zh-CN" dirty="0"/>
              <a:t>“丽景</a:t>
            </a:r>
            <a:r>
              <a:rPr lang="en-US" altLang="zh-CN" dirty="0"/>
              <a:t>-</a:t>
            </a:r>
            <a:r>
              <a:rPr lang="zh-CN" altLang="zh-CN" dirty="0"/>
              <a:t>紫蓬校际教研”的形式，在其他结对校中开展主题自定的混合式教研。（由结对校的课题负责人落实该工作，以自愿为原则。成果可参报</a:t>
            </a:r>
            <a:r>
              <a:rPr lang="en-US" altLang="zh-CN" dirty="0"/>
              <a:t>2013</a:t>
            </a:r>
            <a:r>
              <a:rPr lang="zh-CN" altLang="zh-CN" dirty="0"/>
              <a:t>年年会）</a:t>
            </a:r>
          </a:p>
          <a:p>
            <a:pPr lvl="0"/>
            <a:r>
              <a:rPr lang="zh-CN" altLang="zh-CN" dirty="0"/>
              <a:t>从各学校的实际出发，指导学校开展具有学校特色的教研，提高教师的教育教学水平。</a:t>
            </a:r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1143000"/>
          </a:xfrm>
        </p:spPr>
        <p:txBody>
          <a:bodyPr>
            <a:normAutofit/>
          </a:bodyPr>
          <a:lstStyle/>
          <a:p>
            <a:r>
              <a:rPr lang="zh-CN" altLang="zh-CN" b="1" dirty="0" smtClean="0"/>
              <a:t>网络教研深层化</a:t>
            </a:r>
            <a:endParaRPr lang="zh-CN" altLang="en-US" dirty="0"/>
          </a:p>
        </p:txBody>
      </p:sp>
      <p:sp>
        <p:nvSpPr>
          <p:cNvPr id="4" name="五角星 3"/>
          <p:cNvSpPr/>
          <p:nvPr/>
        </p:nvSpPr>
        <p:spPr>
          <a:xfrm>
            <a:off x="251520" y="476672"/>
            <a:ext cx="504056" cy="504056"/>
          </a:xfrm>
          <a:prstGeom prst="star5">
            <a:avLst/>
          </a:prstGeom>
          <a:solidFill>
            <a:schemeClr val="accent2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zh-CN" altLang="en-US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481328"/>
            <a:ext cx="8686800" cy="4525963"/>
          </a:xfrm>
        </p:spPr>
        <p:txBody>
          <a:bodyPr>
            <a:normAutofit/>
          </a:bodyPr>
          <a:lstStyle/>
          <a:p>
            <a:pPr lvl="0"/>
            <a:r>
              <a:rPr lang="en-US" altLang="zh-CN" sz="2800" dirty="0" smtClean="0"/>
              <a:t>       </a:t>
            </a:r>
            <a:r>
              <a:rPr lang="zh-CN" altLang="zh-CN" sz="2800" dirty="0" smtClean="0"/>
              <a:t>选</a:t>
            </a:r>
            <a:r>
              <a:rPr lang="en-US" altLang="zh-CN" sz="2800" dirty="0" smtClean="0"/>
              <a:t>8-10</a:t>
            </a:r>
            <a:r>
              <a:rPr lang="zh-CN" altLang="zh-CN" sz="2800" dirty="0"/>
              <a:t>位教师组建“肥西跨越式语文工作室”，以提高跨越式课题在肥西地区的自运转能力和可持续发展，为培养肥西跨越名师做好铺垫。</a:t>
            </a:r>
            <a:r>
              <a:rPr lang="zh-CN" altLang="zh-CN" sz="2800" dirty="0" smtClean="0"/>
              <a:t>主要</a:t>
            </a:r>
            <a:r>
              <a:rPr lang="zh-CN" altLang="en-US" sz="2800" dirty="0" smtClean="0"/>
              <a:t>工作：</a:t>
            </a:r>
            <a:endParaRPr lang="en-US" altLang="zh-CN" sz="2800" dirty="0" smtClean="0"/>
          </a:p>
          <a:p>
            <a:pPr marL="876300" lvl="1" indent="-514350">
              <a:buFont typeface="+mj-ea"/>
              <a:buAutoNum type="circleNumDbPlain"/>
            </a:pPr>
            <a:r>
              <a:rPr lang="zh-CN" altLang="en-US" sz="2800" dirty="0" smtClean="0"/>
              <a:t>在学习元平台中创建“语文工作室”学习社区，探索在网络中进行校际教研或跨区域教研。</a:t>
            </a:r>
            <a:endParaRPr lang="en-US" altLang="zh-CN" sz="2800" dirty="0" smtClean="0"/>
          </a:p>
          <a:p>
            <a:pPr marL="876300" lvl="1" indent="-514350">
              <a:buFont typeface="+mj-ea"/>
              <a:buAutoNum type="circleNumDbPlain"/>
            </a:pPr>
            <a:r>
              <a:rPr lang="zh-CN" altLang="en-US" sz="2800" dirty="0" smtClean="0"/>
              <a:t>探索中年级跨越式模式的应用，如：三年级精加略模式教学研讨、二年级课堂细节研讨。</a:t>
            </a:r>
            <a:endParaRPr lang="en-US" altLang="zh-CN" sz="2800" dirty="0" smtClean="0"/>
          </a:p>
          <a:p>
            <a:pPr marL="876300" lvl="1" indent="-514350">
              <a:buFont typeface="+mj-ea"/>
              <a:buAutoNum type="circleNumDbPlain"/>
            </a:pPr>
            <a:r>
              <a:rPr lang="zh-CN" altLang="en-US" sz="2800" dirty="0" smtClean="0"/>
              <a:t>观摩研讨课帮扶指导；示范观摩课交流研讨。</a:t>
            </a:r>
            <a:endParaRPr lang="en-US" altLang="zh-CN" sz="2800" dirty="0" smtClean="0"/>
          </a:p>
          <a:p>
            <a:pPr marL="876300" lvl="1" indent="-514350">
              <a:buFont typeface="+mj-ea"/>
              <a:buAutoNum type="circleNumDbPlain"/>
            </a:pPr>
            <a:r>
              <a:rPr lang="zh-CN" altLang="en-US" sz="2800" dirty="0" smtClean="0"/>
              <a:t>参与指导一年级新教师的网络协同备课。</a:t>
            </a:r>
            <a:endParaRPr lang="en-US" altLang="zh-CN" sz="2800" dirty="0" smtClean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>
            <a:normAutofit/>
          </a:bodyPr>
          <a:lstStyle/>
          <a:p>
            <a:r>
              <a:rPr lang="zh-CN" altLang="zh-CN" b="1" dirty="0" smtClean="0"/>
              <a:t>组建语文工作室</a:t>
            </a:r>
            <a:endParaRPr lang="zh-CN" altLang="en-US" dirty="0"/>
          </a:p>
        </p:txBody>
      </p:sp>
      <p:sp>
        <p:nvSpPr>
          <p:cNvPr id="4" name="五角星 3"/>
          <p:cNvSpPr/>
          <p:nvPr/>
        </p:nvSpPr>
        <p:spPr>
          <a:xfrm>
            <a:off x="251520" y="476672"/>
            <a:ext cx="504056" cy="504056"/>
          </a:xfrm>
          <a:prstGeom prst="star5">
            <a:avLst/>
          </a:prstGeom>
          <a:solidFill>
            <a:schemeClr val="accent2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zh-CN" altLang="en-US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内容占位符 8"/>
          <p:cNvGraphicFramePr>
            <a:graphicFrameLocks noGrp="1"/>
          </p:cNvGraphicFramePr>
          <p:nvPr>
            <p:ph idx="1"/>
          </p:nvPr>
        </p:nvGraphicFramePr>
        <p:xfrm>
          <a:off x="395536" y="177281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内容概要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834</TotalTime>
  <Words>1375</Words>
  <Application>Microsoft Office PowerPoint</Application>
  <PresentationFormat>全屏显示(4:3)</PresentationFormat>
  <Paragraphs>211</Paragraphs>
  <Slides>19</Slides>
  <Notes>19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0" baseType="lpstr">
      <vt:lpstr>聚合</vt:lpstr>
      <vt:lpstr>安徽省肥西县 2012-2013年秋季课题指导计划</vt:lpstr>
      <vt:lpstr>内容概要</vt:lpstr>
      <vt:lpstr>一、本学期工作要点</vt:lpstr>
      <vt:lpstr>常规工作常态化</vt:lpstr>
      <vt:lpstr>观摩竞赛多样化</vt:lpstr>
      <vt:lpstr>培训学习多维化</vt:lpstr>
      <vt:lpstr>网络教研深层化</vt:lpstr>
      <vt:lpstr>组建语文工作室</vt:lpstr>
      <vt:lpstr>内容概要</vt:lpstr>
      <vt:lpstr>二、本学期最终成果</vt:lpstr>
      <vt:lpstr>二、本学期最终成果</vt:lpstr>
      <vt:lpstr>二、本学期最终成果</vt:lpstr>
      <vt:lpstr>二、本学期最终成果</vt:lpstr>
      <vt:lpstr>二、本学期最终成果</vt:lpstr>
      <vt:lpstr>内容概要</vt:lpstr>
      <vt:lpstr>幻灯片 16</vt:lpstr>
      <vt:lpstr>幻灯片 17</vt:lpstr>
      <vt:lpstr>1月5-9日</vt:lpstr>
      <vt:lpstr>幻灯片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安徽省肥西县 2012年秋季课题指导计划</dc:title>
  <dc:creator>Administrator</dc:creator>
  <cp:lastModifiedBy>Administrator</cp:lastModifiedBy>
  <cp:revision>24</cp:revision>
  <dcterms:created xsi:type="dcterms:W3CDTF">2012-08-13T13:17:19Z</dcterms:created>
  <dcterms:modified xsi:type="dcterms:W3CDTF">2012-08-30T03:34:49Z</dcterms:modified>
</cp:coreProperties>
</file>