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7"/>
  </p:notesMasterIdLst>
  <p:handoutMasterIdLst>
    <p:handoutMasterId r:id="rId28"/>
  </p:handoutMasterIdLst>
  <p:sldIdLst>
    <p:sldId id="256" r:id="rId3"/>
    <p:sldId id="279" r:id="rId4"/>
    <p:sldId id="300" r:id="rId5"/>
    <p:sldId id="282" r:id="rId6"/>
    <p:sldId id="284" r:id="rId7"/>
    <p:sldId id="301" r:id="rId8"/>
    <p:sldId id="286" r:id="rId9"/>
    <p:sldId id="285" r:id="rId10"/>
    <p:sldId id="290" r:id="rId11"/>
    <p:sldId id="289" r:id="rId12"/>
    <p:sldId id="303" r:id="rId13"/>
    <p:sldId id="294" r:id="rId14"/>
    <p:sldId id="295" r:id="rId15"/>
    <p:sldId id="296" r:id="rId16"/>
    <p:sldId id="297" r:id="rId17"/>
    <p:sldId id="298" r:id="rId18"/>
    <p:sldId id="299" r:id="rId19"/>
    <p:sldId id="293" r:id="rId20"/>
    <p:sldId id="288" r:id="rId21"/>
    <p:sldId id="291" r:id="rId22"/>
    <p:sldId id="287" r:id="rId23"/>
    <p:sldId id="292" r:id="rId24"/>
    <p:sldId id="304" r:id="rId25"/>
    <p:sldId id="281" r:id="rId2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11FB"/>
    <a:srgbClr val="2AEC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0" autoAdjust="0"/>
    <p:restoredTop sz="61217" autoAdjust="0"/>
  </p:normalViewPr>
  <p:slideViewPr>
    <p:cSldViewPr>
      <p:cViewPr varScale="1">
        <p:scale>
          <a:sx n="45" d="100"/>
          <a:sy n="45" d="100"/>
        </p:scale>
        <p:origin x="-1872" y="-90"/>
      </p:cViewPr>
      <p:guideLst>
        <p:guide orient="horz" pos="2160"/>
        <p:guide pos="2880"/>
      </p:guideLst>
    </p:cSldViewPr>
  </p:slideViewPr>
  <p:outlineViewPr>
    <p:cViewPr>
      <p:scale>
        <a:sx n="33" d="100"/>
        <a:sy n="33" d="100"/>
      </p:scale>
      <p:origin x="0" y="2304"/>
    </p:cViewPr>
  </p:outlineViewPr>
  <p:notesTextViewPr>
    <p:cViewPr>
      <p:scale>
        <a:sx n="1" d="1"/>
        <a:sy n="1" d="1"/>
      </p:scale>
      <p:origin x="0" y="0"/>
    </p:cViewPr>
  </p:notesTextViewPr>
  <p:notesViewPr>
    <p:cSldViewPr>
      <p:cViewPr varScale="1">
        <p:scale>
          <a:sx n="57" d="100"/>
          <a:sy n="57" d="100"/>
        </p:scale>
        <p:origin x="-260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B14BFE-818C-4FE6-BA93-EE17B8B10BAA}"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zh-CN" altLang="en-US"/>
        </a:p>
      </dgm:t>
    </dgm:pt>
    <dgm:pt modelId="{F679DF4C-7DDE-470E-AEFD-2D10F53FBF8D}">
      <dgm:prSet phldrT="[文本]"/>
      <dgm:spPr/>
      <dgm:t>
        <a:bodyPr/>
        <a:lstStyle/>
        <a:p>
          <a:endParaRPr lang="zh-CN" altLang="en-US" dirty="0">
            <a:latin typeface="楷体" pitchFamily="49" charset="-122"/>
            <a:ea typeface="楷体" pitchFamily="49" charset="-122"/>
          </a:endParaRPr>
        </a:p>
      </dgm:t>
    </dgm:pt>
    <dgm:pt modelId="{AA06716F-9F84-425E-B0B5-79EB681D48A5}" type="parTrans" cxnId="{5D05FABD-1006-41C9-AC03-2D91D6B87054}">
      <dgm:prSet/>
      <dgm:spPr/>
      <dgm:t>
        <a:bodyPr/>
        <a:lstStyle/>
        <a:p>
          <a:endParaRPr lang="zh-CN" altLang="en-US"/>
        </a:p>
      </dgm:t>
    </dgm:pt>
    <dgm:pt modelId="{D2A75BA2-F17A-4677-8833-98E509D8C2F1}" type="sibTrans" cxnId="{5D05FABD-1006-41C9-AC03-2D91D6B87054}">
      <dgm:prSet/>
      <dgm:spPr/>
      <dgm:t>
        <a:bodyPr/>
        <a:lstStyle/>
        <a:p>
          <a:endParaRPr lang="zh-CN" altLang="en-US"/>
        </a:p>
      </dgm:t>
    </dgm:pt>
    <dgm:pt modelId="{21624D4D-6966-4AF5-A919-037CEE3CDC8E}">
      <dgm:prSet phldrT="[文本]" custT="1"/>
      <dgm:spPr/>
      <dgm:t>
        <a:bodyPr/>
        <a:lstStyle/>
        <a:p>
          <a:r>
            <a:rPr lang="zh-CN" altLang="en-US" sz="4000" dirty="0" smtClean="0">
              <a:latin typeface="楷体" pitchFamily="49" charset="-122"/>
              <a:ea typeface="楷体" pitchFamily="49" charset="-122"/>
            </a:rPr>
            <a:t>百会项目介绍</a:t>
          </a:r>
          <a:endParaRPr lang="zh-CN" altLang="en-US" sz="4000" dirty="0">
            <a:latin typeface="楷体" pitchFamily="49" charset="-122"/>
            <a:ea typeface="楷体" pitchFamily="49" charset="-122"/>
          </a:endParaRPr>
        </a:p>
      </dgm:t>
    </dgm:pt>
    <dgm:pt modelId="{B5887E66-8C6D-4768-B1BD-7D38C71F2197}" type="parTrans" cxnId="{8454F184-3FDD-40B1-BD6A-10762284FAEF}">
      <dgm:prSet/>
      <dgm:spPr/>
      <dgm:t>
        <a:bodyPr/>
        <a:lstStyle/>
        <a:p>
          <a:endParaRPr lang="zh-CN" altLang="en-US"/>
        </a:p>
      </dgm:t>
    </dgm:pt>
    <dgm:pt modelId="{B4403C8A-CA8C-4532-BF05-CEB7E3EB34D8}" type="sibTrans" cxnId="{8454F184-3FDD-40B1-BD6A-10762284FAEF}">
      <dgm:prSet/>
      <dgm:spPr/>
      <dgm:t>
        <a:bodyPr/>
        <a:lstStyle/>
        <a:p>
          <a:endParaRPr lang="zh-CN" altLang="en-US"/>
        </a:p>
      </dgm:t>
    </dgm:pt>
    <dgm:pt modelId="{DF2DCE76-D465-4035-B331-0CB45C7E5F72}">
      <dgm:prSet phldrT="[文本]" custT="1"/>
      <dgm:spPr/>
      <dgm:t>
        <a:bodyPr/>
        <a:lstStyle/>
        <a:p>
          <a:r>
            <a:rPr lang="zh-CN" altLang="en-US" sz="4000" dirty="0" smtClean="0">
              <a:latin typeface="楷体" pitchFamily="49" charset="-122"/>
              <a:ea typeface="楷体" pitchFamily="49" charset="-122"/>
            </a:rPr>
            <a:t>案例分析</a:t>
          </a:r>
          <a:endParaRPr lang="zh-CN" altLang="en-US" sz="4000" dirty="0">
            <a:latin typeface="楷体" pitchFamily="49" charset="-122"/>
            <a:ea typeface="楷体" pitchFamily="49" charset="-122"/>
          </a:endParaRPr>
        </a:p>
      </dgm:t>
    </dgm:pt>
    <dgm:pt modelId="{9E04A958-19DF-46EE-B86C-0F8819DC0760}" type="parTrans" cxnId="{C8CB974C-546E-42F4-9BB3-357F5FA34E90}">
      <dgm:prSet/>
      <dgm:spPr/>
      <dgm:t>
        <a:bodyPr/>
        <a:lstStyle/>
        <a:p>
          <a:endParaRPr lang="zh-CN" altLang="en-US"/>
        </a:p>
      </dgm:t>
    </dgm:pt>
    <dgm:pt modelId="{240C3A9D-AC84-4001-8161-86FD78C44A13}" type="sibTrans" cxnId="{C8CB974C-546E-42F4-9BB3-357F5FA34E90}">
      <dgm:prSet/>
      <dgm:spPr/>
      <dgm:t>
        <a:bodyPr/>
        <a:lstStyle/>
        <a:p>
          <a:endParaRPr lang="zh-CN" altLang="en-US"/>
        </a:p>
      </dgm:t>
    </dgm:pt>
    <dgm:pt modelId="{BDC412E9-AF44-4E5F-901E-B5E82138422F}" type="pres">
      <dgm:prSet presAssocID="{3CB14BFE-818C-4FE6-BA93-EE17B8B10BAA}" presName="linear" presStyleCnt="0">
        <dgm:presLayoutVars>
          <dgm:dir/>
          <dgm:animLvl val="lvl"/>
          <dgm:resizeHandles val="exact"/>
        </dgm:presLayoutVars>
      </dgm:prSet>
      <dgm:spPr/>
      <dgm:t>
        <a:bodyPr/>
        <a:lstStyle/>
        <a:p>
          <a:endParaRPr lang="zh-CN" altLang="en-US"/>
        </a:p>
      </dgm:t>
    </dgm:pt>
    <dgm:pt modelId="{3FC66321-6BCC-4F83-90DD-14B74419DEC5}" type="pres">
      <dgm:prSet presAssocID="{F679DF4C-7DDE-470E-AEFD-2D10F53FBF8D}" presName="parentLin" presStyleCnt="0"/>
      <dgm:spPr/>
    </dgm:pt>
    <dgm:pt modelId="{9465247A-7E2C-48D0-B1E7-442617AB68E7}" type="pres">
      <dgm:prSet presAssocID="{F679DF4C-7DDE-470E-AEFD-2D10F53FBF8D}" presName="parentLeftMargin" presStyleLbl="node1" presStyleIdx="0" presStyleCnt="3"/>
      <dgm:spPr/>
      <dgm:t>
        <a:bodyPr/>
        <a:lstStyle/>
        <a:p>
          <a:endParaRPr lang="zh-CN" altLang="en-US"/>
        </a:p>
      </dgm:t>
    </dgm:pt>
    <dgm:pt modelId="{AC93DC6A-6676-4F72-86DE-65E7A5072535}" type="pres">
      <dgm:prSet presAssocID="{F679DF4C-7DDE-470E-AEFD-2D10F53FBF8D}" presName="parentText" presStyleLbl="node1" presStyleIdx="0" presStyleCnt="3">
        <dgm:presLayoutVars>
          <dgm:chMax val="0"/>
          <dgm:bulletEnabled val="1"/>
        </dgm:presLayoutVars>
      </dgm:prSet>
      <dgm:spPr/>
      <dgm:t>
        <a:bodyPr/>
        <a:lstStyle/>
        <a:p>
          <a:endParaRPr lang="zh-CN" altLang="en-US"/>
        </a:p>
      </dgm:t>
    </dgm:pt>
    <dgm:pt modelId="{F07A710A-6EDE-45DB-9693-14B4DC162DA3}" type="pres">
      <dgm:prSet presAssocID="{F679DF4C-7DDE-470E-AEFD-2D10F53FBF8D}" presName="negativeSpace" presStyleCnt="0"/>
      <dgm:spPr/>
    </dgm:pt>
    <dgm:pt modelId="{070569A2-498D-4FAA-BDA6-689ABEB09584}" type="pres">
      <dgm:prSet presAssocID="{F679DF4C-7DDE-470E-AEFD-2D10F53FBF8D}" presName="childText" presStyleLbl="conFgAcc1" presStyleIdx="0" presStyleCnt="3">
        <dgm:presLayoutVars>
          <dgm:bulletEnabled val="1"/>
        </dgm:presLayoutVars>
      </dgm:prSet>
      <dgm:spPr/>
    </dgm:pt>
    <dgm:pt modelId="{F61ACFBB-655A-424F-8CBD-3A780503FF50}" type="pres">
      <dgm:prSet presAssocID="{D2A75BA2-F17A-4677-8833-98E509D8C2F1}" presName="spaceBetweenRectangles" presStyleCnt="0"/>
      <dgm:spPr/>
    </dgm:pt>
    <dgm:pt modelId="{CE9C37CC-4F6D-4B82-AA4D-AE166417A156}" type="pres">
      <dgm:prSet presAssocID="{21624D4D-6966-4AF5-A919-037CEE3CDC8E}" presName="parentLin" presStyleCnt="0"/>
      <dgm:spPr/>
    </dgm:pt>
    <dgm:pt modelId="{630D852E-AA02-42BC-ADFF-3A87CE46304A}" type="pres">
      <dgm:prSet presAssocID="{21624D4D-6966-4AF5-A919-037CEE3CDC8E}" presName="parentLeftMargin" presStyleLbl="node1" presStyleIdx="0" presStyleCnt="3"/>
      <dgm:spPr/>
      <dgm:t>
        <a:bodyPr/>
        <a:lstStyle/>
        <a:p>
          <a:endParaRPr lang="zh-CN" altLang="en-US"/>
        </a:p>
      </dgm:t>
    </dgm:pt>
    <dgm:pt modelId="{71422335-F171-4904-B7A9-AE558CAF392F}" type="pres">
      <dgm:prSet presAssocID="{21624D4D-6966-4AF5-A919-037CEE3CDC8E}" presName="parentText" presStyleLbl="node1" presStyleIdx="1" presStyleCnt="3">
        <dgm:presLayoutVars>
          <dgm:chMax val="0"/>
          <dgm:bulletEnabled val="1"/>
        </dgm:presLayoutVars>
      </dgm:prSet>
      <dgm:spPr/>
      <dgm:t>
        <a:bodyPr/>
        <a:lstStyle/>
        <a:p>
          <a:endParaRPr lang="zh-CN" altLang="en-US"/>
        </a:p>
      </dgm:t>
    </dgm:pt>
    <dgm:pt modelId="{C9391704-AB16-4F7D-93F4-581086566728}" type="pres">
      <dgm:prSet presAssocID="{21624D4D-6966-4AF5-A919-037CEE3CDC8E}" presName="negativeSpace" presStyleCnt="0"/>
      <dgm:spPr/>
    </dgm:pt>
    <dgm:pt modelId="{9D88E66A-F589-41B3-90BB-25B8FC658135}" type="pres">
      <dgm:prSet presAssocID="{21624D4D-6966-4AF5-A919-037CEE3CDC8E}" presName="childText" presStyleLbl="conFgAcc1" presStyleIdx="1" presStyleCnt="3">
        <dgm:presLayoutVars>
          <dgm:bulletEnabled val="1"/>
        </dgm:presLayoutVars>
      </dgm:prSet>
      <dgm:spPr/>
    </dgm:pt>
    <dgm:pt modelId="{7ED70BB8-9AF5-41F2-AF3A-CD826ACE5AE9}" type="pres">
      <dgm:prSet presAssocID="{B4403C8A-CA8C-4532-BF05-CEB7E3EB34D8}" presName="spaceBetweenRectangles" presStyleCnt="0"/>
      <dgm:spPr/>
    </dgm:pt>
    <dgm:pt modelId="{E7DCFDA7-EE8D-4F48-8858-316DF8DEA46C}" type="pres">
      <dgm:prSet presAssocID="{DF2DCE76-D465-4035-B331-0CB45C7E5F72}" presName="parentLin" presStyleCnt="0"/>
      <dgm:spPr/>
    </dgm:pt>
    <dgm:pt modelId="{C20A93FC-7D81-4989-B2C2-97B1B2B5F7F4}" type="pres">
      <dgm:prSet presAssocID="{DF2DCE76-D465-4035-B331-0CB45C7E5F72}" presName="parentLeftMargin" presStyleLbl="node1" presStyleIdx="1" presStyleCnt="3"/>
      <dgm:spPr/>
      <dgm:t>
        <a:bodyPr/>
        <a:lstStyle/>
        <a:p>
          <a:endParaRPr lang="zh-CN" altLang="en-US"/>
        </a:p>
      </dgm:t>
    </dgm:pt>
    <dgm:pt modelId="{11AA071D-22FE-4B75-9A74-D52C0F287985}" type="pres">
      <dgm:prSet presAssocID="{DF2DCE76-D465-4035-B331-0CB45C7E5F72}" presName="parentText" presStyleLbl="node1" presStyleIdx="2" presStyleCnt="3">
        <dgm:presLayoutVars>
          <dgm:chMax val="0"/>
          <dgm:bulletEnabled val="1"/>
        </dgm:presLayoutVars>
      </dgm:prSet>
      <dgm:spPr/>
      <dgm:t>
        <a:bodyPr/>
        <a:lstStyle/>
        <a:p>
          <a:endParaRPr lang="zh-CN" altLang="en-US"/>
        </a:p>
      </dgm:t>
    </dgm:pt>
    <dgm:pt modelId="{D34D9A52-EAC3-44A9-BB04-30EB2E0985FC}" type="pres">
      <dgm:prSet presAssocID="{DF2DCE76-D465-4035-B331-0CB45C7E5F72}" presName="negativeSpace" presStyleCnt="0"/>
      <dgm:spPr/>
    </dgm:pt>
    <dgm:pt modelId="{8D1B11F7-23FA-4E3A-A580-080DE1527F40}" type="pres">
      <dgm:prSet presAssocID="{DF2DCE76-D465-4035-B331-0CB45C7E5F72}" presName="childText" presStyleLbl="conFgAcc1" presStyleIdx="2" presStyleCnt="3">
        <dgm:presLayoutVars>
          <dgm:bulletEnabled val="1"/>
        </dgm:presLayoutVars>
      </dgm:prSet>
      <dgm:spPr/>
    </dgm:pt>
  </dgm:ptLst>
  <dgm:cxnLst>
    <dgm:cxn modelId="{8454F184-3FDD-40B1-BD6A-10762284FAEF}" srcId="{3CB14BFE-818C-4FE6-BA93-EE17B8B10BAA}" destId="{21624D4D-6966-4AF5-A919-037CEE3CDC8E}" srcOrd="1" destOrd="0" parTransId="{B5887E66-8C6D-4768-B1BD-7D38C71F2197}" sibTransId="{B4403C8A-CA8C-4532-BF05-CEB7E3EB34D8}"/>
    <dgm:cxn modelId="{EE9458A4-76F1-46D0-8EAA-949D51B20651}" type="presOf" srcId="{DF2DCE76-D465-4035-B331-0CB45C7E5F72}" destId="{11AA071D-22FE-4B75-9A74-D52C0F287985}" srcOrd="1" destOrd="0" presId="urn:microsoft.com/office/officeart/2005/8/layout/list1"/>
    <dgm:cxn modelId="{C8CB974C-546E-42F4-9BB3-357F5FA34E90}" srcId="{3CB14BFE-818C-4FE6-BA93-EE17B8B10BAA}" destId="{DF2DCE76-D465-4035-B331-0CB45C7E5F72}" srcOrd="2" destOrd="0" parTransId="{9E04A958-19DF-46EE-B86C-0F8819DC0760}" sibTransId="{240C3A9D-AC84-4001-8161-86FD78C44A13}"/>
    <dgm:cxn modelId="{0C0C2A97-BFAF-4BFC-86DC-3780ED4C3B4E}" type="presOf" srcId="{F679DF4C-7DDE-470E-AEFD-2D10F53FBF8D}" destId="{9465247A-7E2C-48D0-B1E7-442617AB68E7}" srcOrd="0" destOrd="0" presId="urn:microsoft.com/office/officeart/2005/8/layout/list1"/>
    <dgm:cxn modelId="{78FA36DE-E6C8-4C43-AC05-C2B59630DDED}" type="presOf" srcId="{F679DF4C-7DDE-470E-AEFD-2D10F53FBF8D}" destId="{AC93DC6A-6676-4F72-86DE-65E7A5072535}" srcOrd="1" destOrd="0" presId="urn:microsoft.com/office/officeart/2005/8/layout/list1"/>
    <dgm:cxn modelId="{548A607D-E468-4637-85B9-F7E01B0C2DF6}" type="presOf" srcId="{21624D4D-6966-4AF5-A919-037CEE3CDC8E}" destId="{630D852E-AA02-42BC-ADFF-3A87CE46304A}" srcOrd="0" destOrd="0" presId="urn:microsoft.com/office/officeart/2005/8/layout/list1"/>
    <dgm:cxn modelId="{55F9074A-4215-4112-BEC2-CE9113685B7A}" type="presOf" srcId="{21624D4D-6966-4AF5-A919-037CEE3CDC8E}" destId="{71422335-F171-4904-B7A9-AE558CAF392F}" srcOrd="1" destOrd="0" presId="urn:microsoft.com/office/officeart/2005/8/layout/list1"/>
    <dgm:cxn modelId="{8CE3A2B9-8F14-4C22-84FD-560EAAF98E80}" type="presOf" srcId="{DF2DCE76-D465-4035-B331-0CB45C7E5F72}" destId="{C20A93FC-7D81-4989-B2C2-97B1B2B5F7F4}" srcOrd="0" destOrd="0" presId="urn:microsoft.com/office/officeart/2005/8/layout/list1"/>
    <dgm:cxn modelId="{5D05FABD-1006-41C9-AC03-2D91D6B87054}" srcId="{3CB14BFE-818C-4FE6-BA93-EE17B8B10BAA}" destId="{F679DF4C-7DDE-470E-AEFD-2D10F53FBF8D}" srcOrd="0" destOrd="0" parTransId="{AA06716F-9F84-425E-B0B5-79EB681D48A5}" sibTransId="{D2A75BA2-F17A-4677-8833-98E509D8C2F1}"/>
    <dgm:cxn modelId="{B4976C93-D249-4339-8FE6-B635C10544C9}" type="presOf" srcId="{3CB14BFE-818C-4FE6-BA93-EE17B8B10BAA}" destId="{BDC412E9-AF44-4E5F-901E-B5E82138422F}" srcOrd="0" destOrd="0" presId="urn:microsoft.com/office/officeart/2005/8/layout/list1"/>
    <dgm:cxn modelId="{47540A91-867D-4AE0-ADB6-36A5D287F666}" type="presParOf" srcId="{BDC412E9-AF44-4E5F-901E-B5E82138422F}" destId="{3FC66321-6BCC-4F83-90DD-14B74419DEC5}" srcOrd="0" destOrd="0" presId="urn:microsoft.com/office/officeart/2005/8/layout/list1"/>
    <dgm:cxn modelId="{A93489D4-A05A-4429-91DB-E16AA7C2F034}" type="presParOf" srcId="{3FC66321-6BCC-4F83-90DD-14B74419DEC5}" destId="{9465247A-7E2C-48D0-B1E7-442617AB68E7}" srcOrd="0" destOrd="0" presId="urn:microsoft.com/office/officeart/2005/8/layout/list1"/>
    <dgm:cxn modelId="{C8A8B25A-11CC-45D5-8DBD-3DC25AAB546B}" type="presParOf" srcId="{3FC66321-6BCC-4F83-90DD-14B74419DEC5}" destId="{AC93DC6A-6676-4F72-86DE-65E7A5072535}" srcOrd="1" destOrd="0" presId="urn:microsoft.com/office/officeart/2005/8/layout/list1"/>
    <dgm:cxn modelId="{AD67F72D-51DB-4E81-B78F-A77E38DD3D4B}" type="presParOf" srcId="{BDC412E9-AF44-4E5F-901E-B5E82138422F}" destId="{F07A710A-6EDE-45DB-9693-14B4DC162DA3}" srcOrd="1" destOrd="0" presId="urn:microsoft.com/office/officeart/2005/8/layout/list1"/>
    <dgm:cxn modelId="{60328B2C-591A-4294-903C-2C5B0496A2CB}" type="presParOf" srcId="{BDC412E9-AF44-4E5F-901E-B5E82138422F}" destId="{070569A2-498D-4FAA-BDA6-689ABEB09584}" srcOrd="2" destOrd="0" presId="urn:microsoft.com/office/officeart/2005/8/layout/list1"/>
    <dgm:cxn modelId="{AC89752B-C2BC-4282-8840-02DA0F4A2060}" type="presParOf" srcId="{BDC412E9-AF44-4E5F-901E-B5E82138422F}" destId="{F61ACFBB-655A-424F-8CBD-3A780503FF50}" srcOrd="3" destOrd="0" presId="urn:microsoft.com/office/officeart/2005/8/layout/list1"/>
    <dgm:cxn modelId="{DF447878-7DFA-4B6A-9C63-8C5A59316348}" type="presParOf" srcId="{BDC412E9-AF44-4E5F-901E-B5E82138422F}" destId="{CE9C37CC-4F6D-4B82-AA4D-AE166417A156}" srcOrd="4" destOrd="0" presId="urn:microsoft.com/office/officeart/2005/8/layout/list1"/>
    <dgm:cxn modelId="{86713BF1-73E5-4C8A-AA48-19B3C4811D06}" type="presParOf" srcId="{CE9C37CC-4F6D-4B82-AA4D-AE166417A156}" destId="{630D852E-AA02-42BC-ADFF-3A87CE46304A}" srcOrd="0" destOrd="0" presId="urn:microsoft.com/office/officeart/2005/8/layout/list1"/>
    <dgm:cxn modelId="{CE85F5F2-94B9-4F19-ACD5-FD3E21B025E0}" type="presParOf" srcId="{CE9C37CC-4F6D-4B82-AA4D-AE166417A156}" destId="{71422335-F171-4904-B7A9-AE558CAF392F}" srcOrd="1" destOrd="0" presId="urn:microsoft.com/office/officeart/2005/8/layout/list1"/>
    <dgm:cxn modelId="{98DFE313-99B3-4D14-A298-B30E3598B675}" type="presParOf" srcId="{BDC412E9-AF44-4E5F-901E-B5E82138422F}" destId="{C9391704-AB16-4F7D-93F4-581086566728}" srcOrd="5" destOrd="0" presId="urn:microsoft.com/office/officeart/2005/8/layout/list1"/>
    <dgm:cxn modelId="{373BF645-9D96-466D-A925-E30A7900FCD7}" type="presParOf" srcId="{BDC412E9-AF44-4E5F-901E-B5E82138422F}" destId="{9D88E66A-F589-41B3-90BB-25B8FC658135}" srcOrd="6" destOrd="0" presId="urn:microsoft.com/office/officeart/2005/8/layout/list1"/>
    <dgm:cxn modelId="{03D89543-DAD8-47C5-9E1D-5D6BA3505A45}" type="presParOf" srcId="{BDC412E9-AF44-4E5F-901E-B5E82138422F}" destId="{7ED70BB8-9AF5-41F2-AF3A-CD826ACE5AE9}" srcOrd="7" destOrd="0" presId="urn:microsoft.com/office/officeart/2005/8/layout/list1"/>
    <dgm:cxn modelId="{E0B8E0A5-22E8-41B9-A29D-BC355303588A}" type="presParOf" srcId="{BDC412E9-AF44-4E5F-901E-B5E82138422F}" destId="{E7DCFDA7-EE8D-4F48-8858-316DF8DEA46C}" srcOrd="8" destOrd="0" presId="urn:microsoft.com/office/officeart/2005/8/layout/list1"/>
    <dgm:cxn modelId="{E5E9AA88-C60B-4773-B04A-34DEC66BA202}" type="presParOf" srcId="{E7DCFDA7-EE8D-4F48-8858-316DF8DEA46C}" destId="{C20A93FC-7D81-4989-B2C2-97B1B2B5F7F4}" srcOrd="0" destOrd="0" presId="urn:microsoft.com/office/officeart/2005/8/layout/list1"/>
    <dgm:cxn modelId="{81324EC2-4D21-4B77-87FD-6E44DC190DE1}" type="presParOf" srcId="{E7DCFDA7-EE8D-4F48-8858-316DF8DEA46C}" destId="{11AA071D-22FE-4B75-9A74-D52C0F287985}" srcOrd="1" destOrd="0" presId="urn:microsoft.com/office/officeart/2005/8/layout/list1"/>
    <dgm:cxn modelId="{B6321761-8CA9-4258-94AA-8B9D42B53FDF}" type="presParOf" srcId="{BDC412E9-AF44-4E5F-901E-B5E82138422F}" destId="{D34D9A52-EAC3-44A9-BB04-30EB2E0985FC}" srcOrd="9" destOrd="0" presId="urn:microsoft.com/office/officeart/2005/8/layout/list1"/>
    <dgm:cxn modelId="{FA6C4305-F7AE-44BA-AEF7-92455F303854}" type="presParOf" srcId="{BDC412E9-AF44-4E5F-901E-B5E82138422F}" destId="{8D1B11F7-23FA-4E3A-A580-080DE1527F4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B14BFE-818C-4FE6-BA93-EE17B8B10BAA}"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zh-CN" altLang="en-US"/>
        </a:p>
      </dgm:t>
    </dgm:pt>
    <dgm:pt modelId="{F679DF4C-7DDE-470E-AEFD-2D10F53FBF8D}">
      <dgm:prSet phldrT="[文本]" custT="1"/>
      <dgm:spPr/>
      <dgm:t>
        <a:bodyPr/>
        <a:lstStyle/>
        <a:p>
          <a:r>
            <a:rPr lang="zh-CN" altLang="en-US" sz="4000" dirty="0" smtClean="0">
              <a:latin typeface="楷体" pitchFamily="49" charset="-122"/>
              <a:ea typeface="楷体" pitchFamily="49" charset="-122"/>
            </a:rPr>
            <a:t>云服务简介</a:t>
          </a:r>
          <a:endParaRPr lang="zh-CN" altLang="en-US" sz="4000" dirty="0">
            <a:latin typeface="楷体" pitchFamily="49" charset="-122"/>
            <a:ea typeface="楷体" pitchFamily="49" charset="-122"/>
          </a:endParaRPr>
        </a:p>
      </dgm:t>
    </dgm:pt>
    <dgm:pt modelId="{AA06716F-9F84-425E-B0B5-79EB681D48A5}" type="parTrans" cxnId="{5D05FABD-1006-41C9-AC03-2D91D6B87054}">
      <dgm:prSet/>
      <dgm:spPr/>
      <dgm:t>
        <a:bodyPr/>
        <a:lstStyle/>
        <a:p>
          <a:endParaRPr lang="zh-CN" altLang="en-US"/>
        </a:p>
      </dgm:t>
    </dgm:pt>
    <dgm:pt modelId="{D2A75BA2-F17A-4677-8833-98E509D8C2F1}" type="sibTrans" cxnId="{5D05FABD-1006-41C9-AC03-2D91D6B87054}">
      <dgm:prSet/>
      <dgm:spPr/>
      <dgm:t>
        <a:bodyPr/>
        <a:lstStyle/>
        <a:p>
          <a:endParaRPr lang="zh-CN" altLang="en-US"/>
        </a:p>
      </dgm:t>
    </dgm:pt>
    <dgm:pt modelId="{21624D4D-6966-4AF5-A919-037CEE3CDC8E}">
      <dgm:prSet phldrT="[文本]"/>
      <dgm:spPr/>
      <dgm:t>
        <a:bodyPr/>
        <a:lstStyle/>
        <a:p>
          <a:endParaRPr lang="zh-CN" altLang="en-US" dirty="0">
            <a:latin typeface="楷体" pitchFamily="49" charset="-122"/>
            <a:ea typeface="楷体" pitchFamily="49" charset="-122"/>
          </a:endParaRPr>
        </a:p>
      </dgm:t>
    </dgm:pt>
    <dgm:pt modelId="{B5887E66-8C6D-4768-B1BD-7D38C71F2197}" type="parTrans" cxnId="{8454F184-3FDD-40B1-BD6A-10762284FAEF}">
      <dgm:prSet/>
      <dgm:spPr/>
      <dgm:t>
        <a:bodyPr/>
        <a:lstStyle/>
        <a:p>
          <a:endParaRPr lang="zh-CN" altLang="en-US"/>
        </a:p>
      </dgm:t>
    </dgm:pt>
    <dgm:pt modelId="{B4403C8A-CA8C-4532-BF05-CEB7E3EB34D8}" type="sibTrans" cxnId="{8454F184-3FDD-40B1-BD6A-10762284FAEF}">
      <dgm:prSet/>
      <dgm:spPr/>
      <dgm:t>
        <a:bodyPr/>
        <a:lstStyle/>
        <a:p>
          <a:endParaRPr lang="zh-CN" altLang="en-US"/>
        </a:p>
      </dgm:t>
    </dgm:pt>
    <dgm:pt modelId="{DF2DCE76-D465-4035-B331-0CB45C7E5F72}">
      <dgm:prSet phldrT="[文本]" custT="1"/>
      <dgm:spPr/>
      <dgm:t>
        <a:bodyPr/>
        <a:lstStyle/>
        <a:p>
          <a:r>
            <a:rPr lang="zh-CN" altLang="en-US" sz="4000" dirty="0" smtClean="0">
              <a:latin typeface="楷体" pitchFamily="49" charset="-122"/>
              <a:ea typeface="楷体" pitchFamily="49" charset="-122"/>
            </a:rPr>
            <a:t>案例分析</a:t>
          </a:r>
          <a:endParaRPr lang="zh-CN" altLang="en-US" sz="4000" dirty="0">
            <a:latin typeface="楷体" pitchFamily="49" charset="-122"/>
            <a:ea typeface="楷体" pitchFamily="49" charset="-122"/>
          </a:endParaRPr>
        </a:p>
      </dgm:t>
    </dgm:pt>
    <dgm:pt modelId="{9E04A958-19DF-46EE-B86C-0F8819DC0760}" type="parTrans" cxnId="{C8CB974C-546E-42F4-9BB3-357F5FA34E90}">
      <dgm:prSet/>
      <dgm:spPr/>
      <dgm:t>
        <a:bodyPr/>
        <a:lstStyle/>
        <a:p>
          <a:endParaRPr lang="zh-CN" altLang="en-US"/>
        </a:p>
      </dgm:t>
    </dgm:pt>
    <dgm:pt modelId="{240C3A9D-AC84-4001-8161-86FD78C44A13}" type="sibTrans" cxnId="{C8CB974C-546E-42F4-9BB3-357F5FA34E90}">
      <dgm:prSet/>
      <dgm:spPr/>
      <dgm:t>
        <a:bodyPr/>
        <a:lstStyle/>
        <a:p>
          <a:endParaRPr lang="zh-CN" altLang="en-US"/>
        </a:p>
      </dgm:t>
    </dgm:pt>
    <dgm:pt modelId="{BDC412E9-AF44-4E5F-901E-B5E82138422F}" type="pres">
      <dgm:prSet presAssocID="{3CB14BFE-818C-4FE6-BA93-EE17B8B10BAA}" presName="linear" presStyleCnt="0">
        <dgm:presLayoutVars>
          <dgm:dir/>
          <dgm:animLvl val="lvl"/>
          <dgm:resizeHandles val="exact"/>
        </dgm:presLayoutVars>
      </dgm:prSet>
      <dgm:spPr/>
      <dgm:t>
        <a:bodyPr/>
        <a:lstStyle/>
        <a:p>
          <a:endParaRPr lang="zh-CN" altLang="en-US"/>
        </a:p>
      </dgm:t>
    </dgm:pt>
    <dgm:pt modelId="{3FC66321-6BCC-4F83-90DD-14B74419DEC5}" type="pres">
      <dgm:prSet presAssocID="{F679DF4C-7DDE-470E-AEFD-2D10F53FBF8D}" presName="parentLin" presStyleCnt="0"/>
      <dgm:spPr/>
    </dgm:pt>
    <dgm:pt modelId="{9465247A-7E2C-48D0-B1E7-442617AB68E7}" type="pres">
      <dgm:prSet presAssocID="{F679DF4C-7DDE-470E-AEFD-2D10F53FBF8D}" presName="parentLeftMargin" presStyleLbl="node1" presStyleIdx="0" presStyleCnt="3"/>
      <dgm:spPr/>
      <dgm:t>
        <a:bodyPr/>
        <a:lstStyle/>
        <a:p>
          <a:endParaRPr lang="zh-CN" altLang="en-US"/>
        </a:p>
      </dgm:t>
    </dgm:pt>
    <dgm:pt modelId="{AC93DC6A-6676-4F72-86DE-65E7A5072535}" type="pres">
      <dgm:prSet presAssocID="{F679DF4C-7DDE-470E-AEFD-2D10F53FBF8D}" presName="parentText" presStyleLbl="node1" presStyleIdx="0" presStyleCnt="3">
        <dgm:presLayoutVars>
          <dgm:chMax val="0"/>
          <dgm:bulletEnabled val="1"/>
        </dgm:presLayoutVars>
      </dgm:prSet>
      <dgm:spPr/>
      <dgm:t>
        <a:bodyPr/>
        <a:lstStyle/>
        <a:p>
          <a:endParaRPr lang="zh-CN" altLang="en-US"/>
        </a:p>
      </dgm:t>
    </dgm:pt>
    <dgm:pt modelId="{F07A710A-6EDE-45DB-9693-14B4DC162DA3}" type="pres">
      <dgm:prSet presAssocID="{F679DF4C-7DDE-470E-AEFD-2D10F53FBF8D}" presName="negativeSpace" presStyleCnt="0"/>
      <dgm:spPr/>
    </dgm:pt>
    <dgm:pt modelId="{070569A2-498D-4FAA-BDA6-689ABEB09584}" type="pres">
      <dgm:prSet presAssocID="{F679DF4C-7DDE-470E-AEFD-2D10F53FBF8D}" presName="childText" presStyleLbl="conFgAcc1" presStyleIdx="0" presStyleCnt="3">
        <dgm:presLayoutVars>
          <dgm:bulletEnabled val="1"/>
        </dgm:presLayoutVars>
      </dgm:prSet>
      <dgm:spPr/>
    </dgm:pt>
    <dgm:pt modelId="{F61ACFBB-655A-424F-8CBD-3A780503FF50}" type="pres">
      <dgm:prSet presAssocID="{D2A75BA2-F17A-4677-8833-98E509D8C2F1}" presName="spaceBetweenRectangles" presStyleCnt="0"/>
      <dgm:spPr/>
    </dgm:pt>
    <dgm:pt modelId="{CE9C37CC-4F6D-4B82-AA4D-AE166417A156}" type="pres">
      <dgm:prSet presAssocID="{21624D4D-6966-4AF5-A919-037CEE3CDC8E}" presName="parentLin" presStyleCnt="0"/>
      <dgm:spPr/>
    </dgm:pt>
    <dgm:pt modelId="{630D852E-AA02-42BC-ADFF-3A87CE46304A}" type="pres">
      <dgm:prSet presAssocID="{21624D4D-6966-4AF5-A919-037CEE3CDC8E}" presName="parentLeftMargin" presStyleLbl="node1" presStyleIdx="0" presStyleCnt="3"/>
      <dgm:spPr/>
      <dgm:t>
        <a:bodyPr/>
        <a:lstStyle/>
        <a:p>
          <a:endParaRPr lang="zh-CN" altLang="en-US"/>
        </a:p>
      </dgm:t>
    </dgm:pt>
    <dgm:pt modelId="{71422335-F171-4904-B7A9-AE558CAF392F}" type="pres">
      <dgm:prSet presAssocID="{21624D4D-6966-4AF5-A919-037CEE3CDC8E}" presName="parentText" presStyleLbl="node1" presStyleIdx="1" presStyleCnt="3">
        <dgm:presLayoutVars>
          <dgm:chMax val="0"/>
          <dgm:bulletEnabled val="1"/>
        </dgm:presLayoutVars>
      </dgm:prSet>
      <dgm:spPr/>
      <dgm:t>
        <a:bodyPr/>
        <a:lstStyle/>
        <a:p>
          <a:endParaRPr lang="zh-CN" altLang="en-US"/>
        </a:p>
      </dgm:t>
    </dgm:pt>
    <dgm:pt modelId="{C9391704-AB16-4F7D-93F4-581086566728}" type="pres">
      <dgm:prSet presAssocID="{21624D4D-6966-4AF5-A919-037CEE3CDC8E}" presName="negativeSpace" presStyleCnt="0"/>
      <dgm:spPr/>
    </dgm:pt>
    <dgm:pt modelId="{9D88E66A-F589-41B3-90BB-25B8FC658135}" type="pres">
      <dgm:prSet presAssocID="{21624D4D-6966-4AF5-A919-037CEE3CDC8E}" presName="childText" presStyleLbl="conFgAcc1" presStyleIdx="1" presStyleCnt="3">
        <dgm:presLayoutVars>
          <dgm:bulletEnabled val="1"/>
        </dgm:presLayoutVars>
      </dgm:prSet>
      <dgm:spPr/>
    </dgm:pt>
    <dgm:pt modelId="{7ED70BB8-9AF5-41F2-AF3A-CD826ACE5AE9}" type="pres">
      <dgm:prSet presAssocID="{B4403C8A-CA8C-4532-BF05-CEB7E3EB34D8}" presName="spaceBetweenRectangles" presStyleCnt="0"/>
      <dgm:spPr/>
    </dgm:pt>
    <dgm:pt modelId="{E7DCFDA7-EE8D-4F48-8858-316DF8DEA46C}" type="pres">
      <dgm:prSet presAssocID="{DF2DCE76-D465-4035-B331-0CB45C7E5F72}" presName="parentLin" presStyleCnt="0"/>
      <dgm:spPr/>
    </dgm:pt>
    <dgm:pt modelId="{C20A93FC-7D81-4989-B2C2-97B1B2B5F7F4}" type="pres">
      <dgm:prSet presAssocID="{DF2DCE76-D465-4035-B331-0CB45C7E5F72}" presName="parentLeftMargin" presStyleLbl="node1" presStyleIdx="1" presStyleCnt="3"/>
      <dgm:spPr/>
      <dgm:t>
        <a:bodyPr/>
        <a:lstStyle/>
        <a:p>
          <a:endParaRPr lang="zh-CN" altLang="en-US"/>
        </a:p>
      </dgm:t>
    </dgm:pt>
    <dgm:pt modelId="{11AA071D-22FE-4B75-9A74-D52C0F287985}" type="pres">
      <dgm:prSet presAssocID="{DF2DCE76-D465-4035-B331-0CB45C7E5F72}" presName="parentText" presStyleLbl="node1" presStyleIdx="2" presStyleCnt="3">
        <dgm:presLayoutVars>
          <dgm:chMax val="0"/>
          <dgm:bulletEnabled val="1"/>
        </dgm:presLayoutVars>
      </dgm:prSet>
      <dgm:spPr/>
      <dgm:t>
        <a:bodyPr/>
        <a:lstStyle/>
        <a:p>
          <a:endParaRPr lang="zh-CN" altLang="en-US"/>
        </a:p>
      </dgm:t>
    </dgm:pt>
    <dgm:pt modelId="{D34D9A52-EAC3-44A9-BB04-30EB2E0985FC}" type="pres">
      <dgm:prSet presAssocID="{DF2DCE76-D465-4035-B331-0CB45C7E5F72}" presName="negativeSpace" presStyleCnt="0"/>
      <dgm:spPr/>
    </dgm:pt>
    <dgm:pt modelId="{8D1B11F7-23FA-4E3A-A580-080DE1527F40}" type="pres">
      <dgm:prSet presAssocID="{DF2DCE76-D465-4035-B331-0CB45C7E5F72}" presName="childText" presStyleLbl="conFgAcc1" presStyleIdx="2" presStyleCnt="3">
        <dgm:presLayoutVars>
          <dgm:bulletEnabled val="1"/>
        </dgm:presLayoutVars>
      </dgm:prSet>
      <dgm:spPr/>
    </dgm:pt>
  </dgm:ptLst>
  <dgm:cxnLst>
    <dgm:cxn modelId="{8454F184-3FDD-40B1-BD6A-10762284FAEF}" srcId="{3CB14BFE-818C-4FE6-BA93-EE17B8B10BAA}" destId="{21624D4D-6966-4AF5-A919-037CEE3CDC8E}" srcOrd="1" destOrd="0" parTransId="{B5887E66-8C6D-4768-B1BD-7D38C71F2197}" sibTransId="{B4403C8A-CA8C-4532-BF05-CEB7E3EB34D8}"/>
    <dgm:cxn modelId="{15F104A4-02EA-48DE-99A3-DBE21124FACB}" type="presOf" srcId="{21624D4D-6966-4AF5-A919-037CEE3CDC8E}" destId="{630D852E-AA02-42BC-ADFF-3A87CE46304A}" srcOrd="0" destOrd="0" presId="urn:microsoft.com/office/officeart/2005/8/layout/list1"/>
    <dgm:cxn modelId="{C8CB974C-546E-42F4-9BB3-357F5FA34E90}" srcId="{3CB14BFE-818C-4FE6-BA93-EE17B8B10BAA}" destId="{DF2DCE76-D465-4035-B331-0CB45C7E5F72}" srcOrd="2" destOrd="0" parTransId="{9E04A958-19DF-46EE-B86C-0F8819DC0760}" sibTransId="{240C3A9D-AC84-4001-8161-86FD78C44A13}"/>
    <dgm:cxn modelId="{95F5CDB0-F29D-48E3-BFCE-D46BE4CADFC3}" type="presOf" srcId="{3CB14BFE-818C-4FE6-BA93-EE17B8B10BAA}" destId="{BDC412E9-AF44-4E5F-901E-B5E82138422F}" srcOrd="0" destOrd="0" presId="urn:microsoft.com/office/officeart/2005/8/layout/list1"/>
    <dgm:cxn modelId="{34847C7D-8164-4674-88E8-EDF5E1EB7209}" type="presOf" srcId="{DF2DCE76-D465-4035-B331-0CB45C7E5F72}" destId="{C20A93FC-7D81-4989-B2C2-97B1B2B5F7F4}" srcOrd="0" destOrd="0" presId="urn:microsoft.com/office/officeart/2005/8/layout/list1"/>
    <dgm:cxn modelId="{167DC496-13E5-4E78-BEF8-0CF6B7ED2027}" type="presOf" srcId="{F679DF4C-7DDE-470E-AEFD-2D10F53FBF8D}" destId="{AC93DC6A-6676-4F72-86DE-65E7A5072535}" srcOrd="1" destOrd="0" presId="urn:microsoft.com/office/officeart/2005/8/layout/list1"/>
    <dgm:cxn modelId="{43249DBB-21EF-4847-8312-822058413711}" type="presOf" srcId="{F679DF4C-7DDE-470E-AEFD-2D10F53FBF8D}" destId="{9465247A-7E2C-48D0-B1E7-442617AB68E7}" srcOrd="0" destOrd="0" presId="urn:microsoft.com/office/officeart/2005/8/layout/list1"/>
    <dgm:cxn modelId="{5D05FABD-1006-41C9-AC03-2D91D6B87054}" srcId="{3CB14BFE-818C-4FE6-BA93-EE17B8B10BAA}" destId="{F679DF4C-7DDE-470E-AEFD-2D10F53FBF8D}" srcOrd="0" destOrd="0" parTransId="{AA06716F-9F84-425E-B0B5-79EB681D48A5}" sibTransId="{D2A75BA2-F17A-4677-8833-98E509D8C2F1}"/>
    <dgm:cxn modelId="{2B2A88E7-85ED-46D4-9BE4-81FF5E72A10F}" type="presOf" srcId="{DF2DCE76-D465-4035-B331-0CB45C7E5F72}" destId="{11AA071D-22FE-4B75-9A74-D52C0F287985}" srcOrd="1" destOrd="0" presId="urn:microsoft.com/office/officeart/2005/8/layout/list1"/>
    <dgm:cxn modelId="{A31C56F5-0D49-4835-A9B1-017E4F982295}" type="presOf" srcId="{21624D4D-6966-4AF5-A919-037CEE3CDC8E}" destId="{71422335-F171-4904-B7A9-AE558CAF392F}" srcOrd="1" destOrd="0" presId="urn:microsoft.com/office/officeart/2005/8/layout/list1"/>
    <dgm:cxn modelId="{8AF7E228-A166-4AB0-A059-C297F8A2C7D5}" type="presParOf" srcId="{BDC412E9-AF44-4E5F-901E-B5E82138422F}" destId="{3FC66321-6BCC-4F83-90DD-14B74419DEC5}" srcOrd="0" destOrd="0" presId="urn:microsoft.com/office/officeart/2005/8/layout/list1"/>
    <dgm:cxn modelId="{EA19A7AA-3BD3-4605-90E4-EC3C9094110F}" type="presParOf" srcId="{3FC66321-6BCC-4F83-90DD-14B74419DEC5}" destId="{9465247A-7E2C-48D0-B1E7-442617AB68E7}" srcOrd="0" destOrd="0" presId="urn:microsoft.com/office/officeart/2005/8/layout/list1"/>
    <dgm:cxn modelId="{DAFC123A-3A95-47AF-8F81-494E14B3135D}" type="presParOf" srcId="{3FC66321-6BCC-4F83-90DD-14B74419DEC5}" destId="{AC93DC6A-6676-4F72-86DE-65E7A5072535}" srcOrd="1" destOrd="0" presId="urn:microsoft.com/office/officeart/2005/8/layout/list1"/>
    <dgm:cxn modelId="{51DCABE8-7F8A-42CA-952D-50D44E86DF42}" type="presParOf" srcId="{BDC412E9-AF44-4E5F-901E-B5E82138422F}" destId="{F07A710A-6EDE-45DB-9693-14B4DC162DA3}" srcOrd="1" destOrd="0" presId="urn:microsoft.com/office/officeart/2005/8/layout/list1"/>
    <dgm:cxn modelId="{3A593264-620C-45C0-A4B8-3515D07CCC50}" type="presParOf" srcId="{BDC412E9-AF44-4E5F-901E-B5E82138422F}" destId="{070569A2-498D-4FAA-BDA6-689ABEB09584}" srcOrd="2" destOrd="0" presId="urn:microsoft.com/office/officeart/2005/8/layout/list1"/>
    <dgm:cxn modelId="{D1CA0922-2E19-4067-85C1-DC51BBF8D42C}" type="presParOf" srcId="{BDC412E9-AF44-4E5F-901E-B5E82138422F}" destId="{F61ACFBB-655A-424F-8CBD-3A780503FF50}" srcOrd="3" destOrd="0" presId="urn:microsoft.com/office/officeart/2005/8/layout/list1"/>
    <dgm:cxn modelId="{29768426-7399-4F28-987E-1FA191692617}" type="presParOf" srcId="{BDC412E9-AF44-4E5F-901E-B5E82138422F}" destId="{CE9C37CC-4F6D-4B82-AA4D-AE166417A156}" srcOrd="4" destOrd="0" presId="urn:microsoft.com/office/officeart/2005/8/layout/list1"/>
    <dgm:cxn modelId="{91E959C9-31C7-4F22-BB26-621C28A71A74}" type="presParOf" srcId="{CE9C37CC-4F6D-4B82-AA4D-AE166417A156}" destId="{630D852E-AA02-42BC-ADFF-3A87CE46304A}" srcOrd="0" destOrd="0" presId="urn:microsoft.com/office/officeart/2005/8/layout/list1"/>
    <dgm:cxn modelId="{714726EC-DC98-4EC5-8CED-44758FA8B584}" type="presParOf" srcId="{CE9C37CC-4F6D-4B82-AA4D-AE166417A156}" destId="{71422335-F171-4904-B7A9-AE558CAF392F}" srcOrd="1" destOrd="0" presId="urn:microsoft.com/office/officeart/2005/8/layout/list1"/>
    <dgm:cxn modelId="{CFD7967A-89DE-49FF-A997-7D866B0C3EFE}" type="presParOf" srcId="{BDC412E9-AF44-4E5F-901E-B5E82138422F}" destId="{C9391704-AB16-4F7D-93F4-581086566728}" srcOrd="5" destOrd="0" presId="urn:microsoft.com/office/officeart/2005/8/layout/list1"/>
    <dgm:cxn modelId="{8E7EB90B-40FF-406D-9630-5E9380893BEF}" type="presParOf" srcId="{BDC412E9-AF44-4E5F-901E-B5E82138422F}" destId="{9D88E66A-F589-41B3-90BB-25B8FC658135}" srcOrd="6" destOrd="0" presId="urn:microsoft.com/office/officeart/2005/8/layout/list1"/>
    <dgm:cxn modelId="{B4BF7440-EE9E-4C81-8E47-4EABF1845A81}" type="presParOf" srcId="{BDC412E9-AF44-4E5F-901E-B5E82138422F}" destId="{7ED70BB8-9AF5-41F2-AF3A-CD826ACE5AE9}" srcOrd="7" destOrd="0" presId="urn:microsoft.com/office/officeart/2005/8/layout/list1"/>
    <dgm:cxn modelId="{C74BB3C5-463E-44DF-BF91-404D1CD1EEA3}" type="presParOf" srcId="{BDC412E9-AF44-4E5F-901E-B5E82138422F}" destId="{E7DCFDA7-EE8D-4F48-8858-316DF8DEA46C}" srcOrd="8" destOrd="0" presId="urn:microsoft.com/office/officeart/2005/8/layout/list1"/>
    <dgm:cxn modelId="{FB047434-FF41-4C0C-A629-0211C38A50FA}" type="presParOf" srcId="{E7DCFDA7-EE8D-4F48-8858-316DF8DEA46C}" destId="{C20A93FC-7D81-4989-B2C2-97B1B2B5F7F4}" srcOrd="0" destOrd="0" presId="urn:microsoft.com/office/officeart/2005/8/layout/list1"/>
    <dgm:cxn modelId="{3121204F-DFD7-437B-8721-CAC6B3DD3DC3}" type="presParOf" srcId="{E7DCFDA7-EE8D-4F48-8858-316DF8DEA46C}" destId="{11AA071D-22FE-4B75-9A74-D52C0F287985}" srcOrd="1" destOrd="0" presId="urn:microsoft.com/office/officeart/2005/8/layout/list1"/>
    <dgm:cxn modelId="{CA10495D-80DE-4B82-B25C-C9E7BA9E776A}" type="presParOf" srcId="{BDC412E9-AF44-4E5F-901E-B5E82138422F}" destId="{D34D9A52-EAC3-44A9-BB04-30EB2E0985FC}" srcOrd="9" destOrd="0" presId="urn:microsoft.com/office/officeart/2005/8/layout/list1"/>
    <dgm:cxn modelId="{07D7DEC1-D70F-4F25-ACA0-BE73D0DB4445}" type="presParOf" srcId="{BDC412E9-AF44-4E5F-901E-B5E82138422F}" destId="{8D1B11F7-23FA-4E3A-A580-080DE1527F4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B14BFE-818C-4FE6-BA93-EE17B8B10BAA}"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zh-CN" altLang="en-US"/>
        </a:p>
      </dgm:t>
    </dgm:pt>
    <dgm:pt modelId="{F679DF4C-7DDE-470E-AEFD-2D10F53FBF8D}">
      <dgm:prSet phldrT="[文本]" custT="1"/>
      <dgm:spPr/>
      <dgm:t>
        <a:bodyPr/>
        <a:lstStyle/>
        <a:p>
          <a:r>
            <a:rPr lang="zh-CN" altLang="en-US" sz="4000" dirty="0" smtClean="0">
              <a:latin typeface="楷体" pitchFamily="49" charset="-122"/>
              <a:ea typeface="楷体" pitchFamily="49" charset="-122"/>
            </a:rPr>
            <a:t>云服务简介</a:t>
          </a:r>
          <a:endParaRPr lang="zh-CN" altLang="en-US" sz="4000" dirty="0">
            <a:latin typeface="楷体" pitchFamily="49" charset="-122"/>
            <a:ea typeface="楷体" pitchFamily="49" charset="-122"/>
          </a:endParaRPr>
        </a:p>
      </dgm:t>
    </dgm:pt>
    <dgm:pt modelId="{AA06716F-9F84-425E-B0B5-79EB681D48A5}" type="parTrans" cxnId="{5D05FABD-1006-41C9-AC03-2D91D6B87054}">
      <dgm:prSet/>
      <dgm:spPr/>
      <dgm:t>
        <a:bodyPr/>
        <a:lstStyle/>
        <a:p>
          <a:endParaRPr lang="zh-CN" altLang="en-US"/>
        </a:p>
      </dgm:t>
    </dgm:pt>
    <dgm:pt modelId="{D2A75BA2-F17A-4677-8833-98E509D8C2F1}" type="sibTrans" cxnId="{5D05FABD-1006-41C9-AC03-2D91D6B87054}">
      <dgm:prSet/>
      <dgm:spPr/>
      <dgm:t>
        <a:bodyPr/>
        <a:lstStyle/>
        <a:p>
          <a:endParaRPr lang="zh-CN" altLang="en-US"/>
        </a:p>
      </dgm:t>
    </dgm:pt>
    <dgm:pt modelId="{21624D4D-6966-4AF5-A919-037CEE3CDC8E}">
      <dgm:prSet phldrT="[文本]" custT="1"/>
      <dgm:spPr/>
      <dgm:t>
        <a:bodyPr/>
        <a:lstStyle/>
        <a:p>
          <a:r>
            <a:rPr lang="zh-CN" altLang="en-US" sz="4000" dirty="0" smtClean="0">
              <a:latin typeface="楷体" pitchFamily="49" charset="-122"/>
              <a:ea typeface="楷体" pitchFamily="49" charset="-122"/>
            </a:rPr>
            <a:t>百会项目介绍</a:t>
          </a:r>
          <a:endParaRPr lang="zh-CN" altLang="en-US" sz="4000" dirty="0">
            <a:latin typeface="楷体" pitchFamily="49" charset="-122"/>
            <a:ea typeface="楷体" pitchFamily="49" charset="-122"/>
          </a:endParaRPr>
        </a:p>
      </dgm:t>
    </dgm:pt>
    <dgm:pt modelId="{B5887E66-8C6D-4768-B1BD-7D38C71F2197}" type="parTrans" cxnId="{8454F184-3FDD-40B1-BD6A-10762284FAEF}">
      <dgm:prSet/>
      <dgm:spPr/>
      <dgm:t>
        <a:bodyPr/>
        <a:lstStyle/>
        <a:p>
          <a:endParaRPr lang="zh-CN" altLang="en-US"/>
        </a:p>
      </dgm:t>
    </dgm:pt>
    <dgm:pt modelId="{B4403C8A-CA8C-4532-BF05-CEB7E3EB34D8}" type="sibTrans" cxnId="{8454F184-3FDD-40B1-BD6A-10762284FAEF}">
      <dgm:prSet/>
      <dgm:spPr/>
      <dgm:t>
        <a:bodyPr/>
        <a:lstStyle/>
        <a:p>
          <a:endParaRPr lang="zh-CN" altLang="en-US"/>
        </a:p>
      </dgm:t>
    </dgm:pt>
    <dgm:pt modelId="{DF2DCE76-D465-4035-B331-0CB45C7E5F72}">
      <dgm:prSet phldrT="[文本]"/>
      <dgm:spPr/>
      <dgm:t>
        <a:bodyPr/>
        <a:lstStyle/>
        <a:p>
          <a:endParaRPr lang="zh-CN" altLang="en-US" dirty="0">
            <a:latin typeface="楷体" pitchFamily="49" charset="-122"/>
            <a:ea typeface="楷体" pitchFamily="49" charset="-122"/>
          </a:endParaRPr>
        </a:p>
      </dgm:t>
    </dgm:pt>
    <dgm:pt modelId="{9E04A958-19DF-46EE-B86C-0F8819DC0760}" type="parTrans" cxnId="{C8CB974C-546E-42F4-9BB3-357F5FA34E90}">
      <dgm:prSet/>
      <dgm:spPr/>
      <dgm:t>
        <a:bodyPr/>
        <a:lstStyle/>
        <a:p>
          <a:endParaRPr lang="zh-CN" altLang="en-US"/>
        </a:p>
      </dgm:t>
    </dgm:pt>
    <dgm:pt modelId="{240C3A9D-AC84-4001-8161-86FD78C44A13}" type="sibTrans" cxnId="{C8CB974C-546E-42F4-9BB3-357F5FA34E90}">
      <dgm:prSet/>
      <dgm:spPr/>
      <dgm:t>
        <a:bodyPr/>
        <a:lstStyle/>
        <a:p>
          <a:endParaRPr lang="zh-CN" altLang="en-US"/>
        </a:p>
      </dgm:t>
    </dgm:pt>
    <dgm:pt modelId="{BDC412E9-AF44-4E5F-901E-B5E82138422F}" type="pres">
      <dgm:prSet presAssocID="{3CB14BFE-818C-4FE6-BA93-EE17B8B10BAA}" presName="linear" presStyleCnt="0">
        <dgm:presLayoutVars>
          <dgm:dir/>
          <dgm:animLvl val="lvl"/>
          <dgm:resizeHandles val="exact"/>
        </dgm:presLayoutVars>
      </dgm:prSet>
      <dgm:spPr/>
      <dgm:t>
        <a:bodyPr/>
        <a:lstStyle/>
        <a:p>
          <a:endParaRPr lang="zh-CN" altLang="en-US"/>
        </a:p>
      </dgm:t>
    </dgm:pt>
    <dgm:pt modelId="{3FC66321-6BCC-4F83-90DD-14B74419DEC5}" type="pres">
      <dgm:prSet presAssocID="{F679DF4C-7DDE-470E-AEFD-2D10F53FBF8D}" presName="parentLin" presStyleCnt="0"/>
      <dgm:spPr/>
    </dgm:pt>
    <dgm:pt modelId="{9465247A-7E2C-48D0-B1E7-442617AB68E7}" type="pres">
      <dgm:prSet presAssocID="{F679DF4C-7DDE-470E-AEFD-2D10F53FBF8D}" presName="parentLeftMargin" presStyleLbl="node1" presStyleIdx="0" presStyleCnt="3"/>
      <dgm:spPr/>
      <dgm:t>
        <a:bodyPr/>
        <a:lstStyle/>
        <a:p>
          <a:endParaRPr lang="zh-CN" altLang="en-US"/>
        </a:p>
      </dgm:t>
    </dgm:pt>
    <dgm:pt modelId="{AC93DC6A-6676-4F72-86DE-65E7A5072535}" type="pres">
      <dgm:prSet presAssocID="{F679DF4C-7DDE-470E-AEFD-2D10F53FBF8D}" presName="parentText" presStyleLbl="node1" presStyleIdx="0" presStyleCnt="3">
        <dgm:presLayoutVars>
          <dgm:chMax val="0"/>
          <dgm:bulletEnabled val="1"/>
        </dgm:presLayoutVars>
      </dgm:prSet>
      <dgm:spPr/>
      <dgm:t>
        <a:bodyPr/>
        <a:lstStyle/>
        <a:p>
          <a:endParaRPr lang="zh-CN" altLang="en-US"/>
        </a:p>
      </dgm:t>
    </dgm:pt>
    <dgm:pt modelId="{F07A710A-6EDE-45DB-9693-14B4DC162DA3}" type="pres">
      <dgm:prSet presAssocID="{F679DF4C-7DDE-470E-AEFD-2D10F53FBF8D}" presName="negativeSpace" presStyleCnt="0"/>
      <dgm:spPr/>
    </dgm:pt>
    <dgm:pt modelId="{070569A2-498D-4FAA-BDA6-689ABEB09584}" type="pres">
      <dgm:prSet presAssocID="{F679DF4C-7DDE-470E-AEFD-2D10F53FBF8D}" presName="childText" presStyleLbl="conFgAcc1" presStyleIdx="0" presStyleCnt="3">
        <dgm:presLayoutVars>
          <dgm:bulletEnabled val="1"/>
        </dgm:presLayoutVars>
      </dgm:prSet>
      <dgm:spPr/>
    </dgm:pt>
    <dgm:pt modelId="{F61ACFBB-655A-424F-8CBD-3A780503FF50}" type="pres">
      <dgm:prSet presAssocID="{D2A75BA2-F17A-4677-8833-98E509D8C2F1}" presName="spaceBetweenRectangles" presStyleCnt="0"/>
      <dgm:spPr/>
    </dgm:pt>
    <dgm:pt modelId="{CE9C37CC-4F6D-4B82-AA4D-AE166417A156}" type="pres">
      <dgm:prSet presAssocID="{21624D4D-6966-4AF5-A919-037CEE3CDC8E}" presName="parentLin" presStyleCnt="0"/>
      <dgm:spPr/>
    </dgm:pt>
    <dgm:pt modelId="{630D852E-AA02-42BC-ADFF-3A87CE46304A}" type="pres">
      <dgm:prSet presAssocID="{21624D4D-6966-4AF5-A919-037CEE3CDC8E}" presName="parentLeftMargin" presStyleLbl="node1" presStyleIdx="0" presStyleCnt="3"/>
      <dgm:spPr/>
      <dgm:t>
        <a:bodyPr/>
        <a:lstStyle/>
        <a:p>
          <a:endParaRPr lang="zh-CN" altLang="en-US"/>
        </a:p>
      </dgm:t>
    </dgm:pt>
    <dgm:pt modelId="{71422335-F171-4904-B7A9-AE558CAF392F}" type="pres">
      <dgm:prSet presAssocID="{21624D4D-6966-4AF5-A919-037CEE3CDC8E}" presName="parentText" presStyleLbl="node1" presStyleIdx="1" presStyleCnt="3">
        <dgm:presLayoutVars>
          <dgm:chMax val="0"/>
          <dgm:bulletEnabled val="1"/>
        </dgm:presLayoutVars>
      </dgm:prSet>
      <dgm:spPr/>
      <dgm:t>
        <a:bodyPr/>
        <a:lstStyle/>
        <a:p>
          <a:endParaRPr lang="zh-CN" altLang="en-US"/>
        </a:p>
      </dgm:t>
    </dgm:pt>
    <dgm:pt modelId="{C9391704-AB16-4F7D-93F4-581086566728}" type="pres">
      <dgm:prSet presAssocID="{21624D4D-6966-4AF5-A919-037CEE3CDC8E}" presName="negativeSpace" presStyleCnt="0"/>
      <dgm:spPr/>
    </dgm:pt>
    <dgm:pt modelId="{9D88E66A-F589-41B3-90BB-25B8FC658135}" type="pres">
      <dgm:prSet presAssocID="{21624D4D-6966-4AF5-A919-037CEE3CDC8E}" presName="childText" presStyleLbl="conFgAcc1" presStyleIdx="1" presStyleCnt="3">
        <dgm:presLayoutVars>
          <dgm:bulletEnabled val="1"/>
        </dgm:presLayoutVars>
      </dgm:prSet>
      <dgm:spPr/>
    </dgm:pt>
    <dgm:pt modelId="{7ED70BB8-9AF5-41F2-AF3A-CD826ACE5AE9}" type="pres">
      <dgm:prSet presAssocID="{B4403C8A-CA8C-4532-BF05-CEB7E3EB34D8}" presName="spaceBetweenRectangles" presStyleCnt="0"/>
      <dgm:spPr/>
    </dgm:pt>
    <dgm:pt modelId="{E7DCFDA7-EE8D-4F48-8858-316DF8DEA46C}" type="pres">
      <dgm:prSet presAssocID="{DF2DCE76-D465-4035-B331-0CB45C7E5F72}" presName="parentLin" presStyleCnt="0"/>
      <dgm:spPr/>
    </dgm:pt>
    <dgm:pt modelId="{C20A93FC-7D81-4989-B2C2-97B1B2B5F7F4}" type="pres">
      <dgm:prSet presAssocID="{DF2DCE76-D465-4035-B331-0CB45C7E5F72}" presName="parentLeftMargin" presStyleLbl="node1" presStyleIdx="1" presStyleCnt="3"/>
      <dgm:spPr/>
      <dgm:t>
        <a:bodyPr/>
        <a:lstStyle/>
        <a:p>
          <a:endParaRPr lang="zh-CN" altLang="en-US"/>
        </a:p>
      </dgm:t>
    </dgm:pt>
    <dgm:pt modelId="{11AA071D-22FE-4B75-9A74-D52C0F287985}" type="pres">
      <dgm:prSet presAssocID="{DF2DCE76-D465-4035-B331-0CB45C7E5F72}" presName="parentText" presStyleLbl="node1" presStyleIdx="2" presStyleCnt="3">
        <dgm:presLayoutVars>
          <dgm:chMax val="0"/>
          <dgm:bulletEnabled val="1"/>
        </dgm:presLayoutVars>
      </dgm:prSet>
      <dgm:spPr/>
      <dgm:t>
        <a:bodyPr/>
        <a:lstStyle/>
        <a:p>
          <a:endParaRPr lang="zh-CN" altLang="en-US"/>
        </a:p>
      </dgm:t>
    </dgm:pt>
    <dgm:pt modelId="{D34D9A52-EAC3-44A9-BB04-30EB2E0985FC}" type="pres">
      <dgm:prSet presAssocID="{DF2DCE76-D465-4035-B331-0CB45C7E5F72}" presName="negativeSpace" presStyleCnt="0"/>
      <dgm:spPr/>
    </dgm:pt>
    <dgm:pt modelId="{8D1B11F7-23FA-4E3A-A580-080DE1527F40}" type="pres">
      <dgm:prSet presAssocID="{DF2DCE76-D465-4035-B331-0CB45C7E5F72}" presName="childText" presStyleLbl="conFgAcc1" presStyleIdx="2" presStyleCnt="3">
        <dgm:presLayoutVars>
          <dgm:bulletEnabled val="1"/>
        </dgm:presLayoutVars>
      </dgm:prSet>
      <dgm:spPr/>
    </dgm:pt>
  </dgm:ptLst>
  <dgm:cxnLst>
    <dgm:cxn modelId="{8454F184-3FDD-40B1-BD6A-10762284FAEF}" srcId="{3CB14BFE-818C-4FE6-BA93-EE17B8B10BAA}" destId="{21624D4D-6966-4AF5-A919-037CEE3CDC8E}" srcOrd="1" destOrd="0" parTransId="{B5887E66-8C6D-4768-B1BD-7D38C71F2197}" sibTransId="{B4403C8A-CA8C-4532-BF05-CEB7E3EB34D8}"/>
    <dgm:cxn modelId="{08476855-413F-477F-BE4D-BFD919F1F1EE}" type="presOf" srcId="{21624D4D-6966-4AF5-A919-037CEE3CDC8E}" destId="{630D852E-AA02-42BC-ADFF-3A87CE46304A}" srcOrd="0" destOrd="0" presId="urn:microsoft.com/office/officeart/2005/8/layout/list1"/>
    <dgm:cxn modelId="{FE02DEFA-8B3D-4CAD-BB4D-D3D9313989C7}" type="presOf" srcId="{F679DF4C-7DDE-470E-AEFD-2D10F53FBF8D}" destId="{AC93DC6A-6676-4F72-86DE-65E7A5072535}" srcOrd="1" destOrd="0" presId="urn:microsoft.com/office/officeart/2005/8/layout/list1"/>
    <dgm:cxn modelId="{C8CB974C-546E-42F4-9BB3-357F5FA34E90}" srcId="{3CB14BFE-818C-4FE6-BA93-EE17B8B10BAA}" destId="{DF2DCE76-D465-4035-B331-0CB45C7E5F72}" srcOrd="2" destOrd="0" parTransId="{9E04A958-19DF-46EE-B86C-0F8819DC0760}" sibTransId="{240C3A9D-AC84-4001-8161-86FD78C44A13}"/>
    <dgm:cxn modelId="{CBFF63E0-8659-4330-A64A-F517F8135A15}" type="presOf" srcId="{3CB14BFE-818C-4FE6-BA93-EE17B8B10BAA}" destId="{BDC412E9-AF44-4E5F-901E-B5E82138422F}" srcOrd="0" destOrd="0" presId="urn:microsoft.com/office/officeart/2005/8/layout/list1"/>
    <dgm:cxn modelId="{6EF16CA5-5D14-462D-93B5-6818396F5E12}" type="presOf" srcId="{DF2DCE76-D465-4035-B331-0CB45C7E5F72}" destId="{11AA071D-22FE-4B75-9A74-D52C0F287985}" srcOrd="1" destOrd="0" presId="urn:microsoft.com/office/officeart/2005/8/layout/list1"/>
    <dgm:cxn modelId="{B9F0C788-0F2A-4E7B-A2EA-8E040F010519}" type="presOf" srcId="{DF2DCE76-D465-4035-B331-0CB45C7E5F72}" destId="{C20A93FC-7D81-4989-B2C2-97B1B2B5F7F4}" srcOrd="0" destOrd="0" presId="urn:microsoft.com/office/officeart/2005/8/layout/list1"/>
    <dgm:cxn modelId="{647112A5-65AE-4CA6-8A40-2FDBBB7DB89B}" type="presOf" srcId="{F679DF4C-7DDE-470E-AEFD-2D10F53FBF8D}" destId="{9465247A-7E2C-48D0-B1E7-442617AB68E7}" srcOrd="0" destOrd="0" presId="urn:microsoft.com/office/officeart/2005/8/layout/list1"/>
    <dgm:cxn modelId="{5D05FABD-1006-41C9-AC03-2D91D6B87054}" srcId="{3CB14BFE-818C-4FE6-BA93-EE17B8B10BAA}" destId="{F679DF4C-7DDE-470E-AEFD-2D10F53FBF8D}" srcOrd="0" destOrd="0" parTransId="{AA06716F-9F84-425E-B0B5-79EB681D48A5}" sibTransId="{D2A75BA2-F17A-4677-8833-98E509D8C2F1}"/>
    <dgm:cxn modelId="{A71A352F-232F-46A2-BEA6-96FC4B906F30}" type="presOf" srcId="{21624D4D-6966-4AF5-A919-037CEE3CDC8E}" destId="{71422335-F171-4904-B7A9-AE558CAF392F}" srcOrd="1" destOrd="0" presId="urn:microsoft.com/office/officeart/2005/8/layout/list1"/>
    <dgm:cxn modelId="{D87E667A-730F-4DA4-AD89-4C88E16889EC}" type="presParOf" srcId="{BDC412E9-AF44-4E5F-901E-B5E82138422F}" destId="{3FC66321-6BCC-4F83-90DD-14B74419DEC5}" srcOrd="0" destOrd="0" presId="urn:microsoft.com/office/officeart/2005/8/layout/list1"/>
    <dgm:cxn modelId="{DA95EFD3-83C9-4E93-9D7F-5CDEA6DA66B4}" type="presParOf" srcId="{3FC66321-6BCC-4F83-90DD-14B74419DEC5}" destId="{9465247A-7E2C-48D0-B1E7-442617AB68E7}" srcOrd="0" destOrd="0" presId="urn:microsoft.com/office/officeart/2005/8/layout/list1"/>
    <dgm:cxn modelId="{DE2906F1-E7AE-4DEA-9572-F5E4535A75C0}" type="presParOf" srcId="{3FC66321-6BCC-4F83-90DD-14B74419DEC5}" destId="{AC93DC6A-6676-4F72-86DE-65E7A5072535}" srcOrd="1" destOrd="0" presId="urn:microsoft.com/office/officeart/2005/8/layout/list1"/>
    <dgm:cxn modelId="{2A78C4D5-1216-4AE1-BDB5-59129C2981E3}" type="presParOf" srcId="{BDC412E9-AF44-4E5F-901E-B5E82138422F}" destId="{F07A710A-6EDE-45DB-9693-14B4DC162DA3}" srcOrd="1" destOrd="0" presId="urn:microsoft.com/office/officeart/2005/8/layout/list1"/>
    <dgm:cxn modelId="{1060477F-70B4-4681-98B1-DA6197632F86}" type="presParOf" srcId="{BDC412E9-AF44-4E5F-901E-B5E82138422F}" destId="{070569A2-498D-4FAA-BDA6-689ABEB09584}" srcOrd="2" destOrd="0" presId="urn:microsoft.com/office/officeart/2005/8/layout/list1"/>
    <dgm:cxn modelId="{A385AB60-549A-4B7D-83D3-61BA42142D4B}" type="presParOf" srcId="{BDC412E9-AF44-4E5F-901E-B5E82138422F}" destId="{F61ACFBB-655A-424F-8CBD-3A780503FF50}" srcOrd="3" destOrd="0" presId="urn:microsoft.com/office/officeart/2005/8/layout/list1"/>
    <dgm:cxn modelId="{BFFA17FB-4DBE-4821-9416-D418C1531BB6}" type="presParOf" srcId="{BDC412E9-AF44-4E5F-901E-B5E82138422F}" destId="{CE9C37CC-4F6D-4B82-AA4D-AE166417A156}" srcOrd="4" destOrd="0" presId="urn:microsoft.com/office/officeart/2005/8/layout/list1"/>
    <dgm:cxn modelId="{9E878795-4F52-4393-9445-DE6A02178B73}" type="presParOf" srcId="{CE9C37CC-4F6D-4B82-AA4D-AE166417A156}" destId="{630D852E-AA02-42BC-ADFF-3A87CE46304A}" srcOrd="0" destOrd="0" presId="urn:microsoft.com/office/officeart/2005/8/layout/list1"/>
    <dgm:cxn modelId="{F2625689-F087-4200-A4E5-B4C9BD089F6B}" type="presParOf" srcId="{CE9C37CC-4F6D-4B82-AA4D-AE166417A156}" destId="{71422335-F171-4904-B7A9-AE558CAF392F}" srcOrd="1" destOrd="0" presId="urn:microsoft.com/office/officeart/2005/8/layout/list1"/>
    <dgm:cxn modelId="{AE094CF5-3CD2-43A6-BFDB-51914BC03934}" type="presParOf" srcId="{BDC412E9-AF44-4E5F-901E-B5E82138422F}" destId="{C9391704-AB16-4F7D-93F4-581086566728}" srcOrd="5" destOrd="0" presId="urn:microsoft.com/office/officeart/2005/8/layout/list1"/>
    <dgm:cxn modelId="{C97D9AF2-BD6F-431F-B709-C9523AA2F046}" type="presParOf" srcId="{BDC412E9-AF44-4E5F-901E-B5E82138422F}" destId="{9D88E66A-F589-41B3-90BB-25B8FC658135}" srcOrd="6" destOrd="0" presId="urn:microsoft.com/office/officeart/2005/8/layout/list1"/>
    <dgm:cxn modelId="{B27AED2D-D2A7-451F-A8E9-E29BCF166CD7}" type="presParOf" srcId="{BDC412E9-AF44-4E5F-901E-B5E82138422F}" destId="{7ED70BB8-9AF5-41F2-AF3A-CD826ACE5AE9}" srcOrd="7" destOrd="0" presId="urn:microsoft.com/office/officeart/2005/8/layout/list1"/>
    <dgm:cxn modelId="{08A83E2C-68C7-4A18-AA8A-A7A9E42885FE}" type="presParOf" srcId="{BDC412E9-AF44-4E5F-901E-B5E82138422F}" destId="{E7DCFDA7-EE8D-4F48-8858-316DF8DEA46C}" srcOrd="8" destOrd="0" presId="urn:microsoft.com/office/officeart/2005/8/layout/list1"/>
    <dgm:cxn modelId="{1C7ADF91-4884-43AA-9A03-A973ED6DC5BB}" type="presParOf" srcId="{E7DCFDA7-EE8D-4F48-8858-316DF8DEA46C}" destId="{C20A93FC-7D81-4989-B2C2-97B1B2B5F7F4}" srcOrd="0" destOrd="0" presId="urn:microsoft.com/office/officeart/2005/8/layout/list1"/>
    <dgm:cxn modelId="{D7437AB7-949E-4F03-B37F-9FFDB883AC61}" type="presParOf" srcId="{E7DCFDA7-EE8D-4F48-8858-316DF8DEA46C}" destId="{11AA071D-22FE-4B75-9A74-D52C0F287985}" srcOrd="1" destOrd="0" presId="urn:microsoft.com/office/officeart/2005/8/layout/list1"/>
    <dgm:cxn modelId="{78932CEB-11FD-4BEC-8FE1-2ADC9D5BE476}" type="presParOf" srcId="{BDC412E9-AF44-4E5F-901E-B5E82138422F}" destId="{D34D9A52-EAC3-44A9-BB04-30EB2E0985FC}" srcOrd="9" destOrd="0" presId="urn:microsoft.com/office/officeart/2005/8/layout/list1"/>
    <dgm:cxn modelId="{9FD849F2-4DF9-4C22-8910-3F0AF942DAC2}" type="presParOf" srcId="{BDC412E9-AF44-4E5F-901E-B5E82138422F}" destId="{8D1B11F7-23FA-4E3A-A580-080DE1527F4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569A2-498D-4FAA-BDA6-689ABEB09584}">
      <dsp:nvSpPr>
        <dsp:cNvPr id="0" name=""/>
        <dsp:cNvSpPr/>
      </dsp:nvSpPr>
      <dsp:spPr>
        <a:xfrm>
          <a:off x="0" y="464019"/>
          <a:ext cx="6096000" cy="781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C93DC6A-6676-4F72-86DE-65E7A5072535}">
      <dsp:nvSpPr>
        <dsp:cNvPr id="0" name=""/>
        <dsp:cNvSpPr/>
      </dsp:nvSpPr>
      <dsp:spPr>
        <a:xfrm>
          <a:off x="304800" y="6459"/>
          <a:ext cx="4267200" cy="9151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endParaRPr lang="zh-CN" altLang="en-US" sz="3100" kern="1200" dirty="0">
            <a:latin typeface="楷体" pitchFamily="49" charset="-122"/>
            <a:ea typeface="楷体" pitchFamily="49" charset="-122"/>
          </a:endParaRPr>
        </a:p>
      </dsp:txBody>
      <dsp:txXfrm>
        <a:off x="349472" y="51131"/>
        <a:ext cx="4177856" cy="825776"/>
      </dsp:txXfrm>
    </dsp:sp>
    <dsp:sp modelId="{9D88E66A-F589-41B3-90BB-25B8FC658135}">
      <dsp:nvSpPr>
        <dsp:cNvPr id="0" name=""/>
        <dsp:cNvSpPr/>
      </dsp:nvSpPr>
      <dsp:spPr>
        <a:xfrm>
          <a:off x="0" y="1870179"/>
          <a:ext cx="6096000" cy="781200"/>
        </a:xfrm>
        <a:prstGeom prst="rect">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1422335-F171-4904-B7A9-AE558CAF392F}">
      <dsp:nvSpPr>
        <dsp:cNvPr id="0" name=""/>
        <dsp:cNvSpPr/>
      </dsp:nvSpPr>
      <dsp:spPr>
        <a:xfrm>
          <a:off x="304800" y="1412619"/>
          <a:ext cx="4267200" cy="915120"/>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1290" tIns="0" rIns="161290" bIns="0" numCol="1" spcCol="1270" anchor="ctr" anchorCtr="0">
          <a:noAutofit/>
        </a:bodyPr>
        <a:lstStyle/>
        <a:p>
          <a:pPr lvl="0" algn="l" defTabSz="1778000">
            <a:lnSpc>
              <a:spcPct val="90000"/>
            </a:lnSpc>
            <a:spcBef>
              <a:spcPct val="0"/>
            </a:spcBef>
            <a:spcAft>
              <a:spcPct val="35000"/>
            </a:spcAft>
          </a:pPr>
          <a:r>
            <a:rPr lang="zh-CN" altLang="en-US" sz="4000" kern="1200" dirty="0" smtClean="0">
              <a:latin typeface="楷体" pitchFamily="49" charset="-122"/>
              <a:ea typeface="楷体" pitchFamily="49" charset="-122"/>
            </a:rPr>
            <a:t>百会项目介绍</a:t>
          </a:r>
          <a:endParaRPr lang="zh-CN" altLang="en-US" sz="4000" kern="1200" dirty="0">
            <a:latin typeface="楷体" pitchFamily="49" charset="-122"/>
            <a:ea typeface="楷体" pitchFamily="49" charset="-122"/>
          </a:endParaRPr>
        </a:p>
      </dsp:txBody>
      <dsp:txXfrm>
        <a:off x="349472" y="1457291"/>
        <a:ext cx="4177856" cy="825776"/>
      </dsp:txXfrm>
    </dsp:sp>
    <dsp:sp modelId="{8D1B11F7-23FA-4E3A-A580-080DE1527F40}">
      <dsp:nvSpPr>
        <dsp:cNvPr id="0" name=""/>
        <dsp:cNvSpPr/>
      </dsp:nvSpPr>
      <dsp:spPr>
        <a:xfrm>
          <a:off x="0" y="3276340"/>
          <a:ext cx="6096000" cy="781200"/>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1AA071D-22FE-4B75-9A74-D52C0F287985}">
      <dsp:nvSpPr>
        <dsp:cNvPr id="0" name=""/>
        <dsp:cNvSpPr/>
      </dsp:nvSpPr>
      <dsp:spPr>
        <a:xfrm>
          <a:off x="304800" y="2818780"/>
          <a:ext cx="4267200" cy="91512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1290" tIns="0" rIns="161290" bIns="0" numCol="1" spcCol="1270" anchor="ctr" anchorCtr="0">
          <a:noAutofit/>
        </a:bodyPr>
        <a:lstStyle/>
        <a:p>
          <a:pPr lvl="0" algn="l" defTabSz="1778000">
            <a:lnSpc>
              <a:spcPct val="90000"/>
            </a:lnSpc>
            <a:spcBef>
              <a:spcPct val="0"/>
            </a:spcBef>
            <a:spcAft>
              <a:spcPct val="35000"/>
            </a:spcAft>
          </a:pPr>
          <a:r>
            <a:rPr lang="zh-CN" altLang="en-US" sz="4000" kern="1200" dirty="0" smtClean="0">
              <a:latin typeface="楷体" pitchFamily="49" charset="-122"/>
              <a:ea typeface="楷体" pitchFamily="49" charset="-122"/>
            </a:rPr>
            <a:t>案例分析</a:t>
          </a:r>
          <a:endParaRPr lang="zh-CN" altLang="en-US" sz="4000" kern="1200" dirty="0">
            <a:latin typeface="楷体" pitchFamily="49" charset="-122"/>
            <a:ea typeface="楷体" pitchFamily="49" charset="-122"/>
          </a:endParaRPr>
        </a:p>
      </dsp:txBody>
      <dsp:txXfrm>
        <a:off x="349472" y="2863452"/>
        <a:ext cx="4177856"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569A2-498D-4FAA-BDA6-689ABEB09584}">
      <dsp:nvSpPr>
        <dsp:cNvPr id="0" name=""/>
        <dsp:cNvSpPr/>
      </dsp:nvSpPr>
      <dsp:spPr>
        <a:xfrm>
          <a:off x="0" y="464019"/>
          <a:ext cx="6096000" cy="781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C93DC6A-6676-4F72-86DE-65E7A5072535}">
      <dsp:nvSpPr>
        <dsp:cNvPr id="0" name=""/>
        <dsp:cNvSpPr/>
      </dsp:nvSpPr>
      <dsp:spPr>
        <a:xfrm>
          <a:off x="304800" y="6459"/>
          <a:ext cx="4267200" cy="9151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1290" tIns="0" rIns="161290" bIns="0" numCol="1" spcCol="1270" anchor="ctr" anchorCtr="0">
          <a:noAutofit/>
        </a:bodyPr>
        <a:lstStyle/>
        <a:p>
          <a:pPr lvl="0" algn="l" defTabSz="1778000">
            <a:lnSpc>
              <a:spcPct val="90000"/>
            </a:lnSpc>
            <a:spcBef>
              <a:spcPct val="0"/>
            </a:spcBef>
            <a:spcAft>
              <a:spcPct val="35000"/>
            </a:spcAft>
          </a:pPr>
          <a:r>
            <a:rPr lang="zh-CN" altLang="en-US" sz="4000" kern="1200" dirty="0" smtClean="0">
              <a:latin typeface="楷体" pitchFamily="49" charset="-122"/>
              <a:ea typeface="楷体" pitchFamily="49" charset="-122"/>
            </a:rPr>
            <a:t>云服务简介</a:t>
          </a:r>
          <a:endParaRPr lang="zh-CN" altLang="en-US" sz="4000" kern="1200" dirty="0">
            <a:latin typeface="楷体" pitchFamily="49" charset="-122"/>
            <a:ea typeface="楷体" pitchFamily="49" charset="-122"/>
          </a:endParaRPr>
        </a:p>
      </dsp:txBody>
      <dsp:txXfrm>
        <a:off x="349472" y="51131"/>
        <a:ext cx="4177856" cy="825776"/>
      </dsp:txXfrm>
    </dsp:sp>
    <dsp:sp modelId="{9D88E66A-F589-41B3-90BB-25B8FC658135}">
      <dsp:nvSpPr>
        <dsp:cNvPr id="0" name=""/>
        <dsp:cNvSpPr/>
      </dsp:nvSpPr>
      <dsp:spPr>
        <a:xfrm>
          <a:off x="0" y="1870179"/>
          <a:ext cx="6096000" cy="781200"/>
        </a:xfrm>
        <a:prstGeom prst="rect">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1422335-F171-4904-B7A9-AE558CAF392F}">
      <dsp:nvSpPr>
        <dsp:cNvPr id="0" name=""/>
        <dsp:cNvSpPr/>
      </dsp:nvSpPr>
      <dsp:spPr>
        <a:xfrm>
          <a:off x="304800" y="1412619"/>
          <a:ext cx="4267200" cy="915120"/>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endParaRPr lang="zh-CN" altLang="en-US" sz="3100" kern="1200" dirty="0">
            <a:latin typeface="楷体" pitchFamily="49" charset="-122"/>
            <a:ea typeface="楷体" pitchFamily="49" charset="-122"/>
          </a:endParaRPr>
        </a:p>
      </dsp:txBody>
      <dsp:txXfrm>
        <a:off x="349472" y="1457291"/>
        <a:ext cx="4177856" cy="825776"/>
      </dsp:txXfrm>
    </dsp:sp>
    <dsp:sp modelId="{8D1B11F7-23FA-4E3A-A580-080DE1527F40}">
      <dsp:nvSpPr>
        <dsp:cNvPr id="0" name=""/>
        <dsp:cNvSpPr/>
      </dsp:nvSpPr>
      <dsp:spPr>
        <a:xfrm>
          <a:off x="0" y="3276340"/>
          <a:ext cx="6096000" cy="781200"/>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1AA071D-22FE-4B75-9A74-D52C0F287985}">
      <dsp:nvSpPr>
        <dsp:cNvPr id="0" name=""/>
        <dsp:cNvSpPr/>
      </dsp:nvSpPr>
      <dsp:spPr>
        <a:xfrm>
          <a:off x="304800" y="2818780"/>
          <a:ext cx="4267200" cy="91512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1290" tIns="0" rIns="161290" bIns="0" numCol="1" spcCol="1270" anchor="ctr" anchorCtr="0">
          <a:noAutofit/>
        </a:bodyPr>
        <a:lstStyle/>
        <a:p>
          <a:pPr lvl="0" algn="l" defTabSz="1778000">
            <a:lnSpc>
              <a:spcPct val="90000"/>
            </a:lnSpc>
            <a:spcBef>
              <a:spcPct val="0"/>
            </a:spcBef>
            <a:spcAft>
              <a:spcPct val="35000"/>
            </a:spcAft>
          </a:pPr>
          <a:r>
            <a:rPr lang="zh-CN" altLang="en-US" sz="4000" kern="1200" dirty="0" smtClean="0">
              <a:latin typeface="楷体" pitchFamily="49" charset="-122"/>
              <a:ea typeface="楷体" pitchFamily="49" charset="-122"/>
            </a:rPr>
            <a:t>案例分析</a:t>
          </a:r>
          <a:endParaRPr lang="zh-CN" altLang="en-US" sz="4000" kern="1200" dirty="0">
            <a:latin typeface="楷体" pitchFamily="49" charset="-122"/>
            <a:ea typeface="楷体" pitchFamily="49" charset="-122"/>
          </a:endParaRPr>
        </a:p>
      </dsp:txBody>
      <dsp:txXfrm>
        <a:off x="349472" y="2863452"/>
        <a:ext cx="4177856" cy="825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569A2-498D-4FAA-BDA6-689ABEB09584}">
      <dsp:nvSpPr>
        <dsp:cNvPr id="0" name=""/>
        <dsp:cNvSpPr/>
      </dsp:nvSpPr>
      <dsp:spPr>
        <a:xfrm>
          <a:off x="0" y="464019"/>
          <a:ext cx="6096000" cy="781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C93DC6A-6676-4F72-86DE-65E7A5072535}">
      <dsp:nvSpPr>
        <dsp:cNvPr id="0" name=""/>
        <dsp:cNvSpPr/>
      </dsp:nvSpPr>
      <dsp:spPr>
        <a:xfrm>
          <a:off x="304800" y="6459"/>
          <a:ext cx="4267200" cy="9151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1290" tIns="0" rIns="161290" bIns="0" numCol="1" spcCol="1270" anchor="ctr" anchorCtr="0">
          <a:noAutofit/>
        </a:bodyPr>
        <a:lstStyle/>
        <a:p>
          <a:pPr lvl="0" algn="l" defTabSz="1778000">
            <a:lnSpc>
              <a:spcPct val="90000"/>
            </a:lnSpc>
            <a:spcBef>
              <a:spcPct val="0"/>
            </a:spcBef>
            <a:spcAft>
              <a:spcPct val="35000"/>
            </a:spcAft>
          </a:pPr>
          <a:r>
            <a:rPr lang="zh-CN" altLang="en-US" sz="4000" kern="1200" dirty="0" smtClean="0">
              <a:latin typeface="楷体" pitchFamily="49" charset="-122"/>
              <a:ea typeface="楷体" pitchFamily="49" charset="-122"/>
            </a:rPr>
            <a:t>云服务简介</a:t>
          </a:r>
          <a:endParaRPr lang="zh-CN" altLang="en-US" sz="4000" kern="1200" dirty="0">
            <a:latin typeface="楷体" pitchFamily="49" charset="-122"/>
            <a:ea typeface="楷体" pitchFamily="49" charset="-122"/>
          </a:endParaRPr>
        </a:p>
      </dsp:txBody>
      <dsp:txXfrm>
        <a:off x="349472" y="51131"/>
        <a:ext cx="4177856" cy="825776"/>
      </dsp:txXfrm>
    </dsp:sp>
    <dsp:sp modelId="{9D88E66A-F589-41B3-90BB-25B8FC658135}">
      <dsp:nvSpPr>
        <dsp:cNvPr id="0" name=""/>
        <dsp:cNvSpPr/>
      </dsp:nvSpPr>
      <dsp:spPr>
        <a:xfrm>
          <a:off x="0" y="1870179"/>
          <a:ext cx="6096000" cy="781200"/>
        </a:xfrm>
        <a:prstGeom prst="rect">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1422335-F171-4904-B7A9-AE558CAF392F}">
      <dsp:nvSpPr>
        <dsp:cNvPr id="0" name=""/>
        <dsp:cNvSpPr/>
      </dsp:nvSpPr>
      <dsp:spPr>
        <a:xfrm>
          <a:off x="304800" y="1412619"/>
          <a:ext cx="4267200" cy="915120"/>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1290" tIns="0" rIns="161290" bIns="0" numCol="1" spcCol="1270" anchor="ctr" anchorCtr="0">
          <a:noAutofit/>
        </a:bodyPr>
        <a:lstStyle/>
        <a:p>
          <a:pPr lvl="0" algn="l" defTabSz="1778000">
            <a:lnSpc>
              <a:spcPct val="90000"/>
            </a:lnSpc>
            <a:spcBef>
              <a:spcPct val="0"/>
            </a:spcBef>
            <a:spcAft>
              <a:spcPct val="35000"/>
            </a:spcAft>
          </a:pPr>
          <a:r>
            <a:rPr lang="zh-CN" altLang="en-US" sz="4000" kern="1200" dirty="0" smtClean="0">
              <a:latin typeface="楷体" pitchFamily="49" charset="-122"/>
              <a:ea typeface="楷体" pitchFamily="49" charset="-122"/>
            </a:rPr>
            <a:t>百会项目介绍</a:t>
          </a:r>
          <a:endParaRPr lang="zh-CN" altLang="en-US" sz="4000" kern="1200" dirty="0">
            <a:latin typeface="楷体" pitchFamily="49" charset="-122"/>
            <a:ea typeface="楷体" pitchFamily="49" charset="-122"/>
          </a:endParaRPr>
        </a:p>
      </dsp:txBody>
      <dsp:txXfrm>
        <a:off x="349472" y="1457291"/>
        <a:ext cx="4177856" cy="825776"/>
      </dsp:txXfrm>
    </dsp:sp>
    <dsp:sp modelId="{8D1B11F7-23FA-4E3A-A580-080DE1527F40}">
      <dsp:nvSpPr>
        <dsp:cNvPr id="0" name=""/>
        <dsp:cNvSpPr/>
      </dsp:nvSpPr>
      <dsp:spPr>
        <a:xfrm>
          <a:off x="0" y="3276340"/>
          <a:ext cx="6096000" cy="781200"/>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1AA071D-22FE-4B75-9A74-D52C0F287985}">
      <dsp:nvSpPr>
        <dsp:cNvPr id="0" name=""/>
        <dsp:cNvSpPr/>
      </dsp:nvSpPr>
      <dsp:spPr>
        <a:xfrm>
          <a:off x="304800" y="2818780"/>
          <a:ext cx="4267200" cy="91512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endParaRPr lang="zh-CN" altLang="en-US" sz="3100" kern="1200" dirty="0">
            <a:latin typeface="楷体" pitchFamily="49" charset="-122"/>
            <a:ea typeface="楷体" pitchFamily="49" charset="-122"/>
          </a:endParaRPr>
        </a:p>
      </dsp:txBody>
      <dsp:txXfrm>
        <a:off x="349472" y="2863452"/>
        <a:ext cx="4177856"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宋体"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宋体" charset="-122"/>
              </a:defRPr>
            </a:lvl1pPr>
          </a:lstStyle>
          <a:p>
            <a:pPr>
              <a:defRPr/>
            </a:pPr>
            <a:fld id="{D133D797-7B65-4FFE-90AA-87EFE7CC902A}" type="datetimeFigureOut">
              <a:rPr lang="zh-CN" altLang="en-US"/>
              <a:pPr>
                <a:defRPr/>
              </a:pPr>
              <a:t>2012/5/8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宋体"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宋体" charset="-122"/>
              </a:defRPr>
            </a:lvl1pPr>
          </a:lstStyle>
          <a:p>
            <a:pPr>
              <a:defRPr/>
            </a:pPr>
            <a:fld id="{489FB008-5F77-4EE6-90B1-4A84A5FF829F}" type="slidenum">
              <a:rPr lang="zh-CN" altLang="en-US"/>
              <a:pPr>
                <a:defRPr/>
              </a:pPr>
              <a:t>‹#›</a:t>
            </a:fld>
            <a:endParaRPr lang="zh-CN" altLang="en-US"/>
          </a:p>
        </p:txBody>
      </p:sp>
    </p:spTree>
    <p:extLst>
      <p:ext uri="{BB962C8B-B14F-4D97-AF65-F5344CB8AC3E}">
        <p14:creationId xmlns:p14="http://schemas.microsoft.com/office/powerpoint/2010/main" val="3581322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宋体"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宋体" charset="-122"/>
              </a:defRPr>
            </a:lvl1pPr>
          </a:lstStyle>
          <a:p>
            <a:pPr>
              <a:defRPr/>
            </a:pPr>
            <a:fld id="{7B5C4480-D624-4330-B72E-B71B3350BCCE}" type="datetimeFigureOut">
              <a:rPr lang="zh-CN" altLang="en-US"/>
              <a:pPr>
                <a:defRPr/>
              </a:pPr>
              <a:t>2012/5/8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宋体"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宋体" charset="-122"/>
              </a:defRPr>
            </a:lvl1pPr>
          </a:lstStyle>
          <a:p>
            <a:pPr>
              <a:defRPr/>
            </a:pPr>
            <a:fld id="{0B2AC4CE-F576-4B0C-B681-9C80BFF389D6}" type="slidenum">
              <a:rPr lang="zh-CN" altLang="en-US"/>
              <a:pPr>
                <a:defRPr/>
              </a:pPr>
              <a:t>‹#›</a:t>
            </a:fld>
            <a:endParaRPr lang="zh-CN" altLang="en-US"/>
          </a:p>
        </p:txBody>
      </p:sp>
    </p:spTree>
    <p:extLst>
      <p:ext uri="{BB962C8B-B14F-4D97-AF65-F5344CB8AC3E}">
        <p14:creationId xmlns:p14="http://schemas.microsoft.com/office/powerpoint/2010/main" val="1885862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云里雾里</a:t>
            </a:r>
            <a:endParaRPr lang="zh-CN" altLang="en-US" dirty="0"/>
          </a:p>
        </p:txBody>
      </p:sp>
      <p:sp>
        <p:nvSpPr>
          <p:cNvPr id="4" name="灯片编号占位符 3"/>
          <p:cNvSpPr>
            <a:spLocks noGrp="1"/>
          </p:cNvSpPr>
          <p:nvPr>
            <p:ph type="sldNum" sz="quarter" idx="10"/>
          </p:nvPr>
        </p:nvSpPr>
        <p:spPr/>
        <p:txBody>
          <a:bodyPr/>
          <a:lstStyle/>
          <a:p>
            <a:pPr>
              <a:defRPr/>
            </a:pPr>
            <a:fld id="{0B2AC4CE-F576-4B0C-B681-9C80BFF389D6}" type="slidenum">
              <a:rPr lang="zh-CN" altLang="en-US" smtClean="0"/>
              <a:pPr>
                <a:defRPr/>
              </a:pPr>
              <a:t>2</a:t>
            </a:fld>
            <a:endParaRPr lang="zh-CN" altLang="en-US"/>
          </a:p>
        </p:txBody>
      </p:sp>
    </p:spTree>
    <p:extLst>
      <p:ext uri="{BB962C8B-B14F-4D97-AF65-F5344CB8AC3E}">
        <p14:creationId xmlns:p14="http://schemas.microsoft.com/office/powerpoint/2010/main" val="2473530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B2AC4CE-F576-4B0C-B681-9C80BFF389D6}" type="slidenum">
              <a:rPr lang="zh-CN" altLang="en-US" smtClean="0"/>
              <a:pPr>
                <a:defRPr/>
              </a:pPr>
              <a:t>23</a:t>
            </a:fld>
            <a:endParaRPr lang="zh-CN" altLang="en-US"/>
          </a:p>
        </p:txBody>
      </p:sp>
    </p:spTree>
    <p:extLst>
      <p:ext uri="{BB962C8B-B14F-4D97-AF65-F5344CB8AC3E}">
        <p14:creationId xmlns:p14="http://schemas.microsoft.com/office/powerpoint/2010/main" val="26694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dirty="0" smtClean="0"/>
              <a:t>发电厂和个人发电的举例</a:t>
            </a:r>
            <a:endParaRPr lang="en-US" altLang="zh-CN" dirty="0" smtClean="0"/>
          </a:p>
          <a:p>
            <a:pPr eaLnBrk="1" hangingPunct="1"/>
            <a:endParaRPr lang="zh-CN" altLang="en-US" dirty="0" smtClean="0"/>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FB090D14-400A-439A-8950-2A8B0BF1B482}" type="slidenum">
              <a:rPr lang="zh-CN" altLang="en-US" smtClean="0"/>
              <a:pPr eaLnBrk="1" hangingPunct="1"/>
              <a:t>3</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dirty="0" smtClean="0"/>
              <a:t>致力于为中国用户提供与 </a:t>
            </a:r>
            <a:r>
              <a:rPr lang="en-US" altLang="zh-CN" dirty="0" err="1" smtClean="0"/>
              <a:t>Zoho</a:t>
            </a:r>
            <a:r>
              <a:rPr lang="en-US" altLang="zh-CN" dirty="0" smtClean="0"/>
              <a:t> </a:t>
            </a:r>
            <a:r>
              <a:rPr lang="zh-CN" altLang="en-US" dirty="0" smtClean="0"/>
              <a:t>全球一致的在线软件服务。 它也提供百会写写（在线“</a:t>
            </a:r>
            <a:r>
              <a:rPr lang="en-US" altLang="zh-CN" dirty="0" smtClean="0"/>
              <a:t>Word”</a:t>
            </a:r>
            <a:r>
              <a:rPr lang="zh-CN" altLang="en-US" dirty="0" smtClean="0"/>
              <a:t>）、百会格格（在线“</a:t>
            </a:r>
            <a:r>
              <a:rPr lang="en-US" altLang="zh-CN" dirty="0" smtClean="0"/>
              <a:t>Excel”</a:t>
            </a:r>
            <a:r>
              <a:rPr lang="zh-CN" altLang="en-US" dirty="0" smtClean="0"/>
              <a:t>）、百会秀秀（在线“</a:t>
            </a:r>
            <a:r>
              <a:rPr lang="en-US" altLang="zh-CN" dirty="0" smtClean="0"/>
              <a:t>PowerPoint”</a:t>
            </a:r>
            <a:r>
              <a:rPr lang="zh-CN" altLang="en-US" dirty="0" smtClean="0"/>
              <a:t>）、百会聊聊等多种在线应用程序。 用户可以免费地使用这些在线应用程序以实现在线操作和共享。</a:t>
            </a:r>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18464D22-4BE6-4890-9AB8-1797DEDFCEE5}" type="slidenum">
              <a:rPr lang="zh-CN" altLang="en-US" smtClean="0"/>
              <a:pPr eaLnBrk="1" hangingPunct="1"/>
              <a:t>4</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B2AC4CE-F576-4B0C-B681-9C80BFF389D6}" type="slidenum">
              <a:rPr lang="zh-CN" altLang="en-US" smtClean="0"/>
              <a:pPr>
                <a:defRPr/>
              </a:pPr>
              <a:t>5</a:t>
            </a:fld>
            <a:endParaRPr lang="zh-CN" altLang="en-US"/>
          </a:p>
        </p:txBody>
      </p:sp>
    </p:spTree>
    <p:extLst>
      <p:ext uri="{BB962C8B-B14F-4D97-AF65-F5344CB8AC3E}">
        <p14:creationId xmlns:p14="http://schemas.microsoft.com/office/powerpoint/2010/main" val="77250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2007</a:t>
            </a:r>
          </a:p>
          <a:p>
            <a:endParaRPr lang="zh-CN" altLang="en-US" dirty="0"/>
          </a:p>
        </p:txBody>
      </p:sp>
      <p:sp>
        <p:nvSpPr>
          <p:cNvPr id="4" name="灯片编号占位符 3"/>
          <p:cNvSpPr>
            <a:spLocks noGrp="1"/>
          </p:cNvSpPr>
          <p:nvPr>
            <p:ph type="sldNum" sz="quarter" idx="10"/>
          </p:nvPr>
        </p:nvSpPr>
        <p:spPr/>
        <p:txBody>
          <a:bodyPr/>
          <a:lstStyle/>
          <a:p>
            <a:pPr>
              <a:defRPr/>
            </a:pPr>
            <a:fld id="{0B2AC4CE-F576-4B0C-B681-9C80BFF389D6}" type="slidenum">
              <a:rPr lang="zh-CN" altLang="en-US" smtClean="0"/>
              <a:pPr>
                <a:defRPr/>
              </a:pPr>
              <a:t>7</a:t>
            </a:fld>
            <a:endParaRPr lang="zh-CN" altLang="en-US"/>
          </a:p>
        </p:txBody>
      </p:sp>
    </p:spTree>
    <p:extLst>
      <p:ext uri="{BB962C8B-B14F-4D97-AF65-F5344CB8AC3E}">
        <p14:creationId xmlns:p14="http://schemas.microsoft.com/office/powerpoint/2010/main" val="179159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B2AC4CE-F576-4B0C-B681-9C80BFF389D6}" type="slidenum">
              <a:rPr lang="zh-CN" altLang="en-US" smtClean="0"/>
              <a:pPr>
                <a:defRPr/>
              </a:pPr>
              <a:t>9</a:t>
            </a:fld>
            <a:endParaRPr lang="zh-CN" altLang="en-US"/>
          </a:p>
        </p:txBody>
      </p:sp>
    </p:spTree>
    <p:extLst>
      <p:ext uri="{BB962C8B-B14F-4D97-AF65-F5344CB8AC3E}">
        <p14:creationId xmlns:p14="http://schemas.microsoft.com/office/powerpoint/2010/main" val="2229160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E1666F22-4C62-4289-A869-BDF7F56626DA}" type="slidenum">
              <a:rPr lang="zh-CN" altLang="en-US" smtClean="0"/>
              <a:pPr eaLnBrk="1" hangingPunct="1"/>
              <a:t>11</a:t>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smtClean="0"/>
              <a:t>放映剪辑后关于驻镇长城的影片资料，播放教师演示文稿介绍学习项目。学生回顾以前游长城时的感悟，结合校本教材分组讨论驻镇长城的特点，讨论单元问题：</a:t>
            </a:r>
            <a:r>
              <a:rPr lang="en-US" altLang="zh-CN" smtClean="0"/>
              <a:t>1.</a:t>
            </a:r>
            <a:r>
              <a:rPr lang="zh-CN" altLang="en-US" smtClean="0"/>
              <a:t>驻镇损毁的长城有修复的必要吗？为什么？</a:t>
            </a:r>
            <a:r>
              <a:rPr lang="en-US" altLang="zh-CN" smtClean="0"/>
              <a:t>2. </a:t>
            </a:r>
            <a:r>
              <a:rPr lang="zh-CN" altLang="en-US" smtClean="0"/>
              <a:t>同属驻操营镇的长城，为什么会有不同的开发结果</a:t>
            </a:r>
            <a:r>
              <a:rPr lang="en-US" altLang="zh-CN" smtClean="0"/>
              <a:t>?</a:t>
            </a:r>
          </a:p>
          <a:p>
            <a:pPr eaLnBrk="1" hangingPunct="1"/>
            <a:r>
              <a:rPr lang="zh-CN" altLang="en-US" smtClean="0"/>
              <a:t>要求着重掌握以下乡土文化知识：</a:t>
            </a:r>
            <a:r>
              <a:rPr lang="en-US" altLang="zh-CN" smtClean="0"/>
              <a:t>1.</a:t>
            </a:r>
            <a:r>
              <a:rPr lang="zh-CN" altLang="en-US" smtClean="0"/>
              <a:t>驻操营镇内长城有几种？各是什么时间由谁修建的？</a:t>
            </a:r>
            <a:r>
              <a:rPr lang="en-US" altLang="zh-CN" smtClean="0"/>
              <a:t>2.</a:t>
            </a:r>
            <a:r>
              <a:rPr lang="zh-CN" altLang="en-US" smtClean="0"/>
              <a:t>驻操营镇内长城有怎样的特点？反映了怎样的文化特色？ </a:t>
            </a:r>
            <a:r>
              <a:rPr lang="en-US" altLang="zh-CN" smtClean="0"/>
              <a:t>3.</a:t>
            </a:r>
            <a:r>
              <a:rPr lang="zh-CN" altLang="en-US" smtClean="0"/>
              <a:t>驻操营镇内长城曾发生过哪些动人的故事？</a:t>
            </a:r>
            <a:r>
              <a:rPr lang="en-US" altLang="zh-CN" smtClean="0"/>
              <a:t>4. </a:t>
            </a:r>
            <a:r>
              <a:rPr lang="zh-CN" altLang="en-US" smtClean="0"/>
              <a:t>为什么地处驻操营镇的九门口长城的开发管理权会移交到辽宁省的手中？</a:t>
            </a:r>
            <a:r>
              <a:rPr lang="en-US" altLang="zh-CN" smtClean="0"/>
              <a:t>5.</a:t>
            </a:r>
            <a:r>
              <a:rPr lang="zh-CN" altLang="en-US" smtClean="0"/>
              <a:t>保护长城，开发长城资源，需要我们做些什么？</a:t>
            </a:r>
          </a:p>
          <a:p>
            <a:pPr eaLnBrk="1" hangingPunct="1"/>
            <a:r>
              <a:rPr lang="zh-CN" altLang="en-US" smtClean="0"/>
              <a:t>在讨论的基础上，记录下各组的讨论结果。学生上网收集关于板厂峪、董家口、九门口长城的篇章阅读，一边阅读一边比对各段长城的异同，记录下本人倾向于说法的文章网址，而后集全班最高选中概率的文章，从中找出驻镇长城风格上的的不同之处</a:t>
            </a:r>
          </a:p>
          <a:p>
            <a:pPr eaLnBrk="1" hangingPunct="1"/>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492E6DDB-3027-4C74-A155-EABD1DE3DA2A}" type="slidenum">
              <a:rPr lang="zh-CN" altLang="en-US" smtClean="0"/>
              <a:pPr eaLnBrk="1" hangingPunct="1"/>
              <a:t>15</a:t>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B2AC4CE-F576-4B0C-B681-9C80BFF389D6}" type="slidenum">
              <a:rPr lang="zh-CN" altLang="en-US" smtClean="0"/>
              <a:pPr>
                <a:defRPr/>
              </a:pPr>
              <a:t>17</a:t>
            </a:fld>
            <a:endParaRPr lang="zh-CN" altLang="en-US"/>
          </a:p>
        </p:txBody>
      </p:sp>
    </p:spTree>
    <p:extLst>
      <p:ext uri="{BB962C8B-B14F-4D97-AF65-F5344CB8AC3E}">
        <p14:creationId xmlns:p14="http://schemas.microsoft.com/office/powerpoint/2010/main" val="1642488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Page">
    <p:spTree>
      <p:nvGrpSpPr>
        <p:cNvPr id="1" name=""/>
        <p:cNvGrpSpPr/>
        <p:nvPr/>
      </p:nvGrpSpPr>
      <p:grpSpPr>
        <a:xfrm>
          <a:off x="0" y="0"/>
          <a:ext cx="0" cy="0"/>
          <a:chOff x="0" y="0"/>
          <a:chExt cx="0" cy="0"/>
        </a:xfrm>
      </p:grpSpPr>
      <p:pic>
        <p:nvPicPr>
          <p:cNvPr id="5" name="图片 7" descr="徽标1副本.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2163" y="3000375"/>
            <a:ext cx="2436812"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0" y="3284538"/>
            <a:ext cx="9144000" cy="357346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p:cNvSpPr/>
          <p:nvPr/>
        </p:nvSpPr>
        <p:spPr>
          <a:xfrm>
            <a:off x="0" y="3068638"/>
            <a:ext cx="9144000" cy="5048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椭圆 9"/>
          <p:cNvSpPr/>
          <p:nvPr/>
        </p:nvSpPr>
        <p:spPr>
          <a:xfrm>
            <a:off x="468313" y="1773238"/>
            <a:ext cx="2879725" cy="2879725"/>
          </a:xfrm>
          <a:prstGeom prst="ellipse">
            <a:avLst/>
          </a:prstGeom>
          <a:solidFill>
            <a:schemeClr val="bg1"/>
          </a:solidFill>
          <a:ln>
            <a:noFill/>
          </a:ln>
          <a:effectLst>
            <a:outerShdw dist="101600" dir="5400000" sx="103000" sy="103000" algn="l" rotWithShape="0">
              <a:schemeClr val="tx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1" name="图片 9" descr="实验室标志.png"/>
          <p:cNvPicPr>
            <a:picLocks noChangeAspect="1"/>
          </p:cNvPicPr>
          <p:nvPr/>
        </p:nvPicPr>
        <p:blipFill>
          <a:blip r:embed="rId3">
            <a:extLst>
              <a:ext uri="{28A0092B-C50C-407E-A947-70E740481C1C}">
                <a14:useLocalDpi xmlns:a14="http://schemas.microsoft.com/office/drawing/2010/main" val="0"/>
              </a:ext>
            </a:extLst>
          </a:blip>
          <a:srcRect r="64935"/>
          <a:stretch>
            <a:fillRect/>
          </a:stretch>
        </p:blipFill>
        <p:spPr bwMode="auto">
          <a:xfrm>
            <a:off x="695325" y="1989138"/>
            <a:ext cx="242411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标题 1"/>
          <p:cNvSpPr>
            <a:spLocks noGrp="1"/>
          </p:cNvSpPr>
          <p:nvPr>
            <p:ph type="title"/>
          </p:nvPr>
        </p:nvSpPr>
        <p:spPr>
          <a:xfrm>
            <a:off x="3563888" y="692696"/>
            <a:ext cx="5119022" cy="2093354"/>
          </a:xfrm>
          <a:prstGeom prst="rect">
            <a:avLst/>
          </a:prstGeom>
        </p:spPr>
        <p:txBody>
          <a:bodyPr>
            <a:normAutofit/>
          </a:bodyPr>
          <a:lstStyle>
            <a:lvl1pPr algn="r">
              <a:defRPr sz="3600">
                <a:solidFill>
                  <a:schemeClr val="tx2">
                    <a:lumMod val="75000"/>
                  </a:schemeClr>
                </a:solidFill>
                <a:latin typeface="微软雅黑" pitchFamily="34" charset="-122"/>
                <a:ea typeface="微软雅黑" pitchFamily="34" charset="-122"/>
              </a:defRPr>
            </a:lvl1pPr>
          </a:lstStyle>
          <a:p>
            <a:r>
              <a:rPr lang="zh-CN" altLang="en-US" smtClean="0"/>
              <a:t>单击此处编辑母版标题样式</a:t>
            </a:r>
            <a:endParaRPr lang="zh-CN" altLang="en-US" dirty="0"/>
          </a:p>
        </p:txBody>
      </p:sp>
      <p:sp>
        <p:nvSpPr>
          <p:cNvPr id="9" name="文本占位符 3"/>
          <p:cNvSpPr>
            <a:spLocks noGrp="1"/>
          </p:cNvSpPr>
          <p:nvPr>
            <p:ph type="body" sz="half" idx="2"/>
          </p:nvPr>
        </p:nvSpPr>
        <p:spPr>
          <a:xfrm>
            <a:off x="3000364" y="5929330"/>
            <a:ext cx="3143240" cy="642942"/>
          </a:xfrm>
          <a:prstGeom prst="rect">
            <a:avLst/>
          </a:prstGeom>
        </p:spPr>
        <p:txBody>
          <a:bodyPr>
            <a:normAutofit/>
          </a:bodyPr>
          <a:lstStyle>
            <a:lvl1pPr marL="0" indent="0" algn="ctr">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5" name="文本占位符 3"/>
          <p:cNvSpPr>
            <a:spLocks noGrp="1"/>
          </p:cNvSpPr>
          <p:nvPr>
            <p:ph type="body" sz="half" idx="10"/>
          </p:nvPr>
        </p:nvSpPr>
        <p:spPr>
          <a:xfrm>
            <a:off x="4355976" y="3789040"/>
            <a:ext cx="4550296" cy="1008112"/>
          </a:xfrm>
          <a:prstGeom prst="rect">
            <a:avLst/>
          </a:prstGeom>
        </p:spPr>
        <p:txBody>
          <a:bodyPr/>
          <a:lstStyle>
            <a:lvl1pPr marL="0" indent="0" algn="r">
              <a:buNone/>
              <a:defRPr sz="2800">
                <a:solidFill>
                  <a:schemeClr val="bg1"/>
                </a:solidFill>
                <a:latin typeface="楷体" pitchFamily="49" charset="-122"/>
                <a:ea typeface="楷体" pitchFamily="49"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145146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244C50DC-E3B1-4900-A498-6FC5A2347532}" type="datetime1">
              <a:rPr lang="zh-CN" altLang="en-US"/>
              <a:pPr>
                <a:defRPr/>
              </a:pPr>
              <a:t>2012/5/8</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百会网</a:t>
            </a:r>
          </a:p>
        </p:txBody>
      </p:sp>
      <p:sp>
        <p:nvSpPr>
          <p:cNvPr id="6" name="灯片编号占位符 5"/>
          <p:cNvSpPr>
            <a:spLocks noGrp="1"/>
          </p:cNvSpPr>
          <p:nvPr>
            <p:ph type="sldNum" sz="quarter" idx="12"/>
          </p:nvPr>
        </p:nvSpPr>
        <p:spPr/>
        <p:txBody>
          <a:bodyPr/>
          <a:lstStyle>
            <a:lvl1pPr>
              <a:defRPr/>
            </a:lvl1pPr>
          </a:lstStyle>
          <a:p>
            <a:pPr>
              <a:defRPr/>
            </a:pPr>
            <a:fld id="{A90D991E-50B4-4E32-AF6A-CE29F05EC453}" type="slidenum">
              <a:rPr lang="zh-CN" altLang="en-US"/>
              <a:pPr>
                <a:defRPr/>
              </a:pPr>
              <a:t>‹#›</a:t>
            </a:fld>
            <a:endParaRPr lang="zh-CN" altLang="en-US"/>
          </a:p>
        </p:txBody>
      </p:sp>
    </p:spTree>
    <p:extLst>
      <p:ext uri="{BB962C8B-B14F-4D97-AF65-F5344CB8AC3E}">
        <p14:creationId xmlns:p14="http://schemas.microsoft.com/office/powerpoint/2010/main" val="373552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4A4A20E-6027-412A-83AF-BA04F28ADAC7}" type="datetime1">
              <a:rPr lang="zh-CN" altLang="en-US"/>
              <a:pPr>
                <a:defRPr/>
              </a:pPr>
              <a:t>2012/5/8</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百会网</a:t>
            </a:r>
          </a:p>
        </p:txBody>
      </p:sp>
      <p:sp>
        <p:nvSpPr>
          <p:cNvPr id="6" name="灯片编号占位符 5"/>
          <p:cNvSpPr>
            <a:spLocks noGrp="1"/>
          </p:cNvSpPr>
          <p:nvPr>
            <p:ph type="sldNum" sz="quarter" idx="12"/>
          </p:nvPr>
        </p:nvSpPr>
        <p:spPr/>
        <p:txBody>
          <a:bodyPr/>
          <a:lstStyle>
            <a:lvl1pPr>
              <a:defRPr/>
            </a:lvl1pPr>
          </a:lstStyle>
          <a:p>
            <a:pPr>
              <a:defRPr/>
            </a:pPr>
            <a:fld id="{0789EFCA-7E20-4359-958B-787A37769D96}" type="slidenum">
              <a:rPr lang="zh-CN" altLang="en-US"/>
              <a:pPr>
                <a:defRPr/>
              </a:pPr>
              <a:t>‹#›</a:t>
            </a:fld>
            <a:endParaRPr lang="zh-CN" altLang="en-US"/>
          </a:p>
        </p:txBody>
      </p:sp>
    </p:spTree>
    <p:extLst>
      <p:ext uri="{BB962C8B-B14F-4D97-AF65-F5344CB8AC3E}">
        <p14:creationId xmlns:p14="http://schemas.microsoft.com/office/powerpoint/2010/main" val="3800086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0B995681-A00F-4687-96CE-352C8665476F}" type="datetime1">
              <a:rPr lang="zh-CN" altLang="en-US"/>
              <a:pPr>
                <a:defRPr/>
              </a:pPr>
              <a:t>2012/5/8</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百会网</a:t>
            </a:r>
          </a:p>
        </p:txBody>
      </p:sp>
      <p:sp>
        <p:nvSpPr>
          <p:cNvPr id="6" name="灯片编号占位符 5"/>
          <p:cNvSpPr>
            <a:spLocks noGrp="1"/>
          </p:cNvSpPr>
          <p:nvPr>
            <p:ph type="sldNum" sz="quarter" idx="12"/>
          </p:nvPr>
        </p:nvSpPr>
        <p:spPr/>
        <p:txBody>
          <a:bodyPr/>
          <a:lstStyle>
            <a:lvl1pPr>
              <a:defRPr/>
            </a:lvl1pPr>
          </a:lstStyle>
          <a:p>
            <a:pPr>
              <a:defRPr/>
            </a:pPr>
            <a:fld id="{29F2255F-086F-4083-BFB8-BB6E98E48806}" type="slidenum">
              <a:rPr lang="zh-CN" altLang="en-US"/>
              <a:pPr>
                <a:defRPr/>
              </a:pPr>
              <a:t>‹#›</a:t>
            </a:fld>
            <a:endParaRPr lang="zh-CN" altLang="en-US"/>
          </a:p>
        </p:txBody>
      </p:sp>
    </p:spTree>
    <p:extLst>
      <p:ext uri="{BB962C8B-B14F-4D97-AF65-F5344CB8AC3E}">
        <p14:creationId xmlns:p14="http://schemas.microsoft.com/office/powerpoint/2010/main" val="1432645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C15D5862-6158-4AE7-B004-6AF5B7B14FD2}" type="datetime1">
              <a:rPr lang="zh-CN" altLang="en-US"/>
              <a:pPr>
                <a:defRPr/>
              </a:pPr>
              <a:t>2012/5/8</a:t>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百会网</a:t>
            </a:r>
          </a:p>
        </p:txBody>
      </p:sp>
      <p:sp>
        <p:nvSpPr>
          <p:cNvPr id="7" name="灯片编号占位符 5"/>
          <p:cNvSpPr>
            <a:spLocks noGrp="1"/>
          </p:cNvSpPr>
          <p:nvPr>
            <p:ph type="sldNum" sz="quarter" idx="12"/>
          </p:nvPr>
        </p:nvSpPr>
        <p:spPr/>
        <p:txBody>
          <a:bodyPr/>
          <a:lstStyle>
            <a:lvl1pPr>
              <a:defRPr/>
            </a:lvl1pPr>
          </a:lstStyle>
          <a:p>
            <a:pPr>
              <a:defRPr/>
            </a:pPr>
            <a:fld id="{A74203AA-7989-4795-8A58-04E2DE9B21B1}" type="slidenum">
              <a:rPr lang="zh-CN" altLang="en-US"/>
              <a:pPr>
                <a:defRPr/>
              </a:pPr>
              <a:t>‹#›</a:t>
            </a:fld>
            <a:endParaRPr lang="zh-CN" altLang="en-US"/>
          </a:p>
        </p:txBody>
      </p:sp>
    </p:spTree>
    <p:extLst>
      <p:ext uri="{BB962C8B-B14F-4D97-AF65-F5344CB8AC3E}">
        <p14:creationId xmlns:p14="http://schemas.microsoft.com/office/powerpoint/2010/main" val="3267170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846CF9E3-7611-4BCC-8CB4-76856B932262}" type="datetime1">
              <a:rPr lang="zh-CN" altLang="en-US"/>
              <a:pPr>
                <a:defRPr/>
              </a:pPr>
              <a:t>2012/5/8</a:t>
            </a:fld>
            <a:endParaRPr lang="zh-CN" altLang="en-US"/>
          </a:p>
        </p:txBody>
      </p:sp>
      <p:sp>
        <p:nvSpPr>
          <p:cNvPr id="8" name="页脚占位符 4"/>
          <p:cNvSpPr>
            <a:spLocks noGrp="1"/>
          </p:cNvSpPr>
          <p:nvPr>
            <p:ph type="ftr" sz="quarter" idx="11"/>
          </p:nvPr>
        </p:nvSpPr>
        <p:spPr/>
        <p:txBody>
          <a:bodyPr/>
          <a:lstStyle>
            <a:lvl1pPr>
              <a:defRPr/>
            </a:lvl1pPr>
          </a:lstStyle>
          <a:p>
            <a:pPr>
              <a:defRPr/>
            </a:pPr>
            <a:r>
              <a:rPr lang="zh-CN" altLang="en-US"/>
              <a:t>百会网</a:t>
            </a:r>
          </a:p>
        </p:txBody>
      </p:sp>
      <p:sp>
        <p:nvSpPr>
          <p:cNvPr id="9" name="灯片编号占位符 5"/>
          <p:cNvSpPr>
            <a:spLocks noGrp="1"/>
          </p:cNvSpPr>
          <p:nvPr>
            <p:ph type="sldNum" sz="quarter" idx="12"/>
          </p:nvPr>
        </p:nvSpPr>
        <p:spPr/>
        <p:txBody>
          <a:bodyPr/>
          <a:lstStyle>
            <a:lvl1pPr>
              <a:defRPr/>
            </a:lvl1pPr>
          </a:lstStyle>
          <a:p>
            <a:pPr>
              <a:defRPr/>
            </a:pPr>
            <a:fld id="{1851E2D2-1D63-4FE4-809B-AB69A8A92C37}" type="slidenum">
              <a:rPr lang="zh-CN" altLang="en-US"/>
              <a:pPr>
                <a:defRPr/>
              </a:pPr>
              <a:t>‹#›</a:t>
            </a:fld>
            <a:endParaRPr lang="zh-CN" altLang="en-US"/>
          </a:p>
        </p:txBody>
      </p:sp>
    </p:spTree>
    <p:extLst>
      <p:ext uri="{BB962C8B-B14F-4D97-AF65-F5344CB8AC3E}">
        <p14:creationId xmlns:p14="http://schemas.microsoft.com/office/powerpoint/2010/main" val="1107935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43E32AB9-C7DB-4D51-BCA1-8D022A576902}" type="datetime1">
              <a:rPr lang="zh-CN" altLang="en-US"/>
              <a:pPr>
                <a:defRPr/>
              </a:pPr>
              <a:t>2012/5/8</a:t>
            </a:fld>
            <a:endParaRPr lang="zh-CN" altLang="en-US"/>
          </a:p>
        </p:txBody>
      </p:sp>
      <p:sp>
        <p:nvSpPr>
          <p:cNvPr id="4" name="页脚占位符 4"/>
          <p:cNvSpPr>
            <a:spLocks noGrp="1"/>
          </p:cNvSpPr>
          <p:nvPr>
            <p:ph type="ftr" sz="quarter" idx="11"/>
          </p:nvPr>
        </p:nvSpPr>
        <p:spPr/>
        <p:txBody>
          <a:bodyPr/>
          <a:lstStyle>
            <a:lvl1pPr>
              <a:defRPr/>
            </a:lvl1pPr>
          </a:lstStyle>
          <a:p>
            <a:pPr>
              <a:defRPr/>
            </a:pPr>
            <a:r>
              <a:rPr lang="zh-CN" altLang="en-US"/>
              <a:t>百会网</a:t>
            </a:r>
          </a:p>
        </p:txBody>
      </p:sp>
      <p:sp>
        <p:nvSpPr>
          <p:cNvPr id="5" name="灯片编号占位符 5"/>
          <p:cNvSpPr>
            <a:spLocks noGrp="1"/>
          </p:cNvSpPr>
          <p:nvPr>
            <p:ph type="sldNum" sz="quarter" idx="12"/>
          </p:nvPr>
        </p:nvSpPr>
        <p:spPr/>
        <p:txBody>
          <a:bodyPr/>
          <a:lstStyle>
            <a:lvl1pPr>
              <a:defRPr/>
            </a:lvl1pPr>
          </a:lstStyle>
          <a:p>
            <a:pPr>
              <a:defRPr/>
            </a:pPr>
            <a:fld id="{696121A9-AEF7-4767-A66A-CD8F00C24A2D}" type="slidenum">
              <a:rPr lang="zh-CN" altLang="en-US"/>
              <a:pPr>
                <a:defRPr/>
              </a:pPr>
              <a:t>‹#›</a:t>
            </a:fld>
            <a:endParaRPr lang="zh-CN" altLang="en-US"/>
          </a:p>
        </p:txBody>
      </p:sp>
    </p:spTree>
    <p:extLst>
      <p:ext uri="{BB962C8B-B14F-4D97-AF65-F5344CB8AC3E}">
        <p14:creationId xmlns:p14="http://schemas.microsoft.com/office/powerpoint/2010/main" val="1678465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67B6D15-861C-430A-ACFC-B5C4B1FA814F}" type="datetime1">
              <a:rPr lang="zh-CN" altLang="en-US"/>
              <a:pPr>
                <a:defRPr/>
              </a:pPr>
              <a:t>2012/5/8</a:t>
            </a:fld>
            <a:endParaRPr lang="zh-CN" altLang="en-US"/>
          </a:p>
        </p:txBody>
      </p:sp>
      <p:sp>
        <p:nvSpPr>
          <p:cNvPr id="3" name="页脚占位符 4"/>
          <p:cNvSpPr>
            <a:spLocks noGrp="1"/>
          </p:cNvSpPr>
          <p:nvPr>
            <p:ph type="ftr" sz="quarter" idx="11"/>
          </p:nvPr>
        </p:nvSpPr>
        <p:spPr/>
        <p:txBody>
          <a:bodyPr/>
          <a:lstStyle>
            <a:lvl1pPr>
              <a:defRPr/>
            </a:lvl1pPr>
          </a:lstStyle>
          <a:p>
            <a:pPr>
              <a:defRPr/>
            </a:pPr>
            <a:r>
              <a:rPr lang="zh-CN" altLang="en-US"/>
              <a:t>百会网</a:t>
            </a:r>
          </a:p>
        </p:txBody>
      </p:sp>
      <p:sp>
        <p:nvSpPr>
          <p:cNvPr id="4" name="灯片编号占位符 5"/>
          <p:cNvSpPr>
            <a:spLocks noGrp="1"/>
          </p:cNvSpPr>
          <p:nvPr>
            <p:ph type="sldNum" sz="quarter" idx="12"/>
          </p:nvPr>
        </p:nvSpPr>
        <p:spPr/>
        <p:txBody>
          <a:bodyPr/>
          <a:lstStyle>
            <a:lvl1pPr>
              <a:defRPr/>
            </a:lvl1pPr>
          </a:lstStyle>
          <a:p>
            <a:pPr>
              <a:defRPr/>
            </a:pPr>
            <a:fld id="{74E8EAFE-69F4-4A69-90CF-2E544F85B98B}" type="slidenum">
              <a:rPr lang="zh-CN" altLang="en-US"/>
              <a:pPr>
                <a:defRPr/>
              </a:pPr>
              <a:t>‹#›</a:t>
            </a:fld>
            <a:endParaRPr lang="zh-CN" altLang="en-US"/>
          </a:p>
        </p:txBody>
      </p:sp>
    </p:spTree>
    <p:extLst>
      <p:ext uri="{BB962C8B-B14F-4D97-AF65-F5344CB8AC3E}">
        <p14:creationId xmlns:p14="http://schemas.microsoft.com/office/powerpoint/2010/main" val="3119465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65C67A5-E752-4B4B-8B3C-332DAD4D483B}" type="datetime1">
              <a:rPr lang="zh-CN" altLang="en-US"/>
              <a:pPr>
                <a:defRPr/>
              </a:pPr>
              <a:t>2012/5/8</a:t>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百会网</a:t>
            </a:r>
          </a:p>
        </p:txBody>
      </p:sp>
      <p:sp>
        <p:nvSpPr>
          <p:cNvPr id="7" name="灯片编号占位符 5"/>
          <p:cNvSpPr>
            <a:spLocks noGrp="1"/>
          </p:cNvSpPr>
          <p:nvPr>
            <p:ph type="sldNum" sz="quarter" idx="12"/>
          </p:nvPr>
        </p:nvSpPr>
        <p:spPr/>
        <p:txBody>
          <a:bodyPr/>
          <a:lstStyle>
            <a:lvl1pPr>
              <a:defRPr/>
            </a:lvl1pPr>
          </a:lstStyle>
          <a:p>
            <a:pPr>
              <a:defRPr/>
            </a:pPr>
            <a:fld id="{CB82D0EF-D841-49BF-84C4-A2615D4E4B63}" type="slidenum">
              <a:rPr lang="zh-CN" altLang="en-US"/>
              <a:pPr>
                <a:defRPr/>
              </a:pPr>
              <a:t>‹#›</a:t>
            </a:fld>
            <a:endParaRPr lang="zh-CN" altLang="en-US"/>
          </a:p>
        </p:txBody>
      </p:sp>
    </p:spTree>
    <p:extLst>
      <p:ext uri="{BB962C8B-B14F-4D97-AF65-F5344CB8AC3E}">
        <p14:creationId xmlns:p14="http://schemas.microsoft.com/office/powerpoint/2010/main" val="272760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6B14213-E14D-4E12-9E15-8F8EC1E1839C}" type="datetime1">
              <a:rPr lang="zh-CN" altLang="en-US"/>
              <a:pPr>
                <a:defRPr/>
              </a:pPr>
              <a:t>2012/5/8</a:t>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百会网</a:t>
            </a:r>
          </a:p>
        </p:txBody>
      </p:sp>
      <p:sp>
        <p:nvSpPr>
          <p:cNvPr id="7" name="灯片编号占位符 5"/>
          <p:cNvSpPr>
            <a:spLocks noGrp="1"/>
          </p:cNvSpPr>
          <p:nvPr>
            <p:ph type="sldNum" sz="quarter" idx="12"/>
          </p:nvPr>
        </p:nvSpPr>
        <p:spPr/>
        <p:txBody>
          <a:bodyPr/>
          <a:lstStyle>
            <a:lvl1pPr>
              <a:defRPr/>
            </a:lvl1pPr>
          </a:lstStyle>
          <a:p>
            <a:pPr>
              <a:defRPr/>
            </a:pPr>
            <a:fld id="{C1F533EA-0704-47EE-BD4B-70743FF4D7E0}" type="slidenum">
              <a:rPr lang="zh-CN" altLang="en-US"/>
              <a:pPr>
                <a:defRPr/>
              </a:pPr>
              <a:t>‹#›</a:t>
            </a:fld>
            <a:endParaRPr lang="zh-CN" altLang="en-US"/>
          </a:p>
        </p:txBody>
      </p:sp>
    </p:spTree>
    <p:extLst>
      <p:ext uri="{BB962C8B-B14F-4D97-AF65-F5344CB8AC3E}">
        <p14:creationId xmlns:p14="http://schemas.microsoft.com/office/powerpoint/2010/main" val="2272206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FDB6DDF-31CB-4910-B178-5EBAF1A83F68}" type="datetime1">
              <a:rPr lang="zh-CN" altLang="en-US"/>
              <a:pPr>
                <a:defRPr/>
              </a:pPr>
              <a:t>2012/5/8</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百会网</a:t>
            </a:r>
          </a:p>
        </p:txBody>
      </p:sp>
      <p:sp>
        <p:nvSpPr>
          <p:cNvPr id="6" name="灯片编号占位符 5"/>
          <p:cNvSpPr>
            <a:spLocks noGrp="1"/>
          </p:cNvSpPr>
          <p:nvPr>
            <p:ph type="sldNum" sz="quarter" idx="12"/>
          </p:nvPr>
        </p:nvSpPr>
        <p:spPr/>
        <p:txBody>
          <a:bodyPr/>
          <a:lstStyle>
            <a:lvl1pPr>
              <a:defRPr/>
            </a:lvl1pPr>
          </a:lstStyle>
          <a:p>
            <a:pPr>
              <a:defRPr/>
            </a:pPr>
            <a:fld id="{25C2C2FE-3D07-43EA-B05F-F4EAB216B482}" type="slidenum">
              <a:rPr lang="zh-CN" altLang="en-US"/>
              <a:pPr>
                <a:defRPr/>
              </a:pPr>
              <a:t>‹#›</a:t>
            </a:fld>
            <a:endParaRPr lang="zh-CN" altLang="en-US"/>
          </a:p>
        </p:txBody>
      </p:sp>
    </p:spTree>
    <p:extLst>
      <p:ext uri="{BB962C8B-B14F-4D97-AF65-F5344CB8AC3E}">
        <p14:creationId xmlns:p14="http://schemas.microsoft.com/office/powerpoint/2010/main" val="1243151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1">
    <p:spTree>
      <p:nvGrpSpPr>
        <p:cNvPr id="1" name=""/>
        <p:cNvGrpSpPr/>
        <p:nvPr/>
      </p:nvGrpSpPr>
      <p:grpSpPr>
        <a:xfrm>
          <a:off x="0" y="0"/>
          <a:ext cx="0" cy="0"/>
          <a:chOff x="0" y="0"/>
          <a:chExt cx="0" cy="0"/>
        </a:xfrm>
      </p:grpSpPr>
      <p:pic>
        <p:nvPicPr>
          <p:cNvPr id="5" name="图片 6" descr="渐变标题栏_红.png"/>
          <p:cNvPicPr>
            <a:picLocks noChangeAspect="1"/>
          </p:cNvPicPr>
          <p:nvPr userDrawn="1"/>
        </p:nvPicPr>
        <p:blipFill>
          <a:blip r:embed="rId2">
            <a:duotone>
              <a:schemeClr val="accent5">
                <a:shade val="45000"/>
                <a:satMod val="135000"/>
              </a:schemeClr>
              <a:prstClr val="white"/>
            </a:duotone>
          </a:blip>
          <a:srcRect/>
          <a:stretch>
            <a:fillRect/>
          </a:stretch>
        </p:blipFill>
        <p:spPr bwMode="auto">
          <a:xfrm>
            <a:off x="24386" y="0"/>
            <a:ext cx="9144000" cy="1214438"/>
          </a:xfrm>
          <a:prstGeom prst="rect">
            <a:avLst/>
          </a:prstGeom>
          <a:noFill/>
          <a:ln w="9525">
            <a:noFill/>
            <a:miter lim="800000"/>
            <a:headEnd/>
            <a:tailEnd/>
          </a:ln>
        </p:spPr>
      </p:pic>
      <p:pic>
        <p:nvPicPr>
          <p:cNvPr id="6" name="图片 8" descr="浪花_多_红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54800"/>
            <a:ext cx="9144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1" descr="实验室标志.png"/>
          <p:cNvPicPr>
            <a:picLocks noChangeAspect="1"/>
          </p:cNvPicPr>
          <p:nvPr/>
        </p:nvPicPr>
        <p:blipFill>
          <a:blip r:embed="rId4">
            <a:extLst>
              <a:ext uri="{28A0092B-C50C-407E-A947-70E740481C1C}">
                <a14:useLocalDpi xmlns:a14="http://schemas.microsoft.com/office/drawing/2010/main" val="0"/>
              </a:ext>
            </a:extLst>
          </a:blip>
          <a:srcRect r="63631"/>
          <a:stretch>
            <a:fillRect/>
          </a:stretch>
        </p:blipFill>
        <p:spPr bwMode="auto">
          <a:xfrm>
            <a:off x="7885113" y="115888"/>
            <a:ext cx="1008062"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467544" y="214290"/>
            <a:ext cx="6480720" cy="857256"/>
          </a:xfrm>
          <a:prstGeom prst="rect">
            <a:avLst/>
          </a:prstGeom>
        </p:spPr>
        <p:txBody>
          <a:bodyPr>
            <a:normAutofit/>
          </a:bodyPr>
          <a:lstStyle>
            <a:lvl1pPr algn="l">
              <a:defRPr sz="4000">
                <a:solidFill>
                  <a:schemeClr val="bg1"/>
                </a:solidFill>
                <a:effectLst>
                  <a:outerShdw blurRad="38100" dist="38100" dir="2700000" algn="tl">
                    <a:srgbClr val="000000">
                      <a:alpha val="43137"/>
                    </a:srgbClr>
                  </a:outerShdw>
                </a:effectLst>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857224" y="1643050"/>
            <a:ext cx="7429552" cy="4572032"/>
          </a:xfrm>
          <a:prstGeom prst="rect">
            <a:avLst/>
          </a:prstGeom>
        </p:spPr>
        <p:txBody>
          <a:bodyPr/>
          <a:lstStyle>
            <a:lvl1pPr marL="342000" indent="-342000" algn="l">
              <a:buFontTx/>
              <a:buBlip>
                <a:blip r:embed="rId5"/>
              </a:buBlip>
              <a:defRPr>
                <a:solidFill>
                  <a:schemeClr val="tx1"/>
                </a:solidFill>
                <a:latin typeface="微软雅黑" pitchFamily="34" charset="-122"/>
                <a:ea typeface="微软雅黑" pitchFamily="34" charset="-122"/>
              </a:defRPr>
            </a:lvl1pPr>
            <a:lvl2pPr marL="914400" indent="-457200" algn="l">
              <a:buFontTx/>
              <a:buBlip>
                <a:blip r:embed="rId6"/>
              </a:buBlip>
              <a:defRPr sz="3000">
                <a:solidFill>
                  <a:schemeClr val="tx1"/>
                </a:solidFill>
                <a:latin typeface="+mn-ea"/>
                <a:ea typeface="+mn-ea"/>
              </a:defRPr>
            </a:lvl2pPr>
            <a:lvl3pPr marL="914400" indent="0" algn="ctr">
              <a:buNone/>
              <a:defRPr>
                <a:solidFill>
                  <a:schemeClr val="tx1">
                    <a:tint val="75000"/>
                  </a:schemeClr>
                </a:solidFill>
              </a:defRPr>
            </a:lvl3pPr>
            <a:lvl4pPr marL="1371600" indent="0" algn="l">
              <a:buNone/>
              <a:defRPr lang="en-US" altLang="zh-CN" sz="2800" kern="1200" dirty="0" smtClean="0">
                <a:solidFill>
                  <a:schemeClr val="tx1"/>
                </a:solidFill>
                <a:latin typeface="+mn-lt"/>
                <a:ea typeface="+mn-ea"/>
                <a:cs typeface="+mn-cs"/>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ltLang="zh-CN" dirty="0" smtClean="0"/>
          </a:p>
        </p:txBody>
      </p:sp>
      <p:sp>
        <p:nvSpPr>
          <p:cNvPr id="12" name="内容占位符 11"/>
          <p:cNvSpPr>
            <a:spLocks noGrp="1"/>
          </p:cNvSpPr>
          <p:nvPr>
            <p:ph sz="quarter" idx="13"/>
          </p:nvPr>
        </p:nvSpPr>
        <p:spPr>
          <a:xfrm>
            <a:off x="3276600" y="3429000"/>
            <a:ext cx="914400" cy="914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日期占位符 3"/>
          <p:cNvSpPr>
            <a:spLocks noGrp="1"/>
          </p:cNvSpPr>
          <p:nvPr>
            <p:ph type="dt" sz="half" idx="14"/>
          </p:nvPr>
        </p:nvSpPr>
        <p:spPr/>
        <p:txBody>
          <a:bodyPr/>
          <a:lstStyle>
            <a:lvl1pPr algn="l">
              <a:defRPr sz="1200">
                <a:solidFill>
                  <a:schemeClr val="tx1">
                    <a:tint val="75000"/>
                  </a:schemeClr>
                </a:solidFill>
              </a:defRPr>
            </a:lvl1pPr>
          </a:lstStyle>
          <a:p>
            <a:pPr>
              <a:defRPr/>
            </a:pPr>
            <a:fld id="{35DD0D90-298C-49D5-82A0-DDF682D782D0}" type="datetime1">
              <a:rPr lang="zh-CN" altLang="en-US"/>
              <a:pPr>
                <a:defRPr/>
              </a:pPr>
              <a:t>2012/5/8</a:t>
            </a:fld>
            <a:endParaRPr lang="zh-CN" altLang="en-US"/>
          </a:p>
        </p:txBody>
      </p:sp>
      <p:sp>
        <p:nvSpPr>
          <p:cNvPr id="9" name="页脚占位符 4"/>
          <p:cNvSpPr>
            <a:spLocks noGrp="1"/>
          </p:cNvSpPr>
          <p:nvPr>
            <p:ph type="ftr" sz="quarter" idx="15"/>
          </p:nvPr>
        </p:nvSpPr>
        <p:spPr/>
        <p:txBody>
          <a:bodyPr/>
          <a:lstStyle>
            <a:lvl1pPr algn="ctr">
              <a:defRPr sz="1200" b="1">
                <a:solidFill>
                  <a:schemeClr val="tx1"/>
                </a:solidFill>
                <a:latin typeface="楷体" pitchFamily="49" charset="-122"/>
                <a:ea typeface="楷体" pitchFamily="49" charset="-122"/>
                <a:cs typeface="Times New Roman" pitchFamily="18" charset="0"/>
              </a:defRPr>
            </a:lvl1pPr>
          </a:lstStyle>
          <a:p>
            <a:pPr>
              <a:defRPr/>
            </a:pPr>
            <a:r>
              <a:rPr lang="zh-CN" altLang="en-US"/>
              <a:t>百会网</a:t>
            </a:r>
          </a:p>
        </p:txBody>
      </p:sp>
      <p:sp>
        <p:nvSpPr>
          <p:cNvPr id="10" name="灯片编号占位符 5"/>
          <p:cNvSpPr>
            <a:spLocks noGrp="1"/>
          </p:cNvSpPr>
          <p:nvPr>
            <p:ph type="sldNum" sz="quarter" idx="16"/>
          </p:nvPr>
        </p:nvSpPr>
        <p:spPr/>
        <p:txBody>
          <a:bodyPr/>
          <a:lstStyle>
            <a:lvl1pPr algn="r">
              <a:defRPr sz="1200">
                <a:solidFill>
                  <a:schemeClr val="tx1">
                    <a:tint val="75000"/>
                  </a:schemeClr>
                </a:solidFill>
              </a:defRPr>
            </a:lvl1pPr>
          </a:lstStyle>
          <a:p>
            <a:pPr>
              <a:defRPr/>
            </a:pPr>
            <a:fld id="{E221E556-E92A-458F-86B6-141DAA12065E}" type="slidenum">
              <a:rPr lang="zh-CN" altLang="en-US"/>
              <a:pPr>
                <a:defRPr/>
              </a:pPr>
              <a:t>‹#›</a:t>
            </a:fld>
            <a:endParaRPr lang="zh-CN" altLang="en-US"/>
          </a:p>
        </p:txBody>
      </p:sp>
    </p:spTree>
    <p:extLst>
      <p:ext uri="{BB962C8B-B14F-4D97-AF65-F5344CB8AC3E}">
        <p14:creationId xmlns:p14="http://schemas.microsoft.com/office/powerpoint/2010/main" val="2148478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F235D28-D2E2-4279-99D0-FD9308B6E3E0}" type="datetime1">
              <a:rPr lang="zh-CN" altLang="en-US"/>
              <a:pPr>
                <a:defRPr/>
              </a:pPr>
              <a:t>2012/5/8</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百会网</a:t>
            </a:r>
          </a:p>
        </p:txBody>
      </p:sp>
      <p:sp>
        <p:nvSpPr>
          <p:cNvPr id="6" name="灯片编号占位符 5"/>
          <p:cNvSpPr>
            <a:spLocks noGrp="1"/>
          </p:cNvSpPr>
          <p:nvPr>
            <p:ph type="sldNum" sz="quarter" idx="12"/>
          </p:nvPr>
        </p:nvSpPr>
        <p:spPr/>
        <p:txBody>
          <a:bodyPr/>
          <a:lstStyle>
            <a:lvl1pPr>
              <a:defRPr/>
            </a:lvl1pPr>
          </a:lstStyle>
          <a:p>
            <a:pPr>
              <a:defRPr/>
            </a:pPr>
            <a:fld id="{FEA6E23E-C579-4D6E-B4AA-B72B17ED68FA}" type="slidenum">
              <a:rPr lang="zh-CN" altLang="en-US"/>
              <a:pPr>
                <a:defRPr/>
              </a:pPr>
              <a:t>‹#›</a:t>
            </a:fld>
            <a:endParaRPr lang="zh-CN" altLang="en-US"/>
          </a:p>
        </p:txBody>
      </p:sp>
    </p:spTree>
    <p:extLst>
      <p:ext uri="{BB962C8B-B14F-4D97-AF65-F5344CB8AC3E}">
        <p14:creationId xmlns:p14="http://schemas.microsoft.com/office/powerpoint/2010/main" val="2202235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ntent Style 2">
    <p:spTree>
      <p:nvGrpSpPr>
        <p:cNvPr id="1" name=""/>
        <p:cNvGrpSpPr/>
        <p:nvPr/>
      </p:nvGrpSpPr>
      <p:grpSpPr>
        <a:xfrm>
          <a:off x="0" y="0"/>
          <a:ext cx="0" cy="0"/>
          <a:chOff x="0" y="0"/>
          <a:chExt cx="0" cy="0"/>
        </a:xfrm>
      </p:grpSpPr>
      <p:pic>
        <p:nvPicPr>
          <p:cNvPr id="4" name="图片 6" descr="渐变标题栏_红.png"/>
          <p:cNvPicPr>
            <a:picLocks noChangeAspect="1"/>
          </p:cNvPicPr>
          <p:nvPr/>
        </p:nvPicPr>
        <p:blipFill>
          <a:blip r:embed="rId2">
            <a:duotone>
              <a:schemeClr val="accent5">
                <a:shade val="45000"/>
                <a:satMod val="135000"/>
              </a:schemeClr>
              <a:prstClr val="white"/>
            </a:duotone>
          </a:blip>
          <a:srcRect/>
          <a:stretch>
            <a:fillRect/>
          </a:stretch>
        </p:blipFill>
        <p:spPr bwMode="auto">
          <a:xfrm>
            <a:off x="0" y="0"/>
            <a:ext cx="9144000" cy="1214438"/>
          </a:xfrm>
          <a:prstGeom prst="rect">
            <a:avLst/>
          </a:prstGeom>
          <a:noFill/>
          <a:ln w="9525">
            <a:noFill/>
            <a:miter lim="800000"/>
            <a:headEnd/>
            <a:tailEnd/>
          </a:ln>
        </p:spPr>
      </p:pic>
      <p:pic>
        <p:nvPicPr>
          <p:cNvPr id="5" name="图片 8" descr="浪花_多_红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83350"/>
            <a:ext cx="9144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7" descr="实验室标志.png"/>
          <p:cNvPicPr>
            <a:picLocks noChangeAspect="1"/>
          </p:cNvPicPr>
          <p:nvPr/>
        </p:nvPicPr>
        <p:blipFill>
          <a:blip r:embed="rId4">
            <a:extLst>
              <a:ext uri="{28A0092B-C50C-407E-A947-70E740481C1C}">
                <a14:useLocalDpi xmlns:a14="http://schemas.microsoft.com/office/drawing/2010/main" val="0"/>
              </a:ext>
            </a:extLst>
          </a:blip>
          <a:srcRect r="63631"/>
          <a:stretch>
            <a:fillRect/>
          </a:stretch>
        </p:blipFill>
        <p:spPr bwMode="auto">
          <a:xfrm>
            <a:off x="7885113" y="115888"/>
            <a:ext cx="1008062"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467544" y="214290"/>
            <a:ext cx="6929486" cy="857256"/>
          </a:xfrm>
          <a:prstGeom prst="rect">
            <a:avLst/>
          </a:prstGeom>
        </p:spPr>
        <p:txBody>
          <a:bodyPr>
            <a:normAutofit/>
          </a:bodyPr>
          <a:lstStyle>
            <a:lvl1pPr algn="l">
              <a:defRPr sz="4000">
                <a:solidFill>
                  <a:schemeClr val="bg1"/>
                </a:solidFill>
                <a:effectLst>
                  <a:outerShdw blurRad="38100" dist="38100" dir="2700000" algn="tl">
                    <a:srgbClr val="000000">
                      <a:alpha val="43137"/>
                    </a:srgbClr>
                  </a:outerShdw>
                </a:effectLst>
                <a:latin typeface="微软雅黑" pitchFamily="34" charset="-122"/>
                <a:ea typeface="微软雅黑" pitchFamily="34" charset="-122"/>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857224" y="1643050"/>
            <a:ext cx="7429552" cy="4572032"/>
          </a:xfrm>
          <a:prstGeom prst="rect">
            <a:avLst/>
          </a:prstGeom>
        </p:spPr>
        <p:txBody>
          <a:bodyPr/>
          <a:lstStyle>
            <a:lvl1pPr marL="342000" marR="0" indent="-342000" algn="l" defTabSz="914400" rtl="0" eaLnBrk="1" fontAlgn="base" latinLnBrk="0" hangingPunct="1">
              <a:lnSpc>
                <a:spcPct val="100000"/>
              </a:lnSpc>
              <a:spcBef>
                <a:spcPct val="20000"/>
              </a:spcBef>
              <a:spcAft>
                <a:spcPct val="0"/>
              </a:spcAft>
              <a:buClrTx/>
              <a:buSzTx/>
              <a:buFont typeface="Arial" pitchFamily="34" charset="0"/>
              <a:buChar char="•"/>
              <a:tabLst/>
              <a:defRPr lang="zh-CN" altLang="en-US" sz="3200" kern="1200" dirty="0">
                <a:solidFill>
                  <a:schemeClr val="tx1"/>
                </a:solidFill>
                <a:latin typeface="微软雅黑" pitchFamily="34" charset="-122"/>
                <a:ea typeface="微软雅黑" pitchFamily="34" charset="-122"/>
                <a:cs typeface="+mn-cs"/>
              </a:defRPr>
            </a:lvl1pPr>
            <a:lvl2pPr marL="914400" indent="-457200" algn="l">
              <a:buClr>
                <a:srgbClr val="FF0000"/>
              </a:buClr>
              <a:buSzPct val="80000"/>
              <a:buFont typeface="Wingdings" pitchFamily="2" charset="2"/>
              <a:buChar char=""/>
              <a:defRPr>
                <a:solidFill>
                  <a:schemeClr val="tx1"/>
                </a:solidFill>
              </a:defRPr>
            </a:lvl2pPr>
            <a:lvl3pPr marL="914400" indent="0" algn="ctr">
              <a:buNone/>
              <a:defRPr>
                <a:solidFill>
                  <a:schemeClr val="tx1">
                    <a:tint val="75000"/>
                  </a:schemeClr>
                </a:solidFill>
              </a:defRPr>
            </a:lvl3pPr>
            <a:lvl4pPr marL="1371600" indent="0" algn="ctr">
              <a:buNone/>
              <a:defRPr lang="en-US" altLang="zh-CN" sz="2800" kern="1200" dirty="0" smtClean="0">
                <a:solidFill>
                  <a:schemeClr val="tx1"/>
                </a:solidFill>
                <a:latin typeface="+mn-lt"/>
                <a:ea typeface="+mn-ea"/>
                <a:cs typeface="+mn-cs"/>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zh-CN" altLang="en-US" dirty="0" smtClean="0"/>
              <a:t>单击此处编辑母版副标题样式</a:t>
            </a:r>
            <a:endParaRPr lang="zh-CN" altLang="en-US" dirty="0"/>
          </a:p>
        </p:txBody>
      </p:sp>
      <p:sp>
        <p:nvSpPr>
          <p:cNvPr id="7" name="日期占位符 3"/>
          <p:cNvSpPr>
            <a:spLocks noGrp="1"/>
          </p:cNvSpPr>
          <p:nvPr>
            <p:ph type="dt" sz="half" idx="10"/>
          </p:nvPr>
        </p:nvSpPr>
        <p:spPr/>
        <p:txBody>
          <a:bodyPr/>
          <a:lstStyle>
            <a:lvl1pPr algn="l">
              <a:defRPr sz="1200">
                <a:solidFill>
                  <a:schemeClr val="tx1">
                    <a:tint val="75000"/>
                  </a:schemeClr>
                </a:solidFill>
              </a:defRPr>
            </a:lvl1pPr>
          </a:lstStyle>
          <a:p>
            <a:pPr>
              <a:defRPr/>
            </a:pPr>
            <a:fld id="{3955960B-E799-4624-A248-0A5B4A754CB9}" type="datetime1">
              <a:rPr lang="zh-CN" altLang="en-US"/>
              <a:pPr>
                <a:defRPr/>
              </a:pPr>
              <a:t>2012/5/8</a:t>
            </a:fld>
            <a:endParaRPr lang="zh-CN" altLang="en-US"/>
          </a:p>
        </p:txBody>
      </p:sp>
      <p:sp>
        <p:nvSpPr>
          <p:cNvPr id="8" name="页脚占位符 4"/>
          <p:cNvSpPr>
            <a:spLocks noGrp="1"/>
          </p:cNvSpPr>
          <p:nvPr>
            <p:ph type="ftr" sz="quarter" idx="11"/>
          </p:nvPr>
        </p:nvSpPr>
        <p:spPr/>
        <p:txBody>
          <a:bodyPr/>
          <a:lstStyle>
            <a:lvl1pPr algn="ctr">
              <a:defRPr sz="1200" b="1">
                <a:solidFill>
                  <a:schemeClr val="tx1"/>
                </a:solidFill>
                <a:latin typeface="Times New Roman" pitchFamily="18" charset="0"/>
                <a:cs typeface="Times New Roman" pitchFamily="18" charset="0"/>
              </a:defRPr>
            </a:lvl1pPr>
          </a:lstStyle>
          <a:p>
            <a:pPr>
              <a:defRPr/>
            </a:pPr>
            <a:r>
              <a:rPr lang="zh-CN" altLang="en-US"/>
              <a:t>百会网</a:t>
            </a:r>
          </a:p>
        </p:txBody>
      </p:sp>
      <p:sp>
        <p:nvSpPr>
          <p:cNvPr id="9" name="灯片编号占位符 5"/>
          <p:cNvSpPr>
            <a:spLocks noGrp="1"/>
          </p:cNvSpPr>
          <p:nvPr>
            <p:ph type="sldNum" sz="quarter" idx="12"/>
          </p:nvPr>
        </p:nvSpPr>
        <p:spPr/>
        <p:txBody>
          <a:bodyPr/>
          <a:lstStyle>
            <a:lvl1pPr algn="r">
              <a:defRPr sz="1200">
                <a:solidFill>
                  <a:schemeClr val="tx1">
                    <a:tint val="75000"/>
                  </a:schemeClr>
                </a:solidFill>
              </a:defRPr>
            </a:lvl1pPr>
          </a:lstStyle>
          <a:p>
            <a:pPr>
              <a:defRPr/>
            </a:pPr>
            <a:fld id="{D6D0EEED-9A70-44F4-99F3-6B7F68695CB4}" type="slidenum">
              <a:rPr lang="zh-CN" altLang="en-US"/>
              <a:pPr>
                <a:defRPr/>
              </a:pPr>
              <a:t>‹#›</a:t>
            </a:fld>
            <a:endParaRPr lang="zh-CN" altLang="en-US"/>
          </a:p>
        </p:txBody>
      </p:sp>
    </p:spTree>
    <p:extLst>
      <p:ext uri="{BB962C8B-B14F-4D97-AF65-F5344CB8AC3E}">
        <p14:creationId xmlns:p14="http://schemas.microsoft.com/office/powerpoint/2010/main" val="76866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ontent Style 3">
    <p:spTree>
      <p:nvGrpSpPr>
        <p:cNvPr id="1" name=""/>
        <p:cNvGrpSpPr/>
        <p:nvPr/>
      </p:nvGrpSpPr>
      <p:grpSpPr>
        <a:xfrm>
          <a:off x="0" y="0"/>
          <a:ext cx="0" cy="0"/>
          <a:chOff x="0" y="0"/>
          <a:chExt cx="0" cy="0"/>
        </a:xfrm>
      </p:grpSpPr>
      <p:pic>
        <p:nvPicPr>
          <p:cNvPr id="4" name="图片 6" descr="渐变标题栏_红.png"/>
          <p:cNvPicPr>
            <a:picLocks noChangeAspect="1"/>
          </p:cNvPicPr>
          <p:nvPr/>
        </p:nvPicPr>
        <p:blipFill>
          <a:blip r:embed="rId2">
            <a:duotone>
              <a:schemeClr val="accent5">
                <a:shade val="45000"/>
                <a:satMod val="135000"/>
              </a:schemeClr>
              <a:prstClr val="white"/>
            </a:duotone>
          </a:blip>
          <a:srcRect/>
          <a:stretch>
            <a:fillRect/>
          </a:stretch>
        </p:blipFill>
        <p:spPr bwMode="auto">
          <a:xfrm>
            <a:off x="0" y="0"/>
            <a:ext cx="9144000" cy="1214438"/>
          </a:xfrm>
          <a:prstGeom prst="rect">
            <a:avLst/>
          </a:prstGeom>
          <a:noFill/>
          <a:ln w="9525">
            <a:noFill/>
            <a:miter lim="800000"/>
            <a:headEnd/>
            <a:tailEnd/>
          </a:ln>
        </p:spPr>
      </p:pic>
      <p:pic>
        <p:nvPicPr>
          <p:cNvPr id="5" name="图片 8" descr="浪花_多_红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83350"/>
            <a:ext cx="9144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7" descr="实验室标志.png"/>
          <p:cNvPicPr>
            <a:picLocks noChangeAspect="1"/>
          </p:cNvPicPr>
          <p:nvPr/>
        </p:nvPicPr>
        <p:blipFill>
          <a:blip r:embed="rId4">
            <a:extLst>
              <a:ext uri="{28A0092B-C50C-407E-A947-70E740481C1C}">
                <a14:useLocalDpi xmlns:a14="http://schemas.microsoft.com/office/drawing/2010/main" val="0"/>
              </a:ext>
            </a:extLst>
          </a:blip>
          <a:srcRect r="63631"/>
          <a:stretch>
            <a:fillRect/>
          </a:stretch>
        </p:blipFill>
        <p:spPr bwMode="auto">
          <a:xfrm>
            <a:off x="7885113" y="115888"/>
            <a:ext cx="1008062"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472730" y="214290"/>
            <a:ext cx="6929486" cy="857256"/>
          </a:xfrm>
          <a:prstGeom prst="rect">
            <a:avLst/>
          </a:prstGeom>
        </p:spPr>
        <p:txBody>
          <a:bodyPr>
            <a:normAutofit/>
          </a:bodyPr>
          <a:lstStyle>
            <a:lvl1pPr algn="l">
              <a:defRPr sz="4000">
                <a:solidFill>
                  <a:schemeClr val="bg1"/>
                </a:solidFill>
                <a:effectLst>
                  <a:outerShdw blurRad="38100" dist="38100" dir="2700000" algn="tl">
                    <a:srgbClr val="000000">
                      <a:alpha val="43137"/>
                    </a:srgbClr>
                  </a:outerShdw>
                </a:effectLst>
                <a:latin typeface="微软雅黑" pitchFamily="34" charset="-122"/>
                <a:ea typeface="微软雅黑" pitchFamily="34" charset="-122"/>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857224" y="1643050"/>
            <a:ext cx="7429552" cy="4572032"/>
          </a:xfrm>
          <a:prstGeom prst="rect">
            <a:avLst/>
          </a:prstGeom>
        </p:spPr>
        <p:txBody>
          <a:bodyPr/>
          <a:lstStyle>
            <a:lvl1pPr marL="342000" indent="-342000" algn="l" rtl="0" fontAlgn="base">
              <a:spcBef>
                <a:spcPct val="20000"/>
              </a:spcBef>
              <a:spcAft>
                <a:spcPct val="0"/>
              </a:spcAft>
              <a:buFontTx/>
              <a:buBlip>
                <a:blip r:embed="rId5"/>
              </a:buBlip>
              <a:defRPr lang="en-US" altLang="zh-CN" sz="3200" kern="1200" dirty="0" smtClean="0">
                <a:solidFill>
                  <a:schemeClr val="tx1"/>
                </a:solidFill>
                <a:latin typeface="微软雅黑" pitchFamily="34" charset="-122"/>
                <a:ea typeface="微软雅黑" pitchFamily="34"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zh-CN" altLang="en-US" smtClean="0"/>
              <a:t>单击此处编辑母版副标题样式</a:t>
            </a:r>
            <a:endParaRPr lang="zh-CN" altLang="en-US" dirty="0"/>
          </a:p>
        </p:txBody>
      </p:sp>
    </p:spTree>
    <p:extLst>
      <p:ext uri="{BB962C8B-B14F-4D97-AF65-F5344CB8AC3E}">
        <p14:creationId xmlns:p14="http://schemas.microsoft.com/office/powerpoint/2010/main" val="58594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ntent Style 4">
    <p:spTree>
      <p:nvGrpSpPr>
        <p:cNvPr id="1" name=""/>
        <p:cNvGrpSpPr/>
        <p:nvPr/>
      </p:nvGrpSpPr>
      <p:grpSpPr>
        <a:xfrm>
          <a:off x="0" y="0"/>
          <a:ext cx="0" cy="0"/>
          <a:chOff x="0" y="0"/>
          <a:chExt cx="0" cy="0"/>
        </a:xfrm>
      </p:grpSpPr>
      <p:pic>
        <p:nvPicPr>
          <p:cNvPr id="4" name="图片 6" descr="渐变标题栏_红.png"/>
          <p:cNvPicPr>
            <a:picLocks/>
          </p:cNvPicPr>
          <p:nvPr/>
        </p:nvPicPr>
        <p:blipFill>
          <a:blip r:embed="rId2">
            <a:duotone>
              <a:prstClr val="black"/>
              <a:schemeClr val="accent3">
                <a:tint val="45000"/>
                <a:satMod val="400000"/>
              </a:schemeClr>
            </a:duotone>
          </a:blip>
          <a:srcRect/>
          <a:stretch>
            <a:fillRect/>
          </a:stretch>
        </p:blipFill>
        <p:spPr bwMode="auto">
          <a:xfrm>
            <a:off x="0" y="0"/>
            <a:ext cx="9144000" cy="1216025"/>
          </a:xfrm>
          <a:prstGeom prst="rect">
            <a:avLst/>
          </a:prstGeom>
          <a:noFill/>
          <a:ln w="9525">
            <a:noFill/>
            <a:miter lim="800000"/>
            <a:headEnd/>
            <a:tailEnd/>
          </a:ln>
        </p:spPr>
      </p:pic>
      <p:pic>
        <p:nvPicPr>
          <p:cNvPr id="5" name="图片 8" descr="浪花_多_红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83350"/>
            <a:ext cx="9144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7" descr="实验室标志.png"/>
          <p:cNvPicPr>
            <a:picLocks noChangeAspect="1"/>
          </p:cNvPicPr>
          <p:nvPr/>
        </p:nvPicPr>
        <p:blipFill>
          <a:blip r:embed="rId4">
            <a:extLst>
              <a:ext uri="{28A0092B-C50C-407E-A947-70E740481C1C}">
                <a14:useLocalDpi xmlns:a14="http://schemas.microsoft.com/office/drawing/2010/main" val="0"/>
              </a:ext>
            </a:extLst>
          </a:blip>
          <a:srcRect r="63631"/>
          <a:stretch>
            <a:fillRect/>
          </a:stretch>
        </p:blipFill>
        <p:spPr bwMode="auto">
          <a:xfrm>
            <a:off x="7885113" y="115888"/>
            <a:ext cx="1008062"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472730" y="214290"/>
            <a:ext cx="6929486" cy="857256"/>
          </a:xfrm>
          <a:prstGeom prst="rect">
            <a:avLst/>
          </a:prstGeom>
        </p:spPr>
        <p:txBody>
          <a:bodyPr>
            <a:normAutofit/>
          </a:bodyPr>
          <a:lstStyle>
            <a:lvl1pPr algn="l">
              <a:defRPr sz="4000">
                <a:solidFill>
                  <a:schemeClr val="bg1"/>
                </a:solidFill>
                <a:effectLst>
                  <a:outerShdw blurRad="38100" dist="38100" dir="2700000" algn="tl">
                    <a:srgbClr val="000000">
                      <a:alpha val="43137"/>
                    </a:srgbClr>
                  </a:outerShdw>
                </a:effectLst>
                <a:latin typeface="微软雅黑" pitchFamily="34" charset="-122"/>
                <a:ea typeface="微软雅黑" pitchFamily="34" charset="-122"/>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857224" y="1643050"/>
            <a:ext cx="7429552" cy="4572032"/>
          </a:xfrm>
          <a:prstGeom prst="rect">
            <a:avLst/>
          </a:prstGeom>
        </p:spPr>
        <p:txBody>
          <a:bodyPr/>
          <a:lstStyle>
            <a:lvl1pPr marL="342000" indent="-342000" algn="l" rtl="0" fontAlgn="base">
              <a:spcBef>
                <a:spcPct val="20000"/>
              </a:spcBef>
              <a:spcAft>
                <a:spcPct val="0"/>
              </a:spcAft>
              <a:buFontTx/>
              <a:buBlip>
                <a:blip r:embed="rId5"/>
              </a:buBlip>
              <a:defRPr lang="en-US" altLang="zh-CN" sz="3200" kern="1200" dirty="0" smtClean="0">
                <a:solidFill>
                  <a:schemeClr val="tx1"/>
                </a:solidFill>
                <a:latin typeface="微软雅黑" pitchFamily="34" charset="-122"/>
                <a:ea typeface="微软雅黑" pitchFamily="34"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zh-CN" altLang="en-US" smtClean="0"/>
              <a:t>单击此处编辑母版副标题样式</a:t>
            </a:r>
            <a:endParaRPr lang="zh-CN" altLang="en-US" dirty="0"/>
          </a:p>
        </p:txBody>
      </p:sp>
    </p:spTree>
    <p:extLst>
      <p:ext uri="{BB962C8B-B14F-4D97-AF65-F5344CB8AC3E}">
        <p14:creationId xmlns:p14="http://schemas.microsoft.com/office/powerpoint/2010/main" val="339569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ontent Style 5">
    <p:spTree>
      <p:nvGrpSpPr>
        <p:cNvPr id="1" name=""/>
        <p:cNvGrpSpPr/>
        <p:nvPr/>
      </p:nvGrpSpPr>
      <p:grpSpPr>
        <a:xfrm>
          <a:off x="0" y="0"/>
          <a:ext cx="0" cy="0"/>
          <a:chOff x="0" y="0"/>
          <a:chExt cx="0" cy="0"/>
        </a:xfrm>
      </p:grpSpPr>
      <p:pic>
        <p:nvPicPr>
          <p:cNvPr id="4" name="图片 6" descr="渐变标题栏_红.png"/>
          <p:cNvPicPr>
            <a:picLocks/>
          </p:cNvPicPr>
          <p:nvPr/>
        </p:nvPicPr>
        <p:blipFill>
          <a:blip r:embed="rId2">
            <a:duotone>
              <a:prstClr val="black"/>
              <a:schemeClr val="accent3">
                <a:tint val="45000"/>
                <a:satMod val="400000"/>
              </a:schemeClr>
            </a:duotone>
          </a:blip>
          <a:srcRect/>
          <a:stretch>
            <a:fillRect/>
          </a:stretch>
        </p:blipFill>
        <p:spPr bwMode="auto">
          <a:xfrm>
            <a:off x="0" y="0"/>
            <a:ext cx="9144000" cy="1216025"/>
          </a:xfrm>
          <a:prstGeom prst="rect">
            <a:avLst/>
          </a:prstGeom>
          <a:noFill/>
          <a:ln w="9525">
            <a:noFill/>
            <a:miter lim="800000"/>
            <a:headEnd/>
            <a:tailEnd/>
          </a:ln>
        </p:spPr>
      </p:pic>
      <p:pic>
        <p:nvPicPr>
          <p:cNvPr id="5" name="图片 8" descr="浪花_多_红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83350"/>
            <a:ext cx="9144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7" descr="实验室标志.png"/>
          <p:cNvPicPr>
            <a:picLocks noChangeAspect="1"/>
          </p:cNvPicPr>
          <p:nvPr/>
        </p:nvPicPr>
        <p:blipFill>
          <a:blip r:embed="rId4">
            <a:extLst>
              <a:ext uri="{28A0092B-C50C-407E-A947-70E740481C1C}">
                <a14:useLocalDpi xmlns:a14="http://schemas.microsoft.com/office/drawing/2010/main" val="0"/>
              </a:ext>
            </a:extLst>
          </a:blip>
          <a:srcRect r="63631"/>
          <a:stretch>
            <a:fillRect/>
          </a:stretch>
        </p:blipFill>
        <p:spPr bwMode="auto">
          <a:xfrm>
            <a:off x="7885113" y="115888"/>
            <a:ext cx="1008062"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476922" y="214290"/>
            <a:ext cx="6929486" cy="857256"/>
          </a:xfrm>
          <a:prstGeom prst="rect">
            <a:avLst/>
          </a:prstGeom>
        </p:spPr>
        <p:txBody>
          <a:bodyPr>
            <a:normAutofit/>
          </a:bodyPr>
          <a:lstStyle>
            <a:lvl1pPr algn="l">
              <a:defRPr sz="4000">
                <a:solidFill>
                  <a:schemeClr val="bg1"/>
                </a:solidFill>
                <a:effectLst>
                  <a:outerShdw blurRad="38100" dist="38100" dir="2700000" algn="tl">
                    <a:srgbClr val="000000">
                      <a:alpha val="43137"/>
                    </a:srgbClr>
                  </a:outerShdw>
                </a:effectLst>
                <a:latin typeface="微软雅黑" pitchFamily="34" charset="-122"/>
                <a:ea typeface="微软雅黑" pitchFamily="34" charset="-122"/>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857224" y="1643050"/>
            <a:ext cx="7429552" cy="4572032"/>
          </a:xfrm>
          <a:prstGeom prst="rect">
            <a:avLst/>
          </a:prstGeom>
        </p:spPr>
        <p:txBody>
          <a:bodyPr/>
          <a:lstStyle>
            <a:lvl1pPr marL="342000" indent="-342000" algn="l" rtl="0" fontAlgn="base">
              <a:spcBef>
                <a:spcPct val="20000"/>
              </a:spcBef>
              <a:spcAft>
                <a:spcPct val="0"/>
              </a:spcAft>
              <a:buFontTx/>
              <a:buBlip>
                <a:blip r:embed="rId5"/>
              </a:buBlip>
              <a:defRPr lang="en-US" altLang="zh-CN" sz="3200" kern="1200" dirty="0" smtClean="0">
                <a:solidFill>
                  <a:schemeClr val="tx1"/>
                </a:solidFill>
                <a:latin typeface="微软雅黑" pitchFamily="34" charset="-122"/>
                <a:ea typeface="微软雅黑" pitchFamily="34"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zh-CN" altLang="en-US" smtClean="0"/>
              <a:t>单击此处编辑母版副标题样式</a:t>
            </a:r>
            <a:endParaRPr lang="zh-CN" altLang="en-US" dirty="0"/>
          </a:p>
        </p:txBody>
      </p:sp>
    </p:spTree>
    <p:extLst>
      <p:ext uri="{BB962C8B-B14F-4D97-AF65-F5344CB8AC3E}">
        <p14:creationId xmlns:p14="http://schemas.microsoft.com/office/powerpoint/2010/main" val="124747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ubtitle Page">
    <p:spTree>
      <p:nvGrpSpPr>
        <p:cNvPr id="1" name=""/>
        <p:cNvGrpSpPr/>
        <p:nvPr/>
      </p:nvGrpSpPr>
      <p:grpSpPr>
        <a:xfrm>
          <a:off x="0" y="0"/>
          <a:ext cx="0" cy="0"/>
          <a:chOff x="0" y="0"/>
          <a:chExt cx="0" cy="0"/>
        </a:xfrm>
      </p:grpSpPr>
      <p:sp>
        <p:nvSpPr>
          <p:cNvPr id="4" name="矩形 3"/>
          <p:cNvSpPr/>
          <p:nvPr/>
        </p:nvSpPr>
        <p:spPr>
          <a:xfrm>
            <a:off x="0" y="0"/>
            <a:ext cx="9144000" cy="9810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0" y="836613"/>
            <a:ext cx="9144000" cy="2889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Oval 19"/>
          <p:cNvSpPr>
            <a:spLocks noChangeArrowheads="1"/>
          </p:cNvSpPr>
          <p:nvPr/>
        </p:nvSpPr>
        <p:spPr bwMode="gray">
          <a:xfrm>
            <a:off x="7462838" y="188913"/>
            <a:ext cx="1325562" cy="1295400"/>
          </a:xfrm>
          <a:prstGeom prst="ellipse">
            <a:avLst/>
          </a:prstGeom>
          <a:solidFill>
            <a:schemeClr val="bg1"/>
          </a:solidFill>
          <a:ln w="9525">
            <a:noFill/>
            <a:round/>
            <a:headEnd/>
            <a:tailEnd/>
          </a:ln>
          <a:effectLst>
            <a:outerShdw dist="63500" dir="2212194" algn="ctr" rotWithShape="0">
              <a:schemeClr val="tx2">
                <a:lumMod val="75000"/>
              </a:schemeClr>
            </a:outerShdw>
          </a:effectLst>
        </p:spPr>
        <p:txBody>
          <a:bodyPr wrap="none" anchor="ctr"/>
          <a:lstStyle/>
          <a:p>
            <a:pPr>
              <a:defRPr/>
            </a:pPr>
            <a:endParaRPr lang="zh-CN" altLang="en-US">
              <a:latin typeface="Arial" charset="0"/>
              <a:ea typeface="黑体" pitchFamily="2" charset="-122"/>
            </a:endParaRPr>
          </a:p>
        </p:txBody>
      </p:sp>
      <p:pic>
        <p:nvPicPr>
          <p:cNvPr id="7" name="图片 8" descr="实验室标志.png"/>
          <p:cNvPicPr>
            <a:picLocks noChangeAspect="1"/>
          </p:cNvPicPr>
          <p:nvPr/>
        </p:nvPicPr>
        <p:blipFill>
          <a:blip r:embed="rId2">
            <a:extLst>
              <a:ext uri="{28A0092B-C50C-407E-A947-70E740481C1C}">
                <a14:useLocalDpi xmlns:a14="http://schemas.microsoft.com/office/drawing/2010/main" val="0"/>
              </a:ext>
            </a:extLst>
          </a:blip>
          <a:srcRect r="63631"/>
          <a:stretch>
            <a:fillRect/>
          </a:stretch>
        </p:blipFill>
        <p:spPr bwMode="auto">
          <a:xfrm>
            <a:off x="7534275" y="260350"/>
            <a:ext cx="11826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0" y="2205038"/>
            <a:ext cx="9144000" cy="30241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Oval 6"/>
          <p:cNvSpPr>
            <a:spLocks noChangeArrowheads="1"/>
          </p:cNvSpPr>
          <p:nvPr/>
        </p:nvSpPr>
        <p:spPr bwMode="auto">
          <a:xfrm>
            <a:off x="857250" y="3540125"/>
            <a:ext cx="7642225" cy="84138"/>
          </a:xfrm>
          <a:prstGeom prst="ellipse">
            <a:avLst/>
          </a:prstGeom>
          <a:gradFill rotWithShape="1">
            <a:gsLst>
              <a:gs pos="0">
                <a:srgbClr val="A1E7FD"/>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ea typeface="黑体" pitchFamily="49" charset="-122"/>
            </a:endParaRPr>
          </a:p>
        </p:txBody>
      </p:sp>
      <p:sp>
        <p:nvSpPr>
          <p:cNvPr id="10" name="Oval 7"/>
          <p:cNvSpPr>
            <a:spLocks noChangeArrowheads="1"/>
          </p:cNvSpPr>
          <p:nvPr/>
        </p:nvSpPr>
        <p:spPr bwMode="auto">
          <a:xfrm>
            <a:off x="8153400" y="3348038"/>
            <a:ext cx="457200" cy="457200"/>
          </a:xfrm>
          <a:prstGeom prst="ellipse">
            <a:avLst/>
          </a:prstGeom>
          <a:gradFill rotWithShape="1">
            <a:gsLst>
              <a:gs pos="0">
                <a:schemeClr val="bg1">
                  <a:alpha val="78999"/>
                </a:schemeClr>
              </a:gs>
              <a:gs pos="100000">
                <a:schemeClr val="bg1">
                  <a:gamma/>
                  <a:shade val="0"/>
                  <a:invGamma/>
                  <a:alpha val="0"/>
                </a:schemeClr>
              </a:gs>
            </a:gsLst>
            <a:path path="shape">
              <a:fillToRect l="50000" t="50000" r="50000" b="50000"/>
            </a:path>
          </a:gradFill>
          <a:ln w="9525">
            <a:noFill/>
            <a:round/>
            <a:headEnd/>
            <a:tailEnd/>
          </a:ln>
          <a:effectLst/>
        </p:spPr>
        <p:txBody>
          <a:bodyPr wrap="none" anchor="ctr"/>
          <a:lstStyle/>
          <a:p>
            <a:pPr>
              <a:defRPr/>
            </a:pPr>
            <a:endParaRPr lang="zh-CN" altLang="en-US">
              <a:latin typeface="Arial" charset="0"/>
              <a:ea typeface="黑体" pitchFamily="2" charset="-122"/>
            </a:endParaRPr>
          </a:p>
        </p:txBody>
      </p:sp>
      <p:sp>
        <p:nvSpPr>
          <p:cNvPr id="2" name="标题 1"/>
          <p:cNvSpPr>
            <a:spLocks noGrp="1"/>
          </p:cNvSpPr>
          <p:nvPr>
            <p:ph type="title"/>
          </p:nvPr>
        </p:nvSpPr>
        <p:spPr>
          <a:xfrm>
            <a:off x="457200" y="2780928"/>
            <a:ext cx="8229600" cy="792088"/>
          </a:xfrm>
          <a:prstGeom prst="rect">
            <a:avLst/>
          </a:prstGeom>
        </p:spPr>
        <p:txBody>
          <a:bodyPr/>
          <a:lstStyle>
            <a:lvl1pPr>
              <a:defRPr>
                <a:solidFill>
                  <a:schemeClr val="bg1"/>
                </a:solidFill>
                <a:latin typeface="微软雅黑" pitchFamily="34" charset="-122"/>
                <a:ea typeface="微软雅黑" pitchFamily="34" charset="-122"/>
              </a:defRPr>
            </a:lvl1pPr>
          </a:lstStyle>
          <a:p>
            <a:r>
              <a:rPr lang="zh-CN" altLang="en-US" smtClean="0"/>
              <a:t>单击此处编辑母版标题样式</a:t>
            </a:r>
            <a:endParaRPr lang="zh-CN" altLang="en-US" dirty="0"/>
          </a:p>
        </p:txBody>
      </p:sp>
      <p:sp>
        <p:nvSpPr>
          <p:cNvPr id="16" name="文本占位符 15"/>
          <p:cNvSpPr>
            <a:spLocks noGrp="1"/>
          </p:cNvSpPr>
          <p:nvPr>
            <p:ph type="body" sz="quarter" idx="10"/>
          </p:nvPr>
        </p:nvSpPr>
        <p:spPr>
          <a:xfrm>
            <a:off x="1655676" y="3716338"/>
            <a:ext cx="5832648" cy="936625"/>
          </a:xfrm>
          <a:prstGeom prst="rect">
            <a:avLst/>
          </a:prstGeom>
        </p:spPr>
        <p:txBody>
          <a:bodyPr/>
          <a:lstStyle>
            <a:lvl1pPr algn="ctr">
              <a:buNone/>
              <a:defRPr sz="3600">
                <a:solidFill>
                  <a:schemeClr val="bg1"/>
                </a:solidFill>
                <a:latin typeface="楷体" pitchFamily="49" charset="-122"/>
                <a:ea typeface="楷体" pitchFamily="49" charset="-122"/>
              </a:defRPr>
            </a:lvl1pPr>
          </a:lstStyle>
          <a:p>
            <a:pPr lvl="0"/>
            <a:r>
              <a:rPr lang="zh-CN" altLang="en-US" smtClean="0"/>
              <a:t>单击此处编辑母版文本样式</a:t>
            </a:r>
          </a:p>
        </p:txBody>
      </p:sp>
    </p:spTree>
    <p:extLst>
      <p:ext uri="{BB962C8B-B14F-4D97-AF65-F5344CB8AC3E}">
        <p14:creationId xmlns:p14="http://schemas.microsoft.com/office/powerpoint/2010/main" val="329528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9.58502E-7 2.45898E-6 L -0.87036 2.45898E-6 " pathEditMode="relative" rAng="0" ptsTypes="AA">
                                      <p:cBhvr>
                                        <p:cTn id="6" dur="1000" fill="hold"/>
                                        <p:tgtEl>
                                          <p:spTgt spid="10"/>
                                        </p:tgtEl>
                                        <p:attrNameLst>
                                          <p:attrName>ppt_x,ppt_y</p:attrName>
                                        </p:attrNameLst>
                                      </p:cBhvr>
                                      <p:rCtr x="-435" y="0"/>
                                    </p:animMotion>
                                  </p:childTnLst>
                                </p:cTn>
                              </p:par>
                              <p:par>
                                <p:cTn id="7" presetID="17"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1000" fill="hold"/>
                                        <p:tgtEl>
                                          <p:spTgt spid="9"/>
                                        </p:tgtEl>
                                        <p:attrNameLst>
                                          <p:attrName>ppt_x</p:attrName>
                                        </p:attrNameLst>
                                      </p:cBhvr>
                                      <p:tavLst>
                                        <p:tav tm="0">
                                          <p:val>
                                            <p:strVal val="#ppt_x-#ppt_w/2"/>
                                          </p:val>
                                        </p:tav>
                                        <p:tav tm="100000">
                                          <p:val>
                                            <p:strVal val="#ppt_x"/>
                                          </p:val>
                                        </p:tav>
                                      </p:tavLst>
                                    </p:anim>
                                    <p:anim calcmode="lin" valueType="num">
                                      <p:cBhvr>
                                        <p:cTn id="10" dur="1000" fill="hold"/>
                                        <p:tgtEl>
                                          <p:spTgt spid="9"/>
                                        </p:tgtEl>
                                        <p:attrNameLst>
                                          <p:attrName>ppt_y</p:attrName>
                                        </p:attrNameLst>
                                      </p:cBhvr>
                                      <p:tavLst>
                                        <p:tav tm="0">
                                          <p:val>
                                            <p:strVal val="#ppt_y"/>
                                          </p:val>
                                        </p:tav>
                                        <p:tav tm="100000">
                                          <p:val>
                                            <p:strVal val="#ppt_y"/>
                                          </p:val>
                                        </p:tav>
                                      </p:tavLst>
                                    </p:anim>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childTnLst>
                                </p:cTn>
                              </p:par>
                              <p:par>
                                <p:cTn id="13" presetID="10" presetClass="exit" presetSubtype="0" fill="hold" grpId="1" nodeType="withEffect">
                                  <p:stCondLst>
                                    <p:cond delay="0"/>
                                  </p:stCondLst>
                                  <p:childTnLst>
                                    <p:animEffect transition="out" filter="fade">
                                      <p:cBhvr>
                                        <p:cTn id="14" dur="1000"/>
                                        <p:tgtEl>
                                          <p:spTgt spid="10"/>
                                        </p:tgtEl>
                                      </p:cBhvr>
                                    </p:animEffect>
                                    <p:set>
                                      <p:cBhvr>
                                        <p:cTn id="15"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4" name="矩形 3"/>
          <p:cNvSpPr/>
          <p:nvPr/>
        </p:nvSpPr>
        <p:spPr>
          <a:xfrm>
            <a:off x="0" y="0"/>
            <a:ext cx="9144000" cy="9810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0" y="836613"/>
            <a:ext cx="9144000" cy="2889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Oval 19"/>
          <p:cNvSpPr>
            <a:spLocks noChangeArrowheads="1"/>
          </p:cNvSpPr>
          <p:nvPr/>
        </p:nvSpPr>
        <p:spPr bwMode="gray">
          <a:xfrm>
            <a:off x="7462838" y="188913"/>
            <a:ext cx="1325562" cy="1295400"/>
          </a:xfrm>
          <a:prstGeom prst="ellipse">
            <a:avLst/>
          </a:prstGeom>
          <a:solidFill>
            <a:schemeClr val="bg1"/>
          </a:solidFill>
          <a:ln w="9525">
            <a:noFill/>
            <a:round/>
            <a:headEnd/>
            <a:tailEnd/>
          </a:ln>
          <a:effectLst>
            <a:outerShdw dist="63500" dir="2212194" algn="ctr" rotWithShape="0">
              <a:schemeClr val="tx2">
                <a:lumMod val="75000"/>
              </a:schemeClr>
            </a:outerShdw>
          </a:effectLst>
        </p:spPr>
        <p:txBody>
          <a:bodyPr wrap="none" anchor="ctr"/>
          <a:lstStyle/>
          <a:p>
            <a:pPr>
              <a:defRPr/>
            </a:pPr>
            <a:endParaRPr lang="zh-CN" altLang="en-US">
              <a:latin typeface="Arial" charset="0"/>
              <a:ea typeface="黑体" pitchFamily="2" charset="-122"/>
            </a:endParaRPr>
          </a:p>
        </p:txBody>
      </p:sp>
      <p:pic>
        <p:nvPicPr>
          <p:cNvPr id="7" name="图片 8" descr="实验室标志.png"/>
          <p:cNvPicPr>
            <a:picLocks noChangeAspect="1"/>
          </p:cNvPicPr>
          <p:nvPr/>
        </p:nvPicPr>
        <p:blipFill>
          <a:blip r:embed="rId2">
            <a:extLst>
              <a:ext uri="{28A0092B-C50C-407E-A947-70E740481C1C}">
                <a14:useLocalDpi xmlns:a14="http://schemas.microsoft.com/office/drawing/2010/main" val="0"/>
              </a:ext>
            </a:extLst>
          </a:blip>
          <a:srcRect r="63631"/>
          <a:stretch>
            <a:fillRect/>
          </a:stretch>
        </p:blipFill>
        <p:spPr bwMode="auto">
          <a:xfrm>
            <a:off x="7534275" y="260350"/>
            <a:ext cx="11826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0" y="2205038"/>
            <a:ext cx="9144000" cy="30241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a:xfrm>
            <a:off x="457200" y="2780928"/>
            <a:ext cx="8229600" cy="792088"/>
          </a:xfrm>
          <a:prstGeom prst="rect">
            <a:avLst/>
          </a:prstGeom>
        </p:spPr>
        <p:txBody>
          <a:bodyPr/>
          <a:lstStyle>
            <a:lvl1pPr>
              <a:defRPr>
                <a:solidFill>
                  <a:schemeClr val="bg1"/>
                </a:solidFill>
                <a:latin typeface="微软雅黑" pitchFamily="34" charset="-122"/>
                <a:ea typeface="微软雅黑" pitchFamily="34" charset="-122"/>
              </a:defRPr>
            </a:lvl1pPr>
          </a:lstStyle>
          <a:p>
            <a:r>
              <a:rPr lang="zh-CN" altLang="en-US" smtClean="0"/>
              <a:t>单击此处编辑母版标题样式</a:t>
            </a:r>
            <a:endParaRPr lang="zh-CN" altLang="en-US" dirty="0"/>
          </a:p>
        </p:txBody>
      </p:sp>
      <p:sp>
        <p:nvSpPr>
          <p:cNvPr id="16" name="文本占位符 15"/>
          <p:cNvSpPr>
            <a:spLocks noGrp="1"/>
          </p:cNvSpPr>
          <p:nvPr>
            <p:ph type="body" sz="quarter" idx="10"/>
          </p:nvPr>
        </p:nvSpPr>
        <p:spPr>
          <a:xfrm>
            <a:off x="3131840" y="4149080"/>
            <a:ext cx="5832648" cy="936625"/>
          </a:xfrm>
          <a:prstGeom prst="rect">
            <a:avLst/>
          </a:prstGeom>
        </p:spPr>
        <p:txBody>
          <a:bodyPr/>
          <a:lstStyle>
            <a:lvl1pPr algn="ctr">
              <a:buNone/>
              <a:defRPr sz="3600">
                <a:solidFill>
                  <a:schemeClr val="bg1"/>
                </a:solidFill>
                <a:latin typeface="楷体" pitchFamily="49" charset="-122"/>
                <a:ea typeface="楷体" pitchFamily="49" charset="-122"/>
              </a:defRPr>
            </a:lvl1pPr>
          </a:lstStyle>
          <a:p>
            <a:pPr lvl="0"/>
            <a:r>
              <a:rPr lang="zh-CN" altLang="en-US" smtClean="0"/>
              <a:t>单击此处编辑母版文本样式</a:t>
            </a:r>
          </a:p>
        </p:txBody>
      </p:sp>
    </p:spTree>
    <p:extLst>
      <p:ext uri="{BB962C8B-B14F-4D97-AF65-F5344CB8AC3E}">
        <p14:creationId xmlns:p14="http://schemas.microsoft.com/office/powerpoint/2010/main" val="2724346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3" name="矩形 2"/>
          <p:cNvSpPr/>
          <p:nvPr/>
        </p:nvSpPr>
        <p:spPr>
          <a:xfrm>
            <a:off x="0" y="0"/>
            <a:ext cx="9144000" cy="9810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3"/>
          <p:cNvSpPr/>
          <p:nvPr/>
        </p:nvSpPr>
        <p:spPr>
          <a:xfrm>
            <a:off x="0" y="836613"/>
            <a:ext cx="9144000" cy="2889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Oval 19"/>
          <p:cNvSpPr>
            <a:spLocks noChangeArrowheads="1"/>
          </p:cNvSpPr>
          <p:nvPr/>
        </p:nvSpPr>
        <p:spPr bwMode="gray">
          <a:xfrm>
            <a:off x="7462838" y="188913"/>
            <a:ext cx="1325562" cy="1295400"/>
          </a:xfrm>
          <a:prstGeom prst="ellipse">
            <a:avLst/>
          </a:prstGeom>
          <a:solidFill>
            <a:schemeClr val="bg1"/>
          </a:solidFill>
          <a:ln w="9525">
            <a:noFill/>
            <a:round/>
            <a:headEnd/>
            <a:tailEnd/>
          </a:ln>
          <a:effectLst>
            <a:outerShdw dist="63500" dir="2212194" algn="ctr" rotWithShape="0">
              <a:schemeClr val="tx2">
                <a:lumMod val="75000"/>
              </a:schemeClr>
            </a:outerShdw>
          </a:effectLst>
        </p:spPr>
        <p:txBody>
          <a:bodyPr wrap="none" anchor="ctr"/>
          <a:lstStyle/>
          <a:p>
            <a:pPr>
              <a:defRPr/>
            </a:pPr>
            <a:endParaRPr lang="zh-CN" altLang="en-US">
              <a:latin typeface="Arial" charset="0"/>
              <a:ea typeface="黑体" pitchFamily="2" charset="-122"/>
            </a:endParaRPr>
          </a:p>
        </p:txBody>
      </p:sp>
      <p:pic>
        <p:nvPicPr>
          <p:cNvPr id="6" name="图片 8" descr="实验室标志.png"/>
          <p:cNvPicPr>
            <a:picLocks noChangeAspect="1"/>
          </p:cNvPicPr>
          <p:nvPr/>
        </p:nvPicPr>
        <p:blipFill>
          <a:blip r:embed="rId2">
            <a:extLst>
              <a:ext uri="{28A0092B-C50C-407E-A947-70E740481C1C}">
                <a14:useLocalDpi xmlns:a14="http://schemas.microsoft.com/office/drawing/2010/main" val="0"/>
              </a:ext>
            </a:extLst>
          </a:blip>
          <a:srcRect r="63631"/>
          <a:stretch>
            <a:fillRect/>
          </a:stretch>
        </p:blipFill>
        <p:spPr bwMode="auto">
          <a:xfrm>
            <a:off x="7534275" y="260350"/>
            <a:ext cx="11826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28282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图片 6" descr="渐变标题栏_红.png"/>
          <p:cNvPicPr>
            <a:picLocks noChangeAspect="1"/>
          </p:cNvPicPr>
          <p:nvPr userDrawn="1"/>
        </p:nvPicPr>
        <p:blipFill>
          <a:blip r:embed="rId11">
            <a:duotone>
              <a:schemeClr val="accent5">
                <a:shade val="45000"/>
                <a:satMod val="135000"/>
              </a:schemeClr>
              <a:prstClr val="white"/>
            </a:duotone>
          </a:blip>
          <a:srcRect/>
          <a:stretch>
            <a:fillRect/>
          </a:stretch>
        </p:blipFill>
        <p:spPr bwMode="auto">
          <a:xfrm>
            <a:off x="0" y="0"/>
            <a:ext cx="9144000" cy="1214438"/>
          </a:xfrm>
          <a:prstGeom prst="rect">
            <a:avLst/>
          </a:prstGeom>
          <a:noFill/>
          <a:ln w="9525">
            <a:noFill/>
            <a:miter lim="800000"/>
            <a:headEnd/>
            <a:tailEnd/>
          </a:ln>
        </p:spPr>
      </p:pic>
      <p:pic>
        <p:nvPicPr>
          <p:cNvPr id="1027" name="图片 8" descr="浪花_多_红RGB.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6654800"/>
            <a:ext cx="9144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图片 3" descr="实验室标志.png"/>
          <p:cNvPicPr>
            <a:picLocks noChangeAspect="1"/>
          </p:cNvPicPr>
          <p:nvPr userDrawn="1"/>
        </p:nvPicPr>
        <p:blipFill>
          <a:blip r:embed="rId13">
            <a:extLst>
              <a:ext uri="{28A0092B-C50C-407E-A947-70E740481C1C}">
                <a14:useLocalDpi xmlns:a14="http://schemas.microsoft.com/office/drawing/2010/main" val="0"/>
              </a:ext>
            </a:extLst>
          </a:blip>
          <a:srcRect r="63631"/>
          <a:stretch>
            <a:fillRect/>
          </a:stretch>
        </p:blipFill>
        <p:spPr bwMode="auto">
          <a:xfrm>
            <a:off x="7885113" y="115888"/>
            <a:ext cx="1008062"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宋体" charset="-122"/>
              </a:defRPr>
            </a:lvl1pPr>
          </a:lstStyle>
          <a:p>
            <a:pPr>
              <a:defRPr/>
            </a:pPr>
            <a:fld id="{DE5C7852-2E75-403C-A193-0183486784BD}" type="datetime1">
              <a:rPr lang="zh-CN" altLang="en-US"/>
              <a:pPr>
                <a:defRPr/>
              </a:pPr>
              <a:t>2012/5/8</a:t>
            </a:fld>
            <a:endParaRPr lang="zh-CN" altLang="en-US"/>
          </a:p>
        </p:txBody>
      </p:sp>
      <p:sp>
        <p:nvSpPr>
          <p:cNvPr id="7" name="页脚占位符 4"/>
          <p:cNvSpPr>
            <a:spLocks noGrp="1"/>
          </p:cNvSpPr>
          <p:nvPr>
            <p:ph type="ftr" sz="quarter" idx="3"/>
          </p:nvPr>
        </p:nvSpPr>
        <p:spPr>
          <a:xfrm>
            <a:off x="3124200" y="6376988"/>
            <a:ext cx="2895600" cy="365125"/>
          </a:xfrm>
          <a:prstGeom prst="rect">
            <a:avLst/>
          </a:prstGeom>
        </p:spPr>
        <p:txBody>
          <a:bodyPr vert="horz" lIns="91440" tIns="45720" rIns="91440" bIns="45720" rtlCol="0" anchor="ctr"/>
          <a:lstStyle>
            <a:lvl1pPr algn="ctr">
              <a:defRPr sz="1200" b="1">
                <a:solidFill>
                  <a:schemeClr val="tx1"/>
                </a:solidFill>
                <a:latin typeface="楷体" pitchFamily="49" charset="-122"/>
                <a:ea typeface="楷体" pitchFamily="49" charset="-122"/>
                <a:cs typeface="Times New Roman" pitchFamily="18" charset="0"/>
              </a:defRPr>
            </a:lvl1pPr>
          </a:lstStyle>
          <a:p>
            <a:pPr>
              <a:defRPr/>
            </a:pPr>
            <a:r>
              <a:rPr lang="zh-CN" altLang="en-US"/>
              <a:t>百会网</a:t>
            </a:r>
          </a:p>
        </p:txBody>
      </p:sp>
      <p:sp>
        <p:nvSpPr>
          <p:cNvPr id="8"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宋体" charset="-122"/>
              </a:defRPr>
            </a:lvl1pPr>
          </a:lstStyle>
          <a:p>
            <a:pPr>
              <a:defRPr/>
            </a:pPr>
            <a:fld id="{B4CE2118-2C23-48EA-9E87-278CDC92205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宋体" charset="-122"/>
              </a:defRPr>
            </a:lvl1pPr>
          </a:lstStyle>
          <a:p>
            <a:pPr>
              <a:defRPr/>
            </a:pPr>
            <a:fld id="{CBEAEA51-B72E-42DF-848E-83FB200B992A}" type="datetime1">
              <a:rPr lang="zh-CN" altLang="en-US"/>
              <a:pPr>
                <a:defRPr/>
              </a:pPr>
              <a:t>2012/5/8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宋体" charset="-122"/>
              </a:defRPr>
            </a:lvl1pPr>
          </a:lstStyle>
          <a:p>
            <a:pPr>
              <a:defRPr/>
            </a:pPr>
            <a:r>
              <a:rPr lang="zh-CN" altLang="en-US"/>
              <a:t>百会网</a:t>
            </a: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宋体" charset="-122"/>
              </a:defRPr>
            </a:lvl1pPr>
          </a:lstStyle>
          <a:p>
            <a:pPr>
              <a:defRPr/>
            </a:pPr>
            <a:fld id="{8C7E1C7D-7CF1-40AF-8EAB-5D7DB2D7E9D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536" r:id="rId1"/>
    <p:sldLayoutId id="2147484537" r:id="rId2"/>
    <p:sldLayoutId id="2147484538" r:id="rId3"/>
    <p:sldLayoutId id="2147484539" r:id="rId4"/>
    <p:sldLayoutId id="2147484540" r:id="rId5"/>
    <p:sldLayoutId id="2147484541" r:id="rId6"/>
    <p:sldLayoutId id="2147484542" r:id="rId7"/>
    <p:sldLayoutId id="2147484543" r:id="rId8"/>
    <p:sldLayoutId id="2147484544" r:id="rId9"/>
    <p:sldLayoutId id="2147484545" r:id="rId10"/>
    <p:sldLayoutId id="2147484546" r:id="rId11"/>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5.png"/><Relationship Id="rId7" Type="http://schemas.openxmlformats.org/officeDocument/2006/relationships/slide" Target="slide21.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20.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slide" Target="slide2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baihui.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hyperlink" Target="http://www.baihui.com/index.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baihui.com/channels/96.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39975" y="1335088"/>
            <a:ext cx="6624638" cy="2093912"/>
          </a:xfrm>
        </p:spPr>
        <p:txBody>
          <a:bodyPr>
            <a:noAutofit/>
          </a:bodyPr>
          <a:lstStyle/>
          <a:p>
            <a:pPr>
              <a:defRPr/>
            </a:pPr>
            <a:r>
              <a:rPr lang="zh-CN" altLang="en-US" sz="4800" dirty="0">
                <a:latin typeface="楷体" pitchFamily="49" charset="-122"/>
                <a:ea typeface="楷体" pitchFamily="49" charset="-122"/>
              </a:rPr>
              <a:t>为中国教育提供云服务</a:t>
            </a:r>
            <a:r>
              <a:rPr lang="en-US" altLang="zh-CN" sz="4800" dirty="0">
                <a:latin typeface="楷体" pitchFamily="49" charset="-122"/>
                <a:ea typeface="楷体" pitchFamily="49" charset="-122"/>
              </a:rPr>
              <a:t/>
            </a:r>
            <a:br>
              <a:rPr lang="en-US" altLang="zh-CN" sz="4800" dirty="0">
                <a:latin typeface="楷体" pitchFamily="49" charset="-122"/>
                <a:ea typeface="楷体" pitchFamily="49" charset="-122"/>
              </a:rPr>
            </a:br>
            <a:r>
              <a:rPr lang="en-US" altLang="zh-CN" sz="4800" dirty="0">
                <a:latin typeface="楷体" pitchFamily="49" charset="-122"/>
                <a:ea typeface="楷体" pitchFamily="49" charset="-122"/>
              </a:rPr>
              <a:t>——</a:t>
            </a:r>
            <a:r>
              <a:rPr lang="zh-CN" altLang="en-US" sz="4800" dirty="0">
                <a:latin typeface="楷体" pitchFamily="49" charset="-122"/>
                <a:ea typeface="楷体" pitchFamily="49" charset="-122"/>
              </a:rPr>
              <a:t>百会网</a:t>
            </a:r>
          </a:p>
        </p:txBody>
      </p:sp>
      <p:sp>
        <p:nvSpPr>
          <p:cNvPr id="12291" name="文本占位符 2"/>
          <p:cNvSpPr>
            <a:spLocks noGrp="1"/>
          </p:cNvSpPr>
          <p:nvPr>
            <p:ph type="body" sz="half" idx="2"/>
          </p:nvPr>
        </p:nvSpPr>
        <p:spPr>
          <a:xfrm>
            <a:off x="3000375" y="5929313"/>
            <a:ext cx="3143250" cy="642937"/>
          </a:xfrm>
        </p:spPr>
        <p:txBody>
          <a:bodyPr/>
          <a:lstStyle/>
          <a:p>
            <a:endParaRPr lang="zh-CN" altLang="en-US" smtClean="0"/>
          </a:p>
        </p:txBody>
      </p:sp>
      <p:sp>
        <p:nvSpPr>
          <p:cNvPr id="12292" name="文本占位符 3"/>
          <p:cNvSpPr>
            <a:spLocks noGrp="1"/>
          </p:cNvSpPr>
          <p:nvPr>
            <p:ph type="body" sz="half" idx="10"/>
          </p:nvPr>
        </p:nvSpPr>
        <p:spPr>
          <a:xfrm>
            <a:off x="4356100" y="3789363"/>
            <a:ext cx="4549775" cy="1008062"/>
          </a:xfrm>
        </p:spPr>
        <p:txBody>
          <a:bodyPr/>
          <a:lstStyle/>
          <a:p>
            <a:r>
              <a:rPr lang="zh-CN" altLang="en-US" smtClean="0"/>
              <a:t>汇报人：吴晓超</a:t>
            </a:r>
            <a:endParaRPr lang="en-US" altLang="zh-CN" smtClean="0"/>
          </a:p>
        </p:txBody>
      </p:sp>
    </p:spTree>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8313" y="214313"/>
            <a:ext cx="6480175" cy="857250"/>
          </a:xfrm>
        </p:spPr>
        <p:txBody>
          <a:bodyPr/>
          <a:lstStyle/>
          <a:p>
            <a:pPr>
              <a:defRPr/>
            </a:pPr>
            <a:r>
              <a:rPr lang="zh-CN" altLang="en-US" dirty="0">
                <a:latin typeface="楷体" pitchFamily="49" charset="-122"/>
                <a:ea typeface="楷体" pitchFamily="49" charset="-122"/>
              </a:rPr>
              <a:t>百会项目</a:t>
            </a:r>
            <a:r>
              <a:rPr lang="en-US" altLang="zh-CN" dirty="0" smtClean="0">
                <a:latin typeface="楷体" pitchFamily="49" charset="-122"/>
                <a:ea typeface="楷体" pitchFamily="49" charset="-122"/>
              </a:rPr>
              <a:t>——</a:t>
            </a:r>
            <a:r>
              <a:rPr lang="zh-CN" altLang="en-US" dirty="0">
                <a:latin typeface="楷体" pitchFamily="49" charset="-122"/>
                <a:ea typeface="楷体" pitchFamily="49" charset="-122"/>
              </a:rPr>
              <a:t>效率</a:t>
            </a:r>
            <a:r>
              <a:rPr lang="zh-CN" altLang="en-US" dirty="0" smtClean="0">
                <a:latin typeface="楷体" pitchFamily="49" charset="-122"/>
                <a:ea typeface="楷体" pitchFamily="49" charset="-122"/>
              </a:rPr>
              <a:t>应用</a:t>
            </a:r>
            <a:endParaRPr lang="zh-CN" altLang="en-US" dirty="0">
              <a:latin typeface="楷体" pitchFamily="49" charset="-122"/>
              <a:ea typeface="楷体" pitchFamily="49" charset="-122"/>
            </a:endParaRPr>
          </a:p>
        </p:txBody>
      </p:sp>
      <p:pic>
        <p:nvPicPr>
          <p:cNvPr id="21507" name="图片 1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125538"/>
            <a:ext cx="4376737"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图片 14">
            <a:hlinkClick r:id="rId2" action="ppaction://hlinksldjump" tooltip="案例使用"/>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849313"/>
            <a:ext cx="3779837"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流程图: 过程 15">
            <a:hlinkClick r:id="rId5" action="ppaction://hlinksldjump"/>
          </p:cNvPr>
          <p:cNvSpPr/>
          <p:nvPr/>
        </p:nvSpPr>
        <p:spPr>
          <a:xfrm>
            <a:off x="5126038" y="3141663"/>
            <a:ext cx="2879725" cy="358775"/>
          </a:xfrm>
          <a:prstGeom prst="flowChartProcess">
            <a:avLst/>
          </a:prstGeom>
          <a:noFill/>
          <a:ln w="762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17" name="流程图: 过程 16">
            <a:hlinkClick r:id="rId6" action="ppaction://hlinksldjump"/>
          </p:cNvPr>
          <p:cNvSpPr/>
          <p:nvPr/>
        </p:nvSpPr>
        <p:spPr>
          <a:xfrm>
            <a:off x="917575" y="3213100"/>
            <a:ext cx="2879725" cy="360363"/>
          </a:xfrm>
          <a:prstGeom prst="flowChartProcess">
            <a:avLst/>
          </a:prstGeom>
          <a:noFill/>
          <a:ln w="762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18" name="流程图: 过程 17">
            <a:hlinkClick r:id="rId7" action="ppaction://hlinksldjump"/>
          </p:cNvPr>
          <p:cNvSpPr/>
          <p:nvPr/>
        </p:nvSpPr>
        <p:spPr>
          <a:xfrm>
            <a:off x="971550" y="5157788"/>
            <a:ext cx="2879725" cy="358775"/>
          </a:xfrm>
          <a:prstGeom prst="flowChartProcess">
            <a:avLst/>
          </a:prstGeom>
          <a:noFill/>
          <a:ln w="762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19" name="日期占位符 18"/>
          <p:cNvSpPr>
            <a:spLocks noGrp="1"/>
          </p:cNvSpPr>
          <p:nvPr>
            <p:ph type="dt" sz="quarter" idx="14"/>
          </p:nvPr>
        </p:nvSpPr>
        <p:spPr/>
        <p:txBody>
          <a:bodyPr/>
          <a:lstStyle/>
          <a:p>
            <a:pPr>
              <a:defRPr/>
            </a:pPr>
            <a:fld id="{48B224C2-0751-4419-8E64-7DF620419604}" type="datetime1">
              <a:rPr lang="zh-CN" altLang="en-US"/>
              <a:pPr>
                <a:defRPr/>
              </a:pPr>
              <a:t>2012/5/8</a:t>
            </a:fld>
            <a:endParaRPr lang="zh-CN" altLang="en-US"/>
          </a:p>
        </p:txBody>
      </p:sp>
      <p:sp>
        <p:nvSpPr>
          <p:cNvPr id="21513" name="页脚占位符 19"/>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mtClean="0">
                <a:latin typeface="楷体" pitchFamily="49" charset="-122"/>
                <a:ea typeface="楷体" pitchFamily="49" charset="-122"/>
              </a:rPr>
              <a:t>百会网</a:t>
            </a:r>
          </a:p>
        </p:txBody>
      </p:sp>
      <p:sp>
        <p:nvSpPr>
          <p:cNvPr id="21" name="灯片编号占位符 20"/>
          <p:cNvSpPr>
            <a:spLocks noGrp="1"/>
          </p:cNvSpPr>
          <p:nvPr>
            <p:ph type="sldNum" sz="quarter" idx="16"/>
          </p:nvPr>
        </p:nvSpPr>
        <p:spPr/>
        <p:txBody>
          <a:bodyPr/>
          <a:lstStyle/>
          <a:p>
            <a:pPr>
              <a:defRPr/>
            </a:pPr>
            <a:fld id="{C0BA25C8-5C2E-457A-9C60-0BE71BB56CAC}" type="slidenum">
              <a:rPr lang="zh-CN" altLang="en-US" smtClean="0"/>
              <a:pPr>
                <a:defRPr/>
              </a:pPr>
              <a:t>10</a:t>
            </a:fld>
            <a:endParaRPr lang="zh-CN" altLang="en-US"/>
          </a:p>
        </p:txBody>
      </p:sp>
      <p:sp>
        <p:nvSpPr>
          <p:cNvPr id="22" name="流程图: 过程 21">
            <a:hlinkClick r:id="rId8" action="ppaction://hlinksldjump"/>
          </p:cNvPr>
          <p:cNvSpPr/>
          <p:nvPr/>
        </p:nvSpPr>
        <p:spPr>
          <a:xfrm>
            <a:off x="5076825" y="1268413"/>
            <a:ext cx="2879725" cy="360362"/>
          </a:xfrm>
          <a:prstGeom prst="flowChartProcess">
            <a:avLst/>
          </a:prstGeom>
          <a:noFill/>
          <a:ln w="762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8313" y="214313"/>
            <a:ext cx="6480175" cy="857250"/>
          </a:xfrm>
        </p:spPr>
        <p:txBody>
          <a:bodyPr/>
          <a:lstStyle/>
          <a:p>
            <a:pPr>
              <a:defRPr/>
            </a:pPr>
            <a:r>
              <a:rPr lang="zh-CN" altLang="en-US" dirty="0" smtClean="0">
                <a:latin typeface="楷体" pitchFamily="49" charset="-122"/>
                <a:ea typeface="楷体" pitchFamily="49" charset="-122"/>
              </a:rPr>
              <a:t>目录</a:t>
            </a:r>
            <a:endParaRPr lang="zh-CN" altLang="en-US" dirty="0">
              <a:latin typeface="楷体" pitchFamily="49" charset="-122"/>
              <a:ea typeface="楷体" pitchFamily="49" charset="-122"/>
            </a:endParaRPr>
          </a:p>
        </p:txBody>
      </p:sp>
      <p:sp>
        <p:nvSpPr>
          <p:cNvPr id="5" name="日期占位符 4"/>
          <p:cNvSpPr>
            <a:spLocks noGrp="1"/>
          </p:cNvSpPr>
          <p:nvPr>
            <p:ph type="dt" sz="quarter" idx="14"/>
          </p:nvPr>
        </p:nvSpPr>
        <p:spPr/>
        <p:txBody>
          <a:bodyPr/>
          <a:lstStyle/>
          <a:p>
            <a:pPr>
              <a:defRPr/>
            </a:pPr>
            <a:fld id="{A1614BA1-8C18-4E5F-AC7B-127307974E9E}" type="datetime1">
              <a:rPr lang="zh-CN" altLang="en-US"/>
              <a:pPr>
                <a:defRPr/>
              </a:pPr>
              <a:t>2012/5/8</a:t>
            </a:fld>
            <a:endParaRPr lang="zh-CN" altLang="en-US"/>
          </a:p>
        </p:txBody>
      </p:sp>
      <p:sp>
        <p:nvSpPr>
          <p:cNvPr id="22532" name="页脚占位符 5"/>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mtClean="0">
                <a:latin typeface="楷体" pitchFamily="49" charset="-122"/>
                <a:ea typeface="楷体" pitchFamily="49" charset="-122"/>
              </a:rPr>
              <a:t>百会网</a:t>
            </a:r>
          </a:p>
        </p:txBody>
      </p:sp>
      <p:sp>
        <p:nvSpPr>
          <p:cNvPr id="7" name="灯片编号占位符 6"/>
          <p:cNvSpPr>
            <a:spLocks noGrp="1"/>
          </p:cNvSpPr>
          <p:nvPr>
            <p:ph type="sldNum" sz="quarter" idx="16"/>
          </p:nvPr>
        </p:nvSpPr>
        <p:spPr/>
        <p:txBody>
          <a:bodyPr/>
          <a:lstStyle/>
          <a:p>
            <a:pPr>
              <a:defRPr/>
            </a:pPr>
            <a:fld id="{D9BDC93A-6498-470D-976F-6415E40A09DE}" type="slidenum">
              <a:rPr lang="zh-CN" altLang="en-US" smtClean="0"/>
              <a:pPr>
                <a:defRPr/>
              </a:pPr>
              <a:t>11</a:t>
            </a:fld>
            <a:endParaRPr lang="zh-CN" altLang="en-US"/>
          </a:p>
        </p:txBody>
      </p:sp>
      <p:graphicFrame>
        <p:nvGraphicFramePr>
          <p:cNvPr id="4" name="图示 3"/>
          <p:cNvGraphicFramePr/>
          <p:nvPr/>
        </p:nvGraphicFramePr>
        <p:xfrm>
          <a:off x="1475656" y="16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908175" y="4508500"/>
            <a:ext cx="4319588" cy="708025"/>
          </a:xfrm>
          <a:prstGeom prst="rect">
            <a:avLst/>
          </a:prstGeom>
          <a:noFill/>
        </p:spPr>
        <p:txBody>
          <a:bodyPr>
            <a:spAutoFit/>
          </a:bodyPr>
          <a:lstStyle/>
          <a:p>
            <a:pPr fontAlgn="auto">
              <a:spcBef>
                <a:spcPts val="0"/>
              </a:spcBef>
              <a:spcAft>
                <a:spcPts val="0"/>
              </a:spcAft>
              <a:defRPr/>
            </a:pPr>
            <a:r>
              <a:rPr lang="zh-CN" altLang="en-US" sz="4000" kern="0" dirty="0">
                <a:solidFill>
                  <a:schemeClr val="bg1"/>
                </a:solidFill>
                <a:latin typeface="楷体" pitchFamily="49" charset="-122"/>
                <a:ea typeface="楷体" pitchFamily="49" charset="-122"/>
              </a:rPr>
              <a:t>案例分析</a:t>
            </a:r>
          </a:p>
        </p:txBody>
      </p:sp>
    </p:spTree>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par>
                                <p:cTn id="7" presetID="16" presetClass="emph" presetSubtype="0" fill="hold" grpId="0" nodeType="withEffect">
                                  <p:stCondLst>
                                    <p:cond delay="0"/>
                                  </p:stCondLst>
                                  <p:iterate type="lt">
                                    <p:tmPct val="4000"/>
                                  </p:iterate>
                                  <p:childTnLst>
                                    <p:set>
                                      <p:cBhvr override="childStyle">
                                        <p:cTn id="8" dur="500" fill="hold"/>
                                        <p:tgtEl>
                                          <p:spTgt spid="3">
                                            <p:txEl>
                                              <p:pRg st="0" end="0"/>
                                            </p:txEl>
                                          </p:spTgt>
                                        </p:tgtEl>
                                        <p:attrNameLst>
                                          <p:attrName>style.color</p:attrName>
                                        </p:attrNameLst>
                                      </p:cBhvr>
                                      <p:to>
                                        <p:clrVal>
                                          <a:schemeClr val="accent2"/>
                                        </p:clrVal>
                                      </p:to>
                                    </p:set>
                                    <p:set>
                                      <p:cBhvr>
                                        <p:cTn id="9" dur="500" fill="hold"/>
                                        <p:tgtEl>
                                          <p:spTgt spid="3">
                                            <p:txEl>
                                              <p:pRg st="0" end="0"/>
                                            </p:txEl>
                                          </p:spTgt>
                                        </p:tgtEl>
                                        <p:attrNameLst>
                                          <p:attrName>fillcolor</p:attrName>
                                        </p:attrNameLst>
                                      </p:cBhvr>
                                      <p:to>
                                        <p:clrVal>
                                          <a:schemeClr val="accent2"/>
                                        </p:clrVal>
                                      </p:to>
                                    </p:set>
                                    <p:set>
                                      <p:cBhvr>
                                        <p:cTn id="10"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8313" y="214313"/>
            <a:ext cx="6480175" cy="857250"/>
          </a:xfrm>
        </p:spPr>
        <p:txBody>
          <a:bodyPr/>
          <a:lstStyle/>
          <a:p>
            <a:pPr>
              <a:defRPr/>
            </a:pPr>
            <a:r>
              <a:rPr lang="zh-CN" altLang="en-US" dirty="0" smtClean="0">
                <a:latin typeface="楷体" pitchFamily="49" charset="-122"/>
                <a:ea typeface="楷体" pitchFamily="49" charset="-122"/>
              </a:rPr>
              <a:t>使用案例</a:t>
            </a:r>
            <a:r>
              <a:rPr lang="en-US" altLang="zh-CN" dirty="0" smtClean="0">
                <a:latin typeface="楷体" pitchFamily="49" charset="-122"/>
                <a:ea typeface="楷体" pitchFamily="49" charset="-122"/>
              </a:rPr>
              <a:t>——</a:t>
            </a:r>
            <a:r>
              <a:rPr lang="zh-CN" altLang="en-US" dirty="0">
                <a:latin typeface="楷体" pitchFamily="49" charset="-122"/>
                <a:ea typeface="楷体" pitchFamily="49" charset="-122"/>
              </a:rPr>
              <a:t>长城心语</a:t>
            </a:r>
          </a:p>
        </p:txBody>
      </p:sp>
      <p:sp>
        <p:nvSpPr>
          <p:cNvPr id="23555" name="副标题 2"/>
          <p:cNvSpPr>
            <a:spLocks noGrp="1"/>
          </p:cNvSpPr>
          <p:nvPr>
            <p:ph type="subTitle" idx="1"/>
          </p:nvPr>
        </p:nvSpPr>
        <p:spPr>
          <a:xfrm>
            <a:off x="857250" y="1643063"/>
            <a:ext cx="7429500" cy="4572000"/>
          </a:xfrm>
        </p:spPr>
        <p:txBody>
          <a:bodyPr/>
          <a:lstStyle/>
          <a:p>
            <a:pPr marL="341313" indent="-341313"/>
            <a:r>
              <a:rPr lang="zh-CN" altLang="en-US" smtClean="0">
                <a:latin typeface="楷体" pitchFamily="49" charset="-122"/>
                <a:ea typeface="楷体" pitchFamily="49" charset="-122"/>
              </a:rPr>
              <a:t>知识与能力目标：</a:t>
            </a:r>
          </a:p>
          <a:p>
            <a:pPr marL="912813" lvl="1" indent="-341313">
              <a:buFontTx/>
              <a:buBlip>
                <a:blip r:embed="rId2"/>
              </a:buBlip>
            </a:pPr>
            <a:r>
              <a:rPr lang="en-US" altLang="zh-CN" smtClean="0">
                <a:latin typeface="楷体" pitchFamily="49" charset="-122"/>
                <a:ea typeface="楷体" pitchFamily="49" charset="-122"/>
              </a:rPr>
              <a:t>1</a:t>
            </a:r>
            <a:r>
              <a:rPr lang="zh-CN" altLang="en-US" smtClean="0">
                <a:latin typeface="楷体" pitchFamily="49" charset="-122"/>
                <a:ea typeface="楷体" pitchFamily="49" charset="-122"/>
              </a:rPr>
              <a:t>、表述发生在“董家口长城”、“九门口长城”等历史事件故事。</a:t>
            </a:r>
          </a:p>
          <a:p>
            <a:pPr marL="912813" lvl="1" indent="-341313">
              <a:buFontTx/>
              <a:buBlip>
                <a:blip r:embed="rId2"/>
              </a:buBlip>
            </a:pPr>
            <a:r>
              <a:rPr lang="en-US" altLang="zh-CN" smtClean="0">
                <a:latin typeface="楷体" pitchFamily="49" charset="-122"/>
                <a:ea typeface="楷体" pitchFamily="49" charset="-122"/>
              </a:rPr>
              <a:t>2</a:t>
            </a:r>
            <a:r>
              <a:rPr lang="zh-CN" altLang="en-US" smtClean="0">
                <a:latin typeface="楷体" pitchFamily="49" charset="-122"/>
                <a:ea typeface="楷体" pitchFamily="49" charset="-122"/>
              </a:rPr>
              <a:t>、理清驻镇不同风格的长城所反映出来的文化特色。</a:t>
            </a:r>
          </a:p>
        </p:txBody>
      </p:sp>
      <p:sp>
        <p:nvSpPr>
          <p:cNvPr id="5" name="日期占位符 4"/>
          <p:cNvSpPr>
            <a:spLocks noGrp="1"/>
          </p:cNvSpPr>
          <p:nvPr>
            <p:ph type="dt" sz="quarter" idx="14"/>
          </p:nvPr>
        </p:nvSpPr>
        <p:spPr/>
        <p:txBody>
          <a:bodyPr/>
          <a:lstStyle/>
          <a:p>
            <a:pPr>
              <a:defRPr/>
            </a:pPr>
            <a:fld id="{6B244C6B-C289-46AD-AB3F-99B3E0B51065}" type="datetime1">
              <a:rPr lang="zh-CN" altLang="en-US"/>
              <a:pPr>
                <a:defRPr/>
              </a:pPr>
              <a:t>2012/5/8</a:t>
            </a:fld>
            <a:endParaRPr lang="zh-CN" altLang="en-US"/>
          </a:p>
        </p:txBody>
      </p:sp>
      <p:sp>
        <p:nvSpPr>
          <p:cNvPr id="23557" name="页脚占位符 5"/>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mtClean="0">
                <a:latin typeface="楷体" pitchFamily="49" charset="-122"/>
                <a:ea typeface="楷体" pitchFamily="49" charset="-122"/>
              </a:rPr>
              <a:t>百会网</a:t>
            </a:r>
          </a:p>
        </p:txBody>
      </p:sp>
      <p:sp>
        <p:nvSpPr>
          <p:cNvPr id="7" name="灯片编号占位符 6"/>
          <p:cNvSpPr>
            <a:spLocks noGrp="1"/>
          </p:cNvSpPr>
          <p:nvPr>
            <p:ph type="sldNum" sz="quarter" idx="16"/>
          </p:nvPr>
        </p:nvSpPr>
        <p:spPr/>
        <p:txBody>
          <a:bodyPr/>
          <a:lstStyle/>
          <a:p>
            <a:pPr>
              <a:defRPr/>
            </a:pPr>
            <a:fld id="{8B37F223-5B40-4170-8EC2-816E4A1BED9B}" type="slidenum">
              <a:rPr lang="zh-CN" altLang="en-US" smtClean="0"/>
              <a:pPr>
                <a:defRPr/>
              </a:pPr>
              <a:t>12</a:t>
            </a:fld>
            <a:endParaRPr lang="zh-CN" altLang="en-US"/>
          </a:p>
        </p:txBody>
      </p:sp>
    </p:spTree>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8313" y="214313"/>
            <a:ext cx="6480175" cy="857250"/>
          </a:xfrm>
        </p:spPr>
        <p:txBody>
          <a:bodyPr/>
          <a:lstStyle/>
          <a:p>
            <a:pPr>
              <a:defRPr/>
            </a:pPr>
            <a:r>
              <a:rPr lang="zh-CN" altLang="en-US" dirty="0" smtClean="0">
                <a:latin typeface="楷体" pitchFamily="49" charset="-122"/>
                <a:ea typeface="楷体" pitchFamily="49" charset="-122"/>
              </a:rPr>
              <a:t>学习目标</a:t>
            </a:r>
            <a:endParaRPr lang="zh-CN" altLang="en-US" dirty="0">
              <a:latin typeface="楷体" pitchFamily="49" charset="-122"/>
              <a:ea typeface="楷体" pitchFamily="49" charset="-122"/>
            </a:endParaRPr>
          </a:p>
        </p:txBody>
      </p:sp>
      <p:sp>
        <p:nvSpPr>
          <p:cNvPr id="3" name="副标题 2"/>
          <p:cNvSpPr>
            <a:spLocks noGrp="1"/>
          </p:cNvSpPr>
          <p:nvPr>
            <p:ph type="subTitle" idx="1"/>
          </p:nvPr>
        </p:nvSpPr>
        <p:spPr>
          <a:xfrm>
            <a:off x="857250" y="1643063"/>
            <a:ext cx="7429500" cy="4572000"/>
          </a:xfrm>
        </p:spPr>
        <p:txBody>
          <a:bodyPr/>
          <a:lstStyle/>
          <a:p>
            <a:pPr marL="341313" indent="-341313">
              <a:defRPr/>
            </a:pPr>
            <a:r>
              <a:rPr lang="zh-CN" altLang="en-US" dirty="0">
                <a:latin typeface="楷体" pitchFamily="49" charset="-122"/>
                <a:ea typeface="楷体" pitchFamily="49" charset="-122"/>
              </a:rPr>
              <a:t>过程与方法目标：</a:t>
            </a:r>
          </a:p>
          <a:p>
            <a:pPr marL="913713" lvl="1" indent="-341313">
              <a:defRPr/>
            </a:pPr>
            <a:r>
              <a:rPr lang="en-US" altLang="zh-CN" dirty="0">
                <a:latin typeface="楷体" pitchFamily="49" charset="-122"/>
                <a:ea typeface="楷体" pitchFamily="49" charset="-122"/>
              </a:rPr>
              <a:t>1</a:t>
            </a:r>
            <a:r>
              <a:rPr lang="zh-CN" altLang="en-US" dirty="0">
                <a:latin typeface="楷体" pitchFamily="49" charset="-122"/>
                <a:ea typeface="楷体" pitchFamily="49" charset="-122"/>
              </a:rPr>
              <a:t>、在创造性学习和规划本镇长城文化开发方案的过程中，选择民众利益与解决问题结合的方法。</a:t>
            </a:r>
          </a:p>
          <a:p>
            <a:pPr marL="913713" lvl="1" indent="-341313">
              <a:defRPr/>
            </a:pPr>
            <a:r>
              <a:rPr lang="en-US" altLang="zh-CN" dirty="0">
                <a:latin typeface="楷体" pitchFamily="49" charset="-122"/>
                <a:ea typeface="楷体" pitchFamily="49" charset="-122"/>
              </a:rPr>
              <a:t>2</a:t>
            </a:r>
            <a:r>
              <a:rPr lang="zh-CN" altLang="en-US" dirty="0">
                <a:latin typeface="楷体" pitchFamily="49" charset="-122"/>
                <a:ea typeface="楷体" pitchFamily="49" charset="-122"/>
              </a:rPr>
              <a:t>、在小组活动与网络互动中，保持合作共享。</a:t>
            </a:r>
          </a:p>
          <a:p>
            <a:pPr marL="913713" lvl="1" indent="-341313">
              <a:defRPr/>
            </a:pPr>
            <a:r>
              <a:rPr lang="en-US" altLang="zh-CN" dirty="0">
                <a:latin typeface="楷体" pitchFamily="49" charset="-122"/>
                <a:ea typeface="楷体" pitchFamily="49" charset="-122"/>
              </a:rPr>
              <a:t>3</a:t>
            </a:r>
            <a:r>
              <a:rPr lang="zh-CN" altLang="en-US" dirty="0">
                <a:latin typeface="楷体" pitchFamily="49" charset="-122"/>
                <a:ea typeface="楷体" pitchFamily="49" charset="-122"/>
              </a:rPr>
              <a:t>、利用他人之长来实现一个共同的目标。</a:t>
            </a:r>
          </a:p>
          <a:p>
            <a:pPr>
              <a:defRPr/>
            </a:pPr>
            <a:endParaRPr lang="zh-CN" altLang="en-US" dirty="0">
              <a:latin typeface="楷体" pitchFamily="49" charset="-122"/>
              <a:ea typeface="楷体" pitchFamily="49" charset="-122"/>
            </a:endParaRPr>
          </a:p>
        </p:txBody>
      </p:sp>
      <p:sp>
        <p:nvSpPr>
          <p:cNvPr id="5" name="日期占位符 4"/>
          <p:cNvSpPr>
            <a:spLocks noGrp="1"/>
          </p:cNvSpPr>
          <p:nvPr>
            <p:ph type="dt" sz="quarter" idx="14"/>
          </p:nvPr>
        </p:nvSpPr>
        <p:spPr/>
        <p:txBody>
          <a:bodyPr/>
          <a:lstStyle/>
          <a:p>
            <a:pPr>
              <a:defRPr/>
            </a:pPr>
            <a:fld id="{C1E1E9B6-DC25-4D6E-9BEA-DA159C9864AF}" type="datetime1">
              <a:rPr lang="zh-CN" altLang="en-US" smtClean="0"/>
              <a:pPr>
                <a:defRPr/>
              </a:pPr>
              <a:t>2012/5/8</a:t>
            </a:fld>
            <a:endParaRPr lang="zh-CN" altLang="en-US"/>
          </a:p>
        </p:txBody>
      </p:sp>
      <p:sp>
        <p:nvSpPr>
          <p:cNvPr id="24581" name="页脚占位符 5"/>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mtClean="0">
                <a:latin typeface="楷体" pitchFamily="49" charset="-122"/>
                <a:ea typeface="楷体" pitchFamily="49" charset="-122"/>
              </a:rPr>
              <a:t>百会网</a:t>
            </a:r>
          </a:p>
        </p:txBody>
      </p:sp>
      <p:sp>
        <p:nvSpPr>
          <p:cNvPr id="7" name="灯片编号占位符 6"/>
          <p:cNvSpPr>
            <a:spLocks noGrp="1"/>
          </p:cNvSpPr>
          <p:nvPr>
            <p:ph type="sldNum" sz="quarter" idx="16"/>
          </p:nvPr>
        </p:nvSpPr>
        <p:spPr/>
        <p:txBody>
          <a:bodyPr/>
          <a:lstStyle/>
          <a:p>
            <a:pPr>
              <a:defRPr/>
            </a:pPr>
            <a:fld id="{14B76AE3-4DF6-4035-8E90-8EFC59DC390E}" type="slidenum">
              <a:rPr lang="zh-CN" altLang="en-US" smtClean="0"/>
              <a:pPr>
                <a:defRPr/>
              </a:pPr>
              <a:t>13</a:t>
            </a:fld>
            <a:endParaRPr lang="zh-CN" altLang="en-US"/>
          </a:p>
        </p:txBody>
      </p:sp>
    </p:spTree>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8313" y="214313"/>
            <a:ext cx="6480175" cy="857250"/>
          </a:xfrm>
        </p:spPr>
        <p:txBody>
          <a:bodyPr/>
          <a:lstStyle/>
          <a:p>
            <a:pPr>
              <a:defRPr/>
            </a:pPr>
            <a:r>
              <a:rPr lang="zh-CN" altLang="en-US" dirty="0" smtClean="0">
                <a:latin typeface="楷体" pitchFamily="49" charset="-122"/>
                <a:ea typeface="楷体" pitchFamily="49" charset="-122"/>
              </a:rPr>
              <a:t>学习目标</a:t>
            </a:r>
            <a:endParaRPr lang="zh-CN" altLang="en-US" dirty="0">
              <a:latin typeface="楷体" pitchFamily="49" charset="-122"/>
              <a:ea typeface="楷体" pitchFamily="49" charset="-122"/>
            </a:endParaRPr>
          </a:p>
        </p:txBody>
      </p:sp>
      <p:sp>
        <p:nvSpPr>
          <p:cNvPr id="3" name="副标题 2"/>
          <p:cNvSpPr>
            <a:spLocks noGrp="1"/>
          </p:cNvSpPr>
          <p:nvPr>
            <p:ph type="subTitle" idx="1"/>
          </p:nvPr>
        </p:nvSpPr>
        <p:spPr>
          <a:xfrm>
            <a:off x="857250" y="1643063"/>
            <a:ext cx="7429500" cy="4572000"/>
          </a:xfrm>
        </p:spPr>
        <p:txBody>
          <a:bodyPr/>
          <a:lstStyle/>
          <a:p>
            <a:pPr marL="341313" indent="-341313">
              <a:defRPr/>
            </a:pPr>
            <a:r>
              <a:rPr lang="zh-CN" altLang="en-US" dirty="0">
                <a:latin typeface="楷体" pitchFamily="49" charset="-122"/>
                <a:ea typeface="楷体" pitchFamily="49" charset="-122"/>
              </a:rPr>
              <a:t>情感态度与价值观目标：</a:t>
            </a:r>
          </a:p>
          <a:p>
            <a:pPr marL="913713" lvl="1" indent="-341313">
              <a:defRPr/>
            </a:pPr>
            <a:r>
              <a:rPr lang="zh-CN" altLang="en-US" dirty="0">
                <a:latin typeface="楷体" pitchFamily="49" charset="-122"/>
                <a:ea typeface="楷体" pitchFamily="49" charset="-122"/>
              </a:rPr>
              <a:t>积极参与对本地政府决策的评价，发言中体现出责任意识和使命感。</a:t>
            </a:r>
          </a:p>
          <a:p>
            <a:pPr marL="341313" indent="-341313">
              <a:defRPr/>
            </a:pPr>
            <a:r>
              <a:rPr lang="zh-CN" altLang="en-US" dirty="0">
                <a:latin typeface="楷体" pitchFamily="49" charset="-122"/>
                <a:ea typeface="楷体" pitchFamily="49" charset="-122"/>
              </a:rPr>
              <a:t>预期成果：</a:t>
            </a:r>
          </a:p>
          <a:p>
            <a:pPr marL="913713" lvl="1" indent="-341313">
              <a:defRPr/>
            </a:pPr>
            <a:r>
              <a:rPr lang="zh-CN" altLang="en-US" dirty="0">
                <a:latin typeface="楷体" pitchFamily="49" charset="-122"/>
                <a:ea typeface="楷体" pitchFamily="49" charset="-122"/>
              </a:rPr>
              <a:t>长城文化开发方案，倡议书，递交政府的建议书，“话说驻镇长城”</a:t>
            </a:r>
            <a:r>
              <a:rPr lang="zh-CN" altLang="en-US" dirty="0" smtClean="0">
                <a:latin typeface="楷体" pitchFamily="49" charset="-122"/>
                <a:ea typeface="楷体" pitchFamily="49" charset="-122"/>
              </a:rPr>
              <a:t>视频</a:t>
            </a:r>
            <a:endParaRPr lang="zh-CN" altLang="en-US" dirty="0">
              <a:latin typeface="楷体" pitchFamily="49" charset="-122"/>
              <a:ea typeface="楷体" pitchFamily="49" charset="-122"/>
            </a:endParaRPr>
          </a:p>
          <a:p>
            <a:pPr>
              <a:defRPr/>
            </a:pPr>
            <a:endParaRPr lang="zh-CN" altLang="en-US" dirty="0">
              <a:latin typeface="楷体" pitchFamily="49" charset="-122"/>
              <a:ea typeface="楷体" pitchFamily="49" charset="-122"/>
            </a:endParaRPr>
          </a:p>
        </p:txBody>
      </p:sp>
      <p:sp>
        <p:nvSpPr>
          <p:cNvPr id="5" name="日期占位符 4"/>
          <p:cNvSpPr>
            <a:spLocks noGrp="1"/>
          </p:cNvSpPr>
          <p:nvPr>
            <p:ph type="dt" sz="quarter" idx="14"/>
          </p:nvPr>
        </p:nvSpPr>
        <p:spPr/>
        <p:txBody>
          <a:bodyPr/>
          <a:lstStyle/>
          <a:p>
            <a:pPr>
              <a:defRPr/>
            </a:pPr>
            <a:fld id="{C1E1E9B6-DC25-4D6E-9BEA-DA159C9864AF}" type="datetime1">
              <a:rPr lang="zh-CN" altLang="en-US" smtClean="0"/>
              <a:pPr>
                <a:defRPr/>
              </a:pPr>
              <a:t>2012/5/8</a:t>
            </a:fld>
            <a:endParaRPr lang="zh-CN" altLang="en-US"/>
          </a:p>
        </p:txBody>
      </p:sp>
      <p:sp>
        <p:nvSpPr>
          <p:cNvPr id="25605" name="页脚占位符 5"/>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mtClean="0">
                <a:latin typeface="楷体" pitchFamily="49" charset="-122"/>
                <a:ea typeface="楷体" pitchFamily="49" charset="-122"/>
              </a:rPr>
              <a:t>百会网</a:t>
            </a:r>
          </a:p>
        </p:txBody>
      </p:sp>
      <p:sp>
        <p:nvSpPr>
          <p:cNvPr id="7" name="灯片编号占位符 6"/>
          <p:cNvSpPr>
            <a:spLocks noGrp="1"/>
          </p:cNvSpPr>
          <p:nvPr>
            <p:ph type="sldNum" sz="quarter" idx="16"/>
          </p:nvPr>
        </p:nvSpPr>
        <p:spPr/>
        <p:txBody>
          <a:bodyPr/>
          <a:lstStyle/>
          <a:p>
            <a:pPr>
              <a:defRPr/>
            </a:pPr>
            <a:fld id="{B55B3C85-B72B-48A3-9CE9-E141FB8C382B}" type="slidenum">
              <a:rPr lang="zh-CN" altLang="en-US" smtClean="0"/>
              <a:pPr>
                <a:defRPr/>
              </a:pPr>
              <a:t>14</a:t>
            </a:fld>
            <a:endParaRPr lang="zh-CN" altLang="en-US"/>
          </a:p>
        </p:txBody>
      </p:sp>
    </p:spTree>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8313" y="214313"/>
            <a:ext cx="6480175" cy="857250"/>
          </a:xfrm>
        </p:spPr>
        <p:txBody>
          <a:bodyPr/>
          <a:lstStyle/>
          <a:p>
            <a:pPr>
              <a:defRPr/>
            </a:pPr>
            <a:r>
              <a:rPr lang="zh-CN" altLang="en-US" dirty="0" smtClean="0">
                <a:latin typeface="楷体" pitchFamily="49" charset="-122"/>
                <a:ea typeface="楷体" pitchFamily="49" charset="-122"/>
              </a:rPr>
              <a:t>学习过程</a:t>
            </a:r>
            <a:endParaRPr lang="zh-CN" altLang="en-US" dirty="0">
              <a:latin typeface="楷体" pitchFamily="49" charset="-122"/>
              <a:ea typeface="楷体" pitchFamily="49" charset="-122"/>
            </a:endParaRPr>
          </a:p>
        </p:txBody>
      </p:sp>
      <p:sp>
        <p:nvSpPr>
          <p:cNvPr id="3" name="副标题 2"/>
          <p:cNvSpPr>
            <a:spLocks noGrp="1"/>
          </p:cNvSpPr>
          <p:nvPr>
            <p:ph type="subTitle" idx="1"/>
          </p:nvPr>
        </p:nvSpPr>
        <p:spPr>
          <a:xfrm>
            <a:off x="857250" y="1643063"/>
            <a:ext cx="7429500" cy="4572000"/>
          </a:xfrm>
        </p:spPr>
        <p:txBody>
          <a:bodyPr/>
          <a:lstStyle/>
          <a:p>
            <a:pPr>
              <a:defRPr/>
            </a:pPr>
            <a:r>
              <a:rPr lang="zh-CN" altLang="en-US" b="1" dirty="0">
                <a:latin typeface="楷体" pitchFamily="49" charset="-122"/>
                <a:ea typeface="楷体" pitchFamily="49" charset="-122"/>
              </a:rPr>
              <a:t>课前</a:t>
            </a:r>
            <a:r>
              <a:rPr lang="zh-CN" altLang="en-US" b="1" dirty="0" smtClean="0">
                <a:latin typeface="楷体" pitchFamily="49" charset="-122"/>
                <a:ea typeface="楷体" pitchFamily="49" charset="-122"/>
              </a:rPr>
              <a:t>准备</a:t>
            </a:r>
            <a:endParaRPr lang="en-US" altLang="zh-CN" b="1" dirty="0" smtClean="0">
              <a:latin typeface="楷体" pitchFamily="49" charset="-122"/>
              <a:ea typeface="楷体" pitchFamily="49" charset="-122"/>
            </a:endParaRPr>
          </a:p>
          <a:p>
            <a:pPr lvl="1">
              <a:defRPr/>
            </a:pPr>
            <a:r>
              <a:rPr lang="zh-CN" altLang="en-US" b="1" dirty="0" smtClean="0">
                <a:latin typeface="楷体" pitchFamily="49" charset="-122"/>
                <a:ea typeface="楷体" pitchFamily="49" charset="-122"/>
              </a:rPr>
              <a:t>告知学习目标、熟悉学习资源</a:t>
            </a:r>
            <a:endParaRPr lang="en-US" altLang="zh-CN" b="1" dirty="0">
              <a:latin typeface="楷体" pitchFamily="49" charset="-122"/>
              <a:ea typeface="楷体" pitchFamily="49" charset="-122"/>
            </a:endParaRPr>
          </a:p>
          <a:p>
            <a:pPr marL="457200" lvl="1" indent="0">
              <a:buFontTx/>
              <a:buNone/>
              <a:defRPr/>
            </a:pPr>
            <a:r>
              <a:rPr lang="zh-CN" altLang="en-US" sz="2400" b="1" dirty="0" smtClean="0">
                <a:latin typeface="楷体" pitchFamily="49" charset="-122"/>
                <a:ea typeface="楷体" pitchFamily="49" charset="-122"/>
              </a:rPr>
              <a:t>      </a:t>
            </a:r>
            <a:r>
              <a:rPr lang="zh-CN" altLang="en-US" sz="2400" b="1" dirty="0" smtClean="0">
                <a:solidFill>
                  <a:srgbClr val="FF0000"/>
                </a:solidFill>
                <a:latin typeface="楷体" pitchFamily="49" charset="-122"/>
                <a:ea typeface="楷体" pitchFamily="49" charset="-122"/>
              </a:rPr>
              <a:t>百</a:t>
            </a:r>
            <a:r>
              <a:rPr lang="zh-CN" altLang="en-US" sz="2400" b="1" dirty="0">
                <a:solidFill>
                  <a:srgbClr val="FF0000"/>
                </a:solidFill>
                <a:latin typeface="楷体" pitchFamily="49" charset="-122"/>
                <a:ea typeface="楷体" pitchFamily="49" charset="-122"/>
              </a:rPr>
              <a:t>会维</a:t>
            </a:r>
            <a:r>
              <a:rPr lang="zh-CN" altLang="en-US" sz="2400" b="1" dirty="0" smtClean="0">
                <a:solidFill>
                  <a:srgbClr val="FF0000"/>
                </a:solidFill>
                <a:latin typeface="楷体" pitchFamily="49" charset="-122"/>
                <a:ea typeface="楷体" pitchFamily="49" charset="-122"/>
              </a:rPr>
              <a:t>基、百会笔记</a:t>
            </a:r>
            <a:endParaRPr lang="en-US" altLang="zh-CN" sz="2400" b="1" dirty="0" smtClean="0">
              <a:solidFill>
                <a:srgbClr val="FF0000"/>
              </a:solidFill>
              <a:latin typeface="楷体" pitchFamily="49" charset="-122"/>
              <a:ea typeface="楷体" pitchFamily="49" charset="-122"/>
            </a:endParaRPr>
          </a:p>
          <a:p>
            <a:pPr lvl="1">
              <a:defRPr/>
            </a:pPr>
            <a:r>
              <a:rPr lang="zh-CN" altLang="en-US" b="1" dirty="0" smtClean="0">
                <a:latin typeface="楷体" pitchFamily="49" charset="-122"/>
                <a:ea typeface="楷体" pitchFamily="49" charset="-122"/>
              </a:rPr>
              <a:t>建立小组博客、调整教学设计</a:t>
            </a:r>
            <a:endParaRPr lang="en-US" altLang="zh-CN" b="1" dirty="0" smtClean="0">
              <a:latin typeface="楷体" pitchFamily="49" charset="-122"/>
              <a:ea typeface="楷体" pitchFamily="49" charset="-122"/>
            </a:endParaRPr>
          </a:p>
          <a:p>
            <a:pPr lvl="1">
              <a:defRPr/>
            </a:pPr>
            <a:r>
              <a:rPr lang="zh-CN" altLang="en-US" b="1" dirty="0">
                <a:latin typeface="楷体" pitchFamily="49" charset="-122"/>
                <a:ea typeface="楷体" pitchFamily="49" charset="-122"/>
              </a:rPr>
              <a:t>告知</a:t>
            </a:r>
            <a:r>
              <a:rPr lang="zh-CN" altLang="en-US" b="1" dirty="0" smtClean="0">
                <a:latin typeface="楷体" pitchFamily="49" charset="-122"/>
                <a:ea typeface="楷体" pitchFamily="49" charset="-122"/>
              </a:rPr>
              <a:t>项目内容，寻求家长配合</a:t>
            </a:r>
            <a:endParaRPr lang="en-US" altLang="zh-CN" b="1" dirty="0" smtClean="0">
              <a:latin typeface="楷体" pitchFamily="49" charset="-122"/>
              <a:ea typeface="楷体" pitchFamily="49" charset="-122"/>
            </a:endParaRPr>
          </a:p>
          <a:p>
            <a:pPr>
              <a:defRPr/>
            </a:pPr>
            <a:r>
              <a:rPr lang="zh-CN" altLang="en-US" b="1" dirty="0">
                <a:latin typeface="楷体" pitchFamily="49" charset="-122"/>
                <a:ea typeface="楷体" pitchFamily="49" charset="-122"/>
              </a:rPr>
              <a:t>课堂</a:t>
            </a:r>
            <a:r>
              <a:rPr lang="zh-CN" altLang="en-US" b="1" dirty="0" smtClean="0">
                <a:latin typeface="楷体" pitchFamily="49" charset="-122"/>
                <a:ea typeface="楷体" pitchFamily="49" charset="-122"/>
              </a:rPr>
              <a:t>学习</a:t>
            </a:r>
            <a:endParaRPr lang="en-US" altLang="zh-CN" b="1" dirty="0" smtClean="0">
              <a:latin typeface="楷体" pitchFamily="49" charset="-122"/>
              <a:ea typeface="楷体" pitchFamily="49" charset="-122"/>
            </a:endParaRPr>
          </a:p>
          <a:p>
            <a:pPr lvl="1">
              <a:defRPr/>
            </a:pPr>
            <a:r>
              <a:rPr lang="zh-CN" altLang="en-US" b="1" dirty="0" smtClean="0">
                <a:latin typeface="楷体" pitchFamily="49" charset="-122"/>
                <a:ea typeface="楷体" pitchFamily="49" charset="-122"/>
              </a:rPr>
              <a:t>放映影片资料、引导学生感悟</a:t>
            </a:r>
            <a:endParaRPr lang="en-US" altLang="zh-CN" b="1" dirty="0" smtClean="0">
              <a:latin typeface="楷体" pitchFamily="49" charset="-122"/>
              <a:ea typeface="楷体" pitchFamily="49" charset="-122"/>
            </a:endParaRPr>
          </a:p>
          <a:p>
            <a:pPr lvl="1">
              <a:defRPr/>
            </a:pPr>
            <a:r>
              <a:rPr lang="zh-CN" altLang="en-US" b="1" dirty="0" smtClean="0">
                <a:latin typeface="楷体" pitchFamily="49" charset="-122"/>
                <a:ea typeface="楷体" pitchFamily="49" charset="-122"/>
              </a:rPr>
              <a:t>小组讨论学习，集体协作共享</a:t>
            </a:r>
            <a:endParaRPr lang="en-US" altLang="zh-CN" b="1" dirty="0" smtClean="0">
              <a:latin typeface="楷体" pitchFamily="49" charset="-122"/>
              <a:ea typeface="楷体" pitchFamily="49" charset="-122"/>
            </a:endParaRPr>
          </a:p>
          <a:p>
            <a:pPr marL="457200" lvl="1" indent="0">
              <a:buFontTx/>
              <a:buNone/>
              <a:defRPr/>
            </a:pPr>
            <a:r>
              <a:rPr lang="zh-CN" altLang="en-US" sz="2400" b="1" dirty="0" smtClean="0">
                <a:latin typeface="楷体" pitchFamily="49" charset="-122"/>
                <a:ea typeface="楷体" pitchFamily="49" charset="-122"/>
              </a:rPr>
              <a:t>      </a:t>
            </a:r>
            <a:r>
              <a:rPr lang="zh-CN" altLang="en-US" sz="2400" b="1" dirty="0" smtClean="0">
                <a:solidFill>
                  <a:srgbClr val="FF0000"/>
                </a:solidFill>
                <a:latin typeface="楷体" pitchFamily="49" charset="-122"/>
                <a:ea typeface="楷体" pitchFamily="49" charset="-122"/>
              </a:rPr>
              <a:t>百</a:t>
            </a:r>
            <a:r>
              <a:rPr lang="zh-CN" altLang="en-US" sz="2400" b="1" dirty="0">
                <a:solidFill>
                  <a:srgbClr val="FF0000"/>
                </a:solidFill>
                <a:latin typeface="楷体" pitchFamily="49" charset="-122"/>
                <a:ea typeface="楷体" pitchFamily="49" charset="-122"/>
              </a:rPr>
              <a:t>会维基、百会格格</a:t>
            </a:r>
            <a:endParaRPr lang="en-US" altLang="zh-CN" sz="2400" b="1" dirty="0">
              <a:solidFill>
                <a:srgbClr val="FF0000"/>
              </a:solidFill>
              <a:latin typeface="楷体" pitchFamily="49" charset="-122"/>
              <a:ea typeface="楷体" pitchFamily="49" charset="-122"/>
            </a:endParaRPr>
          </a:p>
          <a:p>
            <a:pPr>
              <a:defRPr/>
            </a:pPr>
            <a:endParaRPr lang="en-US" altLang="zh-CN" b="1" dirty="0" smtClean="0">
              <a:latin typeface="楷体" pitchFamily="49" charset="-122"/>
              <a:ea typeface="楷体" pitchFamily="49" charset="-122"/>
            </a:endParaRPr>
          </a:p>
          <a:p>
            <a:pPr>
              <a:defRPr/>
            </a:pPr>
            <a:endParaRPr lang="en-US" altLang="zh-CN" b="1" dirty="0" smtClean="0">
              <a:latin typeface="楷体" pitchFamily="49" charset="-122"/>
              <a:ea typeface="楷体" pitchFamily="49" charset="-122"/>
            </a:endParaRPr>
          </a:p>
          <a:p>
            <a:pPr>
              <a:defRPr/>
            </a:pPr>
            <a:endParaRPr lang="zh-CN" altLang="en-US" dirty="0">
              <a:latin typeface="楷体" pitchFamily="49" charset="-122"/>
              <a:ea typeface="楷体" pitchFamily="49" charset="-122"/>
            </a:endParaRPr>
          </a:p>
        </p:txBody>
      </p:sp>
      <p:sp>
        <p:nvSpPr>
          <p:cNvPr id="5" name="日期占位符 4"/>
          <p:cNvSpPr>
            <a:spLocks noGrp="1"/>
          </p:cNvSpPr>
          <p:nvPr>
            <p:ph type="dt" sz="quarter" idx="14"/>
          </p:nvPr>
        </p:nvSpPr>
        <p:spPr/>
        <p:txBody>
          <a:bodyPr/>
          <a:lstStyle/>
          <a:p>
            <a:pPr>
              <a:defRPr/>
            </a:pPr>
            <a:fld id="{C1E1E9B6-DC25-4D6E-9BEA-DA159C9864AF}" type="datetime1">
              <a:rPr lang="zh-CN" altLang="en-US" smtClean="0"/>
              <a:pPr>
                <a:defRPr/>
              </a:pPr>
              <a:t>2012/5/8</a:t>
            </a:fld>
            <a:endParaRPr lang="zh-CN" altLang="en-US"/>
          </a:p>
        </p:txBody>
      </p:sp>
      <p:sp>
        <p:nvSpPr>
          <p:cNvPr id="26629" name="页脚占位符 5"/>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mtClean="0">
                <a:latin typeface="楷体" pitchFamily="49" charset="-122"/>
                <a:ea typeface="楷体" pitchFamily="49" charset="-122"/>
              </a:rPr>
              <a:t>百会网</a:t>
            </a:r>
          </a:p>
        </p:txBody>
      </p:sp>
      <p:sp>
        <p:nvSpPr>
          <p:cNvPr id="7" name="灯片编号占位符 6"/>
          <p:cNvSpPr>
            <a:spLocks noGrp="1"/>
          </p:cNvSpPr>
          <p:nvPr>
            <p:ph type="sldNum" sz="quarter" idx="16"/>
          </p:nvPr>
        </p:nvSpPr>
        <p:spPr/>
        <p:txBody>
          <a:bodyPr/>
          <a:lstStyle/>
          <a:p>
            <a:pPr>
              <a:defRPr/>
            </a:pPr>
            <a:fld id="{C37BE3E9-CA06-4CFF-AFA1-D680C0EA9D3F}" type="slidenum">
              <a:rPr lang="zh-CN" altLang="en-US" smtClean="0"/>
              <a:pPr>
                <a:defRPr/>
              </a:pPr>
              <a:t>15</a:t>
            </a:fld>
            <a:endParaRPr lang="zh-CN" altLang="en-US"/>
          </a:p>
        </p:txBody>
      </p:sp>
    </p:spTree>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8313" y="214313"/>
            <a:ext cx="6480175" cy="857250"/>
          </a:xfrm>
        </p:spPr>
        <p:txBody>
          <a:bodyPr/>
          <a:lstStyle/>
          <a:p>
            <a:pPr>
              <a:defRPr/>
            </a:pPr>
            <a:r>
              <a:rPr lang="zh-CN" altLang="en-US" dirty="0" smtClean="0">
                <a:latin typeface="楷体" pitchFamily="49" charset="-122"/>
                <a:ea typeface="楷体" pitchFamily="49" charset="-122"/>
              </a:rPr>
              <a:t>学习过程</a:t>
            </a:r>
            <a:endParaRPr lang="zh-CN" altLang="en-US" dirty="0">
              <a:latin typeface="楷体" pitchFamily="49" charset="-122"/>
              <a:ea typeface="楷体" pitchFamily="49" charset="-122"/>
            </a:endParaRPr>
          </a:p>
        </p:txBody>
      </p:sp>
      <p:sp>
        <p:nvSpPr>
          <p:cNvPr id="3" name="副标题 2"/>
          <p:cNvSpPr>
            <a:spLocks noGrp="1"/>
          </p:cNvSpPr>
          <p:nvPr>
            <p:ph type="subTitle" idx="1"/>
          </p:nvPr>
        </p:nvSpPr>
        <p:spPr>
          <a:xfrm>
            <a:off x="857250" y="1643063"/>
            <a:ext cx="7429500" cy="4572000"/>
          </a:xfrm>
        </p:spPr>
        <p:txBody>
          <a:bodyPr/>
          <a:lstStyle/>
          <a:p>
            <a:pPr>
              <a:defRPr/>
            </a:pPr>
            <a:r>
              <a:rPr lang="zh-CN" altLang="en-US" b="1" dirty="0">
                <a:latin typeface="楷体" pitchFamily="49" charset="-122"/>
                <a:ea typeface="楷体" pitchFamily="49" charset="-122"/>
              </a:rPr>
              <a:t>项目学习：</a:t>
            </a:r>
            <a:r>
              <a:rPr lang="en-US" altLang="zh-CN" b="1" dirty="0">
                <a:latin typeface="楷体" pitchFamily="49" charset="-122"/>
                <a:ea typeface="楷体" pitchFamily="49" charset="-122"/>
              </a:rPr>
              <a:t>《</a:t>
            </a:r>
            <a:r>
              <a:rPr lang="zh-CN" altLang="en-US" b="1" dirty="0">
                <a:latin typeface="楷体" pitchFamily="49" charset="-122"/>
                <a:ea typeface="楷体" pitchFamily="49" charset="-122"/>
              </a:rPr>
              <a:t>长城心语</a:t>
            </a:r>
            <a:r>
              <a:rPr lang="en-US" altLang="zh-CN" b="1" dirty="0" smtClean="0">
                <a:latin typeface="楷体" pitchFamily="49" charset="-122"/>
                <a:ea typeface="楷体" pitchFamily="49" charset="-122"/>
              </a:rPr>
              <a:t>》(</a:t>
            </a:r>
            <a:r>
              <a:rPr lang="zh-CN" altLang="en-US" b="1" dirty="0" smtClean="0">
                <a:latin typeface="楷体" pitchFamily="49" charset="-122"/>
                <a:ea typeface="楷体" pitchFamily="49" charset="-122"/>
              </a:rPr>
              <a:t>角色扮演</a:t>
            </a:r>
            <a:r>
              <a:rPr lang="en-US" altLang="zh-CN" b="1" dirty="0" smtClean="0">
                <a:latin typeface="楷体" pitchFamily="49" charset="-122"/>
                <a:ea typeface="楷体" pitchFamily="49" charset="-122"/>
              </a:rPr>
              <a:t>)</a:t>
            </a:r>
            <a:endParaRPr lang="en-US" altLang="zh-CN" b="1" dirty="0">
              <a:latin typeface="楷体" pitchFamily="49" charset="-122"/>
              <a:ea typeface="楷体" pitchFamily="49" charset="-122"/>
            </a:endParaRPr>
          </a:p>
          <a:p>
            <a:pPr lvl="1">
              <a:defRPr/>
            </a:pPr>
            <a:r>
              <a:rPr lang="zh-CN" altLang="en-US" dirty="0">
                <a:latin typeface="楷体" pitchFamily="49" charset="-122"/>
                <a:ea typeface="楷体" pitchFamily="49" charset="-122"/>
              </a:rPr>
              <a:t>现状</a:t>
            </a:r>
            <a:r>
              <a:rPr lang="zh-CN" altLang="en-US" dirty="0" smtClean="0">
                <a:latin typeface="楷体" pitchFamily="49" charset="-122"/>
                <a:ea typeface="楷体" pitchFamily="49" charset="-122"/>
              </a:rPr>
              <a:t>分析</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小组</a:t>
            </a:r>
            <a:r>
              <a:rPr lang="zh-CN" altLang="en-US" dirty="0">
                <a:latin typeface="楷体" pitchFamily="49" charset="-122"/>
                <a:ea typeface="楷体" pitchFamily="49" charset="-122"/>
              </a:rPr>
              <a:t>分析设计</a:t>
            </a:r>
            <a:r>
              <a:rPr lang="zh-CN" altLang="en-US" dirty="0" smtClean="0">
                <a:latin typeface="楷体" pitchFamily="49" charset="-122"/>
                <a:ea typeface="楷体" pitchFamily="49" charset="-122"/>
              </a:rPr>
              <a:t>表、分析简报、自评表</a:t>
            </a:r>
            <a:endParaRPr lang="en-US" altLang="zh-CN" dirty="0" smtClean="0">
              <a:latin typeface="楷体" pitchFamily="49" charset="-122"/>
              <a:ea typeface="楷体" pitchFamily="49" charset="-122"/>
            </a:endParaRPr>
          </a:p>
          <a:p>
            <a:pPr marL="457200" lvl="1" indent="0">
              <a:buFontTx/>
              <a:buNone/>
              <a:defRPr/>
            </a:pPr>
            <a:r>
              <a:rPr lang="zh-CN" altLang="en-US" sz="2400" b="1" dirty="0" smtClean="0">
                <a:solidFill>
                  <a:srgbClr val="FF0000"/>
                </a:solidFill>
                <a:latin typeface="楷体" pitchFamily="49" charset="-122"/>
                <a:ea typeface="楷体" pitchFamily="49" charset="-122"/>
              </a:rPr>
              <a:t>      百</a:t>
            </a:r>
            <a:r>
              <a:rPr lang="zh-CN" altLang="en-US" sz="2400" b="1" dirty="0">
                <a:solidFill>
                  <a:srgbClr val="FF0000"/>
                </a:solidFill>
                <a:latin typeface="楷体" pitchFamily="49" charset="-122"/>
                <a:ea typeface="楷体" pitchFamily="49" charset="-122"/>
              </a:rPr>
              <a:t>会写写、百会秀秀</a:t>
            </a:r>
            <a:endParaRPr lang="en-US" altLang="zh-CN" sz="2400" b="1" dirty="0">
              <a:solidFill>
                <a:srgbClr val="FF0000"/>
              </a:solidFill>
              <a:latin typeface="楷体" pitchFamily="49" charset="-122"/>
              <a:ea typeface="楷体" pitchFamily="49" charset="-122"/>
            </a:endParaRPr>
          </a:p>
          <a:p>
            <a:pPr lvl="1">
              <a:defRPr/>
            </a:pPr>
            <a:r>
              <a:rPr lang="zh-CN" altLang="en-US" b="1" dirty="0">
                <a:latin typeface="楷体" pitchFamily="49" charset="-122"/>
                <a:ea typeface="楷体" pitchFamily="49" charset="-122"/>
              </a:rPr>
              <a:t>政策</a:t>
            </a:r>
            <a:r>
              <a:rPr lang="zh-CN" altLang="en-US" b="1" dirty="0" smtClean="0">
                <a:latin typeface="楷体" pitchFamily="49" charset="-122"/>
                <a:ea typeface="楷体" pitchFamily="49" charset="-122"/>
              </a:rPr>
              <a:t>研究</a:t>
            </a:r>
            <a:r>
              <a:rPr lang="en-US" altLang="zh-CN" b="1" dirty="0" smtClean="0">
                <a:latin typeface="楷体" pitchFamily="49" charset="-122"/>
                <a:ea typeface="楷体" pitchFamily="49" charset="-122"/>
              </a:rPr>
              <a:t>——</a:t>
            </a:r>
            <a:r>
              <a:rPr lang="zh-CN" altLang="en-US" b="1" dirty="0">
                <a:latin typeface="楷体" pitchFamily="49" charset="-122"/>
                <a:ea typeface="楷体" pitchFamily="49" charset="-122"/>
              </a:rPr>
              <a:t>正确</a:t>
            </a:r>
            <a:r>
              <a:rPr lang="zh-CN" altLang="en-US" b="1" dirty="0" smtClean="0">
                <a:latin typeface="楷体" pitchFamily="49" charset="-122"/>
                <a:ea typeface="楷体" pitchFamily="49" charset="-122"/>
              </a:rPr>
              <a:t>引导价值观</a:t>
            </a:r>
            <a:endParaRPr lang="en-US" altLang="zh-CN" b="1" dirty="0" smtClean="0">
              <a:latin typeface="楷体" pitchFamily="49" charset="-122"/>
              <a:ea typeface="楷体" pitchFamily="49" charset="-122"/>
            </a:endParaRPr>
          </a:p>
          <a:p>
            <a:pPr marL="457200" lvl="1" indent="0">
              <a:buFontTx/>
              <a:buNone/>
              <a:defRPr/>
            </a:pPr>
            <a:r>
              <a:rPr lang="zh-CN" altLang="en-US" sz="2400" b="1" dirty="0" smtClean="0">
                <a:solidFill>
                  <a:srgbClr val="FF0000"/>
                </a:solidFill>
                <a:latin typeface="楷体" pitchFamily="49" charset="-122"/>
                <a:ea typeface="楷体" pitchFamily="49" charset="-122"/>
              </a:rPr>
              <a:t>      百</a:t>
            </a:r>
            <a:r>
              <a:rPr lang="zh-CN" altLang="en-US" sz="2400" b="1" dirty="0">
                <a:solidFill>
                  <a:srgbClr val="FF0000"/>
                </a:solidFill>
                <a:latin typeface="楷体" pitchFamily="49" charset="-122"/>
                <a:ea typeface="楷体" pitchFamily="49" charset="-122"/>
              </a:rPr>
              <a:t>会秀秀、百会格格</a:t>
            </a:r>
            <a:endParaRPr lang="en-US" altLang="zh-CN" sz="2400" b="1" dirty="0">
              <a:solidFill>
                <a:srgbClr val="FF0000"/>
              </a:solidFill>
              <a:latin typeface="楷体" pitchFamily="49" charset="-122"/>
              <a:ea typeface="楷体" pitchFamily="49" charset="-122"/>
            </a:endParaRPr>
          </a:p>
          <a:p>
            <a:pPr lvl="1">
              <a:defRPr/>
            </a:pPr>
            <a:r>
              <a:rPr lang="zh-CN" altLang="en-US" dirty="0">
                <a:latin typeface="楷体" pitchFamily="49" charset="-122"/>
                <a:ea typeface="楷体" pitchFamily="49" charset="-122"/>
              </a:rPr>
              <a:t>网络</a:t>
            </a:r>
            <a:r>
              <a:rPr lang="zh-CN" altLang="en-US" dirty="0" smtClean="0">
                <a:latin typeface="楷体" pitchFamily="49" charset="-122"/>
                <a:ea typeface="楷体" pitchFamily="49" charset="-122"/>
              </a:rPr>
              <a:t>互动</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课后拓展</a:t>
            </a:r>
            <a:endParaRPr lang="en-US" altLang="zh-CN" dirty="0" smtClean="0">
              <a:latin typeface="楷体" pitchFamily="49" charset="-122"/>
              <a:ea typeface="楷体" pitchFamily="49" charset="-122"/>
            </a:endParaRPr>
          </a:p>
          <a:p>
            <a:pPr marL="457200" lvl="1" indent="0">
              <a:buFontTx/>
              <a:buNone/>
              <a:defRPr/>
            </a:pPr>
            <a:r>
              <a:rPr lang="zh-CN" altLang="en-US" sz="2400" b="1" dirty="0" smtClean="0">
                <a:solidFill>
                  <a:srgbClr val="FF0000"/>
                </a:solidFill>
                <a:latin typeface="楷体" pitchFamily="49" charset="-122"/>
                <a:ea typeface="楷体" pitchFamily="49" charset="-122"/>
              </a:rPr>
              <a:t>      百</a:t>
            </a:r>
            <a:r>
              <a:rPr lang="zh-CN" altLang="en-US" sz="2400" b="1" dirty="0">
                <a:solidFill>
                  <a:srgbClr val="FF0000"/>
                </a:solidFill>
                <a:latin typeface="楷体" pitchFamily="49" charset="-122"/>
                <a:ea typeface="楷体" pitchFamily="49" charset="-122"/>
              </a:rPr>
              <a:t>会维基、百会论坛、百会写写</a:t>
            </a:r>
            <a:endParaRPr lang="en-US" altLang="zh-CN" sz="2400" b="1" dirty="0">
              <a:solidFill>
                <a:srgbClr val="FF0000"/>
              </a:solidFill>
              <a:latin typeface="楷体" pitchFamily="49" charset="-122"/>
              <a:ea typeface="楷体" pitchFamily="49" charset="-122"/>
            </a:endParaRPr>
          </a:p>
          <a:p>
            <a:pPr lvl="1">
              <a:defRPr/>
            </a:pPr>
            <a:r>
              <a:rPr lang="zh-CN" altLang="en-US" b="1" dirty="0">
                <a:latin typeface="楷体" pitchFamily="49" charset="-122"/>
                <a:ea typeface="楷体" pitchFamily="49" charset="-122"/>
              </a:rPr>
              <a:t>成果展示：</a:t>
            </a:r>
            <a:r>
              <a:rPr lang="en-US" altLang="zh-CN" b="1" dirty="0">
                <a:latin typeface="楷体" pitchFamily="49" charset="-122"/>
                <a:ea typeface="楷体" pitchFamily="49" charset="-122"/>
              </a:rPr>
              <a:t>《</a:t>
            </a:r>
            <a:r>
              <a:rPr lang="zh-CN" altLang="en-US" b="1" dirty="0">
                <a:latin typeface="楷体" pitchFamily="49" charset="-122"/>
                <a:ea typeface="楷体" pitchFamily="49" charset="-122"/>
              </a:rPr>
              <a:t>长城心语</a:t>
            </a:r>
            <a:r>
              <a:rPr lang="en-US" altLang="zh-CN" b="1" dirty="0">
                <a:latin typeface="楷体" pitchFamily="49" charset="-122"/>
                <a:ea typeface="楷体" pitchFamily="49" charset="-122"/>
              </a:rPr>
              <a:t>》</a:t>
            </a:r>
            <a:r>
              <a:rPr lang="zh-CN" altLang="en-US" b="1" dirty="0">
                <a:latin typeface="楷体" pitchFamily="49" charset="-122"/>
                <a:ea typeface="楷体" pitchFamily="49" charset="-122"/>
              </a:rPr>
              <a:t>汇报会</a:t>
            </a:r>
            <a:endParaRPr lang="en-US" altLang="zh-CN" b="1" dirty="0" smtClean="0">
              <a:latin typeface="楷体" pitchFamily="49" charset="-122"/>
              <a:ea typeface="楷体" pitchFamily="49" charset="-122"/>
            </a:endParaRPr>
          </a:p>
          <a:p>
            <a:pPr>
              <a:defRPr/>
            </a:pPr>
            <a:endParaRPr lang="en-US" altLang="zh-CN" b="1" dirty="0" smtClean="0">
              <a:latin typeface="楷体" pitchFamily="49" charset="-122"/>
              <a:ea typeface="楷体" pitchFamily="49" charset="-122"/>
            </a:endParaRPr>
          </a:p>
          <a:p>
            <a:pPr>
              <a:defRPr/>
            </a:pPr>
            <a:endParaRPr lang="zh-CN" altLang="en-US" dirty="0">
              <a:latin typeface="楷体" pitchFamily="49" charset="-122"/>
              <a:ea typeface="楷体" pitchFamily="49" charset="-122"/>
            </a:endParaRPr>
          </a:p>
        </p:txBody>
      </p:sp>
      <p:sp>
        <p:nvSpPr>
          <p:cNvPr id="5" name="日期占位符 4"/>
          <p:cNvSpPr>
            <a:spLocks noGrp="1"/>
          </p:cNvSpPr>
          <p:nvPr>
            <p:ph type="dt" sz="quarter" idx="14"/>
          </p:nvPr>
        </p:nvSpPr>
        <p:spPr/>
        <p:txBody>
          <a:bodyPr/>
          <a:lstStyle/>
          <a:p>
            <a:pPr>
              <a:defRPr/>
            </a:pPr>
            <a:fld id="{C1E1E9B6-DC25-4D6E-9BEA-DA159C9864AF}" type="datetime1">
              <a:rPr lang="zh-CN" altLang="en-US" smtClean="0"/>
              <a:pPr>
                <a:defRPr/>
              </a:pPr>
              <a:t>2012/5/8</a:t>
            </a:fld>
            <a:endParaRPr lang="zh-CN" altLang="en-US"/>
          </a:p>
        </p:txBody>
      </p:sp>
      <p:sp>
        <p:nvSpPr>
          <p:cNvPr id="27653" name="页脚占位符 5"/>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mtClean="0">
                <a:latin typeface="楷体" pitchFamily="49" charset="-122"/>
                <a:ea typeface="楷体" pitchFamily="49" charset="-122"/>
              </a:rPr>
              <a:t>百会网</a:t>
            </a:r>
          </a:p>
        </p:txBody>
      </p:sp>
      <p:sp>
        <p:nvSpPr>
          <p:cNvPr id="7" name="灯片编号占位符 6"/>
          <p:cNvSpPr>
            <a:spLocks noGrp="1"/>
          </p:cNvSpPr>
          <p:nvPr>
            <p:ph type="sldNum" sz="quarter" idx="16"/>
          </p:nvPr>
        </p:nvSpPr>
        <p:spPr/>
        <p:txBody>
          <a:bodyPr/>
          <a:lstStyle/>
          <a:p>
            <a:pPr>
              <a:defRPr/>
            </a:pPr>
            <a:fld id="{C113081E-DA08-4929-900E-7D717520CB6E}" type="slidenum">
              <a:rPr lang="zh-CN" altLang="en-US" smtClean="0"/>
              <a:pPr>
                <a:defRPr/>
              </a:pPr>
              <a:t>16</a:t>
            </a:fld>
            <a:endParaRPr lang="zh-CN" altLang="en-US"/>
          </a:p>
        </p:txBody>
      </p:sp>
    </p:spTree>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4"/>
          <p:cNvSpPr>
            <a:spLocks noGrp="1"/>
          </p:cNvSpPr>
          <p:nvPr>
            <p:ph type="dt" sz="quarter" idx="14"/>
          </p:nvPr>
        </p:nvSpPr>
        <p:spPr/>
        <p:txBody>
          <a:bodyPr/>
          <a:lstStyle/>
          <a:p>
            <a:pPr>
              <a:defRPr/>
            </a:pPr>
            <a:fld id="{C1E1E9B6-DC25-4D6E-9BEA-DA159C9864AF}" type="datetime1">
              <a:rPr lang="zh-CN" altLang="en-US" smtClean="0"/>
              <a:pPr>
                <a:defRPr/>
              </a:pPr>
              <a:t>2012/5/8</a:t>
            </a:fld>
            <a:endParaRPr lang="zh-CN" altLang="en-US"/>
          </a:p>
        </p:txBody>
      </p:sp>
      <p:sp>
        <p:nvSpPr>
          <p:cNvPr id="28675" name="页脚占位符 5"/>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mtClean="0">
                <a:latin typeface="楷体" pitchFamily="49" charset="-122"/>
                <a:ea typeface="楷体" pitchFamily="49" charset="-122"/>
              </a:rPr>
              <a:t>百会网</a:t>
            </a:r>
          </a:p>
        </p:txBody>
      </p:sp>
      <p:sp>
        <p:nvSpPr>
          <p:cNvPr id="7" name="灯片编号占位符 6"/>
          <p:cNvSpPr>
            <a:spLocks noGrp="1"/>
          </p:cNvSpPr>
          <p:nvPr>
            <p:ph type="sldNum" sz="quarter" idx="16"/>
          </p:nvPr>
        </p:nvSpPr>
        <p:spPr/>
        <p:txBody>
          <a:bodyPr/>
          <a:lstStyle/>
          <a:p>
            <a:pPr>
              <a:defRPr/>
            </a:pPr>
            <a:fld id="{2A8932E8-4477-4F7C-887D-86C11D0C9F23}" type="slidenum">
              <a:rPr lang="zh-CN" altLang="en-US" smtClean="0"/>
              <a:pPr>
                <a:defRPr/>
              </a:pPr>
              <a:t>17</a:t>
            </a:fld>
            <a:endParaRPr lang="zh-CN" altLang="en-US"/>
          </a:p>
        </p:txBody>
      </p:sp>
      <p:sp>
        <p:nvSpPr>
          <p:cNvPr id="8" name="标题 1"/>
          <p:cNvSpPr txBox="1">
            <a:spLocks/>
          </p:cNvSpPr>
          <p:nvPr/>
        </p:nvSpPr>
        <p:spPr>
          <a:xfrm>
            <a:off x="620713" y="366713"/>
            <a:ext cx="6480175" cy="857250"/>
          </a:xfrm>
          <a:prstGeom prst="rect">
            <a:avLst/>
          </a:prstGeom>
        </p:spPr>
        <p:txBody>
          <a:bodyPr>
            <a:normAutofit/>
          </a:bodyPr>
          <a:lstStyle>
            <a:lvl1pPr algn="l" rtl="0" eaLnBrk="0" fontAlgn="base" hangingPunct="0">
              <a:spcBef>
                <a:spcPct val="0"/>
              </a:spcBef>
              <a:spcAft>
                <a:spcPct val="0"/>
              </a:spcAft>
              <a:defRPr sz="4000" kern="120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a:lstStyle>
          <a:p>
            <a:pPr>
              <a:defRPr/>
            </a:pPr>
            <a:endParaRPr lang="zh-CN" altLang="en-US" dirty="0">
              <a:latin typeface="楷体" pitchFamily="49" charset="-122"/>
              <a:ea typeface="楷体" pitchFamily="49" charset="-122"/>
            </a:endParaRPr>
          </a:p>
        </p:txBody>
      </p:sp>
      <p:sp>
        <p:nvSpPr>
          <p:cNvPr id="9" name="标题 8"/>
          <p:cNvSpPr>
            <a:spLocks noGrp="1"/>
          </p:cNvSpPr>
          <p:nvPr>
            <p:ph type="ctrTitle"/>
          </p:nvPr>
        </p:nvSpPr>
        <p:spPr>
          <a:xfrm>
            <a:off x="468313" y="214313"/>
            <a:ext cx="6480175" cy="857250"/>
          </a:xfrm>
        </p:spPr>
        <p:txBody>
          <a:bodyPr/>
          <a:lstStyle/>
          <a:p>
            <a:pPr>
              <a:defRPr/>
            </a:pPr>
            <a:endParaRPr lang="zh-CN" altLang="en-US" dirty="0"/>
          </a:p>
        </p:txBody>
      </p:sp>
      <p:pic>
        <p:nvPicPr>
          <p:cNvPr id="28679"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1288"/>
            <a:ext cx="67056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0" name="副标题 10"/>
          <p:cNvSpPr>
            <a:spLocks noGrp="1"/>
          </p:cNvSpPr>
          <p:nvPr>
            <p:ph type="subTitle" idx="1"/>
          </p:nvPr>
        </p:nvSpPr>
        <p:spPr>
          <a:xfrm>
            <a:off x="857250" y="1643063"/>
            <a:ext cx="7429500" cy="4572000"/>
          </a:xfrm>
        </p:spPr>
        <p:txBody>
          <a:bodyPr/>
          <a:lstStyle/>
          <a:p>
            <a:pPr marL="341313" indent="-341313"/>
            <a:endParaRPr lang="zh-CN" altLang="en-US" smtClean="0"/>
          </a:p>
        </p:txBody>
      </p:sp>
      <p:pic>
        <p:nvPicPr>
          <p:cNvPr id="28681"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50" y="1641475"/>
            <a:ext cx="7426325" cy="465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8313" y="214313"/>
            <a:ext cx="6480175" cy="857250"/>
          </a:xfrm>
        </p:spPr>
        <p:txBody>
          <a:bodyPr/>
          <a:lstStyle/>
          <a:p>
            <a:pPr>
              <a:defRPr/>
            </a:pPr>
            <a:r>
              <a:rPr lang="zh-CN" altLang="en-US" dirty="0" smtClean="0">
                <a:latin typeface="楷体" pitchFamily="49" charset="-122"/>
                <a:ea typeface="楷体" pitchFamily="49" charset="-122"/>
              </a:rPr>
              <a:t>百会维基</a:t>
            </a:r>
            <a:endParaRPr lang="zh-CN" altLang="en-US" dirty="0">
              <a:latin typeface="楷体" pitchFamily="49" charset="-122"/>
              <a:ea typeface="楷体" pitchFamily="49" charset="-122"/>
            </a:endParaRPr>
          </a:p>
        </p:txBody>
      </p:sp>
      <p:sp>
        <p:nvSpPr>
          <p:cNvPr id="5" name="日期占位符 4"/>
          <p:cNvSpPr>
            <a:spLocks noGrp="1"/>
          </p:cNvSpPr>
          <p:nvPr>
            <p:ph type="dt" sz="quarter" idx="14"/>
          </p:nvPr>
        </p:nvSpPr>
        <p:spPr/>
        <p:txBody>
          <a:bodyPr/>
          <a:lstStyle/>
          <a:p>
            <a:pPr>
              <a:defRPr/>
            </a:pPr>
            <a:fld id="{6B244C6B-C289-46AD-AB3F-99B3E0B51065}" type="datetime1">
              <a:rPr lang="zh-CN" altLang="en-US"/>
              <a:pPr>
                <a:defRPr/>
              </a:pPr>
              <a:t>2012/5/8</a:t>
            </a:fld>
            <a:endParaRPr lang="zh-CN" altLang="en-US"/>
          </a:p>
        </p:txBody>
      </p:sp>
      <p:sp>
        <p:nvSpPr>
          <p:cNvPr id="29700" name="页脚占位符 5"/>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mtClean="0">
                <a:latin typeface="楷体" pitchFamily="49" charset="-122"/>
                <a:ea typeface="楷体" pitchFamily="49" charset="-122"/>
              </a:rPr>
              <a:t>百会网</a:t>
            </a:r>
          </a:p>
        </p:txBody>
      </p:sp>
      <p:sp>
        <p:nvSpPr>
          <p:cNvPr id="7" name="灯片编号占位符 6"/>
          <p:cNvSpPr>
            <a:spLocks noGrp="1"/>
          </p:cNvSpPr>
          <p:nvPr>
            <p:ph type="sldNum" sz="quarter" idx="16"/>
          </p:nvPr>
        </p:nvSpPr>
        <p:spPr/>
        <p:txBody>
          <a:bodyPr/>
          <a:lstStyle/>
          <a:p>
            <a:pPr>
              <a:defRPr/>
            </a:pPr>
            <a:fld id="{ECFDAA51-623D-4F4B-A8BB-382048999ABE}" type="slidenum">
              <a:rPr lang="zh-CN" altLang="en-US" smtClean="0"/>
              <a:pPr>
                <a:defRPr/>
              </a:pPr>
              <a:t>18</a:t>
            </a:fld>
            <a:endParaRPr lang="zh-CN" altLang="en-US"/>
          </a:p>
        </p:txBody>
      </p:sp>
      <p:pic>
        <p:nvPicPr>
          <p:cNvPr id="29702" name="图片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5388"/>
            <a:ext cx="91440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1552575"/>
            <a:ext cx="914400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8313" y="214313"/>
            <a:ext cx="6480175" cy="857250"/>
          </a:xfrm>
        </p:spPr>
        <p:txBody>
          <a:bodyPr/>
          <a:lstStyle/>
          <a:p>
            <a:pPr>
              <a:defRPr/>
            </a:pPr>
            <a:r>
              <a:rPr lang="zh-CN" altLang="en-US" dirty="0" smtClean="0">
                <a:latin typeface="楷体" pitchFamily="49" charset="-122"/>
                <a:ea typeface="楷体" pitchFamily="49" charset="-122"/>
              </a:rPr>
              <a:t>百会写写</a:t>
            </a:r>
            <a:endParaRPr lang="zh-CN" altLang="en-US" dirty="0">
              <a:latin typeface="楷体" pitchFamily="49" charset="-122"/>
              <a:ea typeface="楷体" pitchFamily="49" charset="-122"/>
            </a:endParaRPr>
          </a:p>
        </p:txBody>
      </p:sp>
      <p:pic>
        <p:nvPicPr>
          <p:cNvPr id="30723" name="图片 4">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95388"/>
            <a:ext cx="9144000"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流程图: 过程 5"/>
          <p:cNvSpPr/>
          <p:nvPr/>
        </p:nvSpPr>
        <p:spPr>
          <a:xfrm>
            <a:off x="827088" y="1647825"/>
            <a:ext cx="4968875" cy="557213"/>
          </a:xfrm>
          <a:prstGeom prst="flowChartProcess">
            <a:avLst/>
          </a:prstGeom>
          <a:noFill/>
          <a:ln w="762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7" name="日期占位符 6"/>
          <p:cNvSpPr>
            <a:spLocks noGrp="1"/>
          </p:cNvSpPr>
          <p:nvPr>
            <p:ph type="dt" sz="quarter" idx="14"/>
          </p:nvPr>
        </p:nvSpPr>
        <p:spPr/>
        <p:txBody>
          <a:bodyPr/>
          <a:lstStyle/>
          <a:p>
            <a:pPr>
              <a:defRPr/>
            </a:pPr>
            <a:fld id="{D62C1557-E0E1-4D77-BA5A-1917EB805BCC}" type="datetime1">
              <a:rPr lang="zh-CN" altLang="en-US"/>
              <a:pPr>
                <a:defRPr/>
              </a:pPr>
              <a:t>2012/5/8</a:t>
            </a:fld>
            <a:endParaRPr lang="zh-CN" altLang="en-US"/>
          </a:p>
        </p:txBody>
      </p:sp>
      <p:sp>
        <p:nvSpPr>
          <p:cNvPr id="30726" name="页脚占位符 7"/>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mtClean="0">
                <a:latin typeface="楷体" pitchFamily="49" charset="-122"/>
                <a:ea typeface="楷体" pitchFamily="49" charset="-122"/>
              </a:rPr>
              <a:t>百会网</a:t>
            </a:r>
          </a:p>
        </p:txBody>
      </p:sp>
      <p:sp>
        <p:nvSpPr>
          <p:cNvPr id="9" name="灯片编号占位符 8"/>
          <p:cNvSpPr>
            <a:spLocks noGrp="1"/>
          </p:cNvSpPr>
          <p:nvPr>
            <p:ph type="sldNum" sz="quarter" idx="16"/>
          </p:nvPr>
        </p:nvSpPr>
        <p:spPr/>
        <p:txBody>
          <a:bodyPr/>
          <a:lstStyle/>
          <a:p>
            <a:pPr>
              <a:defRPr/>
            </a:pPr>
            <a:fld id="{296025BE-1D08-49B5-AFCF-6FF807242731}" type="slidenum">
              <a:rPr lang="zh-CN" altLang="en-US" smtClean="0"/>
              <a:pPr>
                <a:defRPr/>
              </a:pPr>
              <a:t>19</a:t>
            </a:fld>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8313" y="214313"/>
            <a:ext cx="6480175" cy="857250"/>
          </a:xfrm>
        </p:spPr>
        <p:txBody>
          <a:bodyPr/>
          <a:lstStyle/>
          <a:p>
            <a:pPr>
              <a:defRPr/>
            </a:pPr>
            <a:r>
              <a:rPr lang="zh-CN" altLang="en-US" dirty="0" smtClean="0">
                <a:latin typeface="楷体" pitchFamily="49" charset="-122"/>
                <a:ea typeface="楷体" pitchFamily="49" charset="-122"/>
              </a:rPr>
              <a:t>目录</a:t>
            </a:r>
            <a:endParaRPr lang="zh-CN" altLang="en-US" dirty="0">
              <a:latin typeface="楷体" pitchFamily="49" charset="-122"/>
              <a:ea typeface="楷体" pitchFamily="49" charset="-122"/>
            </a:endParaRPr>
          </a:p>
        </p:txBody>
      </p:sp>
      <p:sp>
        <p:nvSpPr>
          <p:cNvPr id="5" name="日期占位符 4"/>
          <p:cNvSpPr>
            <a:spLocks noGrp="1"/>
          </p:cNvSpPr>
          <p:nvPr>
            <p:ph type="dt" sz="quarter" idx="14"/>
          </p:nvPr>
        </p:nvSpPr>
        <p:spPr/>
        <p:txBody>
          <a:bodyPr/>
          <a:lstStyle/>
          <a:p>
            <a:pPr>
              <a:defRPr/>
            </a:pPr>
            <a:fld id="{A1614BA1-8C18-4E5F-AC7B-127307974E9E}" type="datetime1">
              <a:rPr lang="zh-CN" altLang="en-US"/>
              <a:pPr>
                <a:defRPr/>
              </a:pPr>
              <a:t>2012/5/8</a:t>
            </a:fld>
            <a:endParaRPr lang="zh-CN" altLang="en-US"/>
          </a:p>
        </p:txBody>
      </p:sp>
      <p:sp>
        <p:nvSpPr>
          <p:cNvPr id="13316" name="页脚占位符 5"/>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mtClean="0">
                <a:latin typeface="楷体" pitchFamily="49" charset="-122"/>
                <a:ea typeface="楷体" pitchFamily="49" charset="-122"/>
              </a:rPr>
              <a:t>百会网</a:t>
            </a:r>
          </a:p>
        </p:txBody>
      </p:sp>
      <p:sp>
        <p:nvSpPr>
          <p:cNvPr id="7" name="灯片编号占位符 6"/>
          <p:cNvSpPr>
            <a:spLocks noGrp="1"/>
          </p:cNvSpPr>
          <p:nvPr>
            <p:ph type="sldNum" sz="quarter" idx="16"/>
          </p:nvPr>
        </p:nvSpPr>
        <p:spPr/>
        <p:txBody>
          <a:bodyPr/>
          <a:lstStyle/>
          <a:p>
            <a:pPr>
              <a:defRPr/>
            </a:pPr>
            <a:fld id="{AED57F93-2759-48B6-95E9-2B5C8E670853}" type="slidenum">
              <a:rPr lang="zh-CN" altLang="en-US" smtClean="0"/>
              <a:pPr>
                <a:defRPr/>
              </a:pPr>
              <a:t>2</a:t>
            </a:fld>
            <a:endParaRPr lang="zh-CN" altLang="en-US"/>
          </a:p>
        </p:txBody>
      </p:sp>
      <p:graphicFrame>
        <p:nvGraphicFramePr>
          <p:cNvPr id="4" name="图示 3"/>
          <p:cNvGraphicFramePr/>
          <p:nvPr/>
        </p:nvGraphicFramePr>
        <p:xfrm>
          <a:off x="1475656" y="16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a:spLocks noChangeArrowheads="1"/>
          </p:cNvSpPr>
          <p:nvPr/>
        </p:nvSpPr>
        <p:spPr bwMode="auto">
          <a:xfrm>
            <a:off x="1908175" y="1700213"/>
            <a:ext cx="4968875"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4000">
                <a:solidFill>
                  <a:schemeClr val="bg1"/>
                </a:solidFill>
                <a:latin typeface="楷体" pitchFamily="49" charset="-122"/>
                <a:ea typeface="楷体" pitchFamily="49" charset="-122"/>
              </a:rPr>
              <a:t>云服务简介</a:t>
            </a:r>
          </a:p>
          <a:p>
            <a:pPr eaLnBrk="1" hangingPunct="1"/>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8">
                                            <p:txEl>
                                              <p:pRg st="0" end="0"/>
                                            </p:txEl>
                                          </p:spTgt>
                                        </p:tgtEl>
                                        <p:attrNameLst>
                                          <p:attrName>style.color</p:attrName>
                                        </p:attrNameLst>
                                      </p:cBhvr>
                                      <p:to>
                                        <p:clrVal>
                                          <a:srgbClr val="8611FB"/>
                                        </p:clrVal>
                                      </p:to>
                                    </p:set>
                                    <p:set>
                                      <p:cBhvr>
                                        <p:cTn id="7" dur="500" fill="hold"/>
                                        <p:tgtEl>
                                          <p:spTgt spid="8">
                                            <p:txEl>
                                              <p:pRg st="0" end="0"/>
                                            </p:txEl>
                                          </p:spTgt>
                                        </p:tgtEl>
                                        <p:attrNameLst>
                                          <p:attrName>fillcolor</p:attrName>
                                        </p:attrNameLst>
                                      </p:cBhvr>
                                      <p:to>
                                        <p:clrVal>
                                          <a:srgbClr val="8611FB"/>
                                        </p:clrVal>
                                      </p:to>
                                    </p:set>
                                    <p:set>
                                      <p:cBhvr>
                                        <p:cTn id="8" dur="500" fill="hold"/>
                                        <p:tgtEl>
                                          <p:spTgt spid="8">
                                            <p:txEl>
                                              <p:pRg st="0" end="0"/>
                                            </p:txEl>
                                          </p:spTgt>
                                        </p:tgtEl>
                                        <p:attrNameLst>
                                          <p:attrName>fill.type</p:attrName>
                                        </p:attrNameLst>
                                      </p:cBhvr>
                                      <p:to>
                                        <p:strVal val="solid"/>
                                      </p:to>
                                    </p:set>
                                  </p:childTnLst>
                                </p:cTn>
                              </p:par>
                              <p:par>
                                <p:cTn id="9" presetID="18" presetClass="emph" presetSubtype="0" fill="hold" grpId="0" nodeType="withEffect">
                                  <p:stCondLst>
                                    <p:cond delay="0"/>
                                  </p:stCondLst>
                                  <p:iterate type="lt">
                                    <p:tmPct val="4000"/>
                                  </p:iterate>
                                  <p:childTnLst>
                                    <p:set>
                                      <p:cBhvr override="childStyle">
                                        <p:cTn id="10" dur="500" fill="hold"/>
                                        <p:tgtEl>
                                          <p:spTgt spid="8">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8313" y="214313"/>
            <a:ext cx="6480175" cy="857250"/>
          </a:xfrm>
        </p:spPr>
        <p:txBody>
          <a:bodyPr/>
          <a:lstStyle/>
          <a:p>
            <a:pPr>
              <a:defRPr/>
            </a:pPr>
            <a:r>
              <a:rPr lang="zh-CN" altLang="en-US" dirty="0" smtClean="0">
                <a:latin typeface="楷体" pitchFamily="49" charset="-122"/>
                <a:ea typeface="楷体" pitchFamily="49" charset="-122"/>
              </a:rPr>
              <a:t>百会笔记</a:t>
            </a:r>
            <a:endParaRPr lang="zh-CN" altLang="en-US" dirty="0">
              <a:latin typeface="楷体" pitchFamily="49" charset="-122"/>
              <a:ea typeface="楷体" pitchFamily="49" charset="-122"/>
            </a:endParaRPr>
          </a:p>
        </p:txBody>
      </p:sp>
      <p:pic>
        <p:nvPicPr>
          <p:cNvPr id="31747" name="图片 5">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95388"/>
            <a:ext cx="91440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日期占位符 7"/>
          <p:cNvSpPr>
            <a:spLocks noGrp="1"/>
          </p:cNvSpPr>
          <p:nvPr>
            <p:ph type="dt" sz="quarter" idx="14"/>
          </p:nvPr>
        </p:nvSpPr>
        <p:spPr/>
        <p:txBody>
          <a:bodyPr/>
          <a:lstStyle/>
          <a:p>
            <a:pPr>
              <a:defRPr/>
            </a:pPr>
            <a:fld id="{FBAC75E3-25AC-4C2F-97C8-0EFAC2FD358F}" type="datetime1">
              <a:rPr lang="zh-CN" altLang="en-US"/>
              <a:pPr>
                <a:defRPr/>
              </a:pPr>
              <a:t>2012/5/8</a:t>
            </a:fld>
            <a:endParaRPr lang="zh-CN" altLang="en-US"/>
          </a:p>
        </p:txBody>
      </p:sp>
      <p:sp>
        <p:nvSpPr>
          <p:cNvPr id="31749" name="页脚占位符 8"/>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mtClean="0">
                <a:latin typeface="楷体" pitchFamily="49" charset="-122"/>
                <a:ea typeface="楷体" pitchFamily="49" charset="-122"/>
              </a:rPr>
              <a:t>百会网</a:t>
            </a:r>
          </a:p>
        </p:txBody>
      </p:sp>
      <p:sp>
        <p:nvSpPr>
          <p:cNvPr id="10" name="灯片编号占位符 9"/>
          <p:cNvSpPr>
            <a:spLocks noGrp="1"/>
          </p:cNvSpPr>
          <p:nvPr>
            <p:ph type="sldNum" sz="quarter" idx="16"/>
          </p:nvPr>
        </p:nvSpPr>
        <p:spPr/>
        <p:txBody>
          <a:bodyPr/>
          <a:lstStyle/>
          <a:p>
            <a:pPr>
              <a:defRPr/>
            </a:pPr>
            <a:fld id="{0F124651-921E-42B7-8999-1077B385C893}" type="slidenum">
              <a:rPr lang="zh-CN" altLang="en-US" smtClean="0"/>
              <a:pPr>
                <a:defRPr/>
              </a:pPr>
              <a:t>20</a:t>
            </a:fld>
            <a:endParaRPr lang="zh-CN" altLang="en-US"/>
          </a:p>
        </p:txBody>
      </p:sp>
    </p:spTree>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8313" y="214313"/>
            <a:ext cx="6480175" cy="857250"/>
          </a:xfrm>
        </p:spPr>
        <p:txBody>
          <a:bodyPr/>
          <a:lstStyle/>
          <a:p>
            <a:pPr>
              <a:defRPr/>
            </a:pPr>
            <a:r>
              <a:rPr lang="zh-CN" altLang="en-US" dirty="0" smtClean="0">
                <a:latin typeface="楷体" pitchFamily="49" charset="-122"/>
                <a:ea typeface="楷体" pitchFamily="49" charset="-122"/>
              </a:rPr>
              <a:t>百会格格</a:t>
            </a:r>
            <a:endParaRPr lang="zh-CN" altLang="en-US" dirty="0">
              <a:latin typeface="楷体" pitchFamily="49" charset="-122"/>
              <a:ea typeface="楷体" pitchFamily="49" charset="-122"/>
            </a:endParaRPr>
          </a:p>
        </p:txBody>
      </p:sp>
      <p:pic>
        <p:nvPicPr>
          <p:cNvPr id="32771" name="图片 4">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95388"/>
            <a:ext cx="9144000"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5"/>
          <p:cNvSpPr>
            <a:spLocks noGrp="1"/>
          </p:cNvSpPr>
          <p:nvPr>
            <p:ph type="dt" sz="quarter" idx="14"/>
          </p:nvPr>
        </p:nvSpPr>
        <p:spPr/>
        <p:txBody>
          <a:bodyPr/>
          <a:lstStyle/>
          <a:p>
            <a:pPr>
              <a:defRPr/>
            </a:pPr>
            <a:fld id="{3014ECCE-3AEE-4F6F-A75C-302DB53A6F93}" type="datetime1">
              <a:rPr lang="zh-CN" altLang="en-US"/>
              <a:pPr>
                <a:defRPr/>
              </a:pPr>
              <a:t>2012/5/8</a:t>
            </a:fld>
            <a:endParaRPr lang="zh-CN" altLang="en-US"/>
          </a:p>
        </p:txBody>
      </p:sp>
      <p:sp>
        <p:nvSpPr>
          <p:cNvPr id="32773" name="页脚占位符 6"/>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mtClean="0">
                <a:latin typeface="楷体" pitchFamily="49" charset="-122"/>
                <a:ea typeface="楷体" pitchFamily="49" charset="-122"/>
              </a:rPr>
              <a:t>百会网</a:t>
            </a:r>
          </a:p>
        </p:txBody>
      </p:sp>
      <p:sp>
        <p:nvSpPr>
          <p:cNvPr id="8" name="灯片编号占位符 7"/>
          <p:cNvSpPr>
            <a:spLocks noGrp="1"/>
          </p:cNvSpPr>
          <p:nvPr>
            <p:ph type="sldNum" sz="quarter" idx="16"/>
          </p:nvPr>
        </p:nvSpPr>
        <p:spPr/>
        <p:txBody>
          <a:bodyPr/>
          <a:lstStyle/>
          <a:p>
            <a:pPr>
              <a:defRPr/>
            </a:pPr>
            <a:fld id="{57A57972-545F-4FA6-8363-105B21B8B4EE}" type="slidenum">
              <a:rPr lang="zh-CN" altLang="en-US" smtClean="0"/>
              <a:pPr>
                <a:defRPr/>
              </a:pPr>
              <a:t>21</a:t>
            </a:fld>
            <a:endParaRPr lang="zh-CN" altLang="en-US"/>
          </a:p>
        </p:txBody>
      </p:sp>
    </p:spTree>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8313" y="214313"/>
            <a:ext cx="6480175" cy="857250"/>
          </a:xfrm>
        </p:spPr>
        <p:txBody>
          <a:bodyPr/>
          <a:lstStyle/>
          <a:p>
            <a:pPr>
              <a:defRPr/>
            </a:pPr>
            <a:r>
              <a:rPr lang="zh-CN" altLang="en-US" dirty="0" smtClean="0">
                <a:latin typeface="楷体" pitchFamily="49" charset="-122"/>
                <a:ea typeface="楷体" pitchFamily="49" charset="-122"/>
              </a:rPr>
              <a:t>百会秀秀</a:t>
            </a:r>
            <a:endParaRPr lang="zh-CN" altLang="en-US" dirty="0">
              <a:latin typeface="楷体" pitchFamily="49" charset="-122"/>
              <a:ea typeface="楷体" pitchFamily="49" charset="-122"/>
            </a:endParaRPr>
          </a:p>
        </p:txBody>
      </p:sp>
      <p:pic>
        <p:nvPicPr>
          <p:cNvPr id="33795" name="图片 4">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95388"/>
            <a:ext cx="91440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5"/>
          <p:cNvSpPr>
            <a:spLocks noGrp="1"/>
          </p:cNvSpPr>
          <p:nvPr>
            <p:ph type="dt" sz="quarter" idx="14"/>
          </p:nvPr>
        </p:nvSpPr>
        <p:spPr/>
        <p:txBody>
          <a:bodyPr/>
          <a:lstStyle/>
          <a:p>
            <a:pPr>
              <a:defRPr/>
            </a:pPr>
            <a:fld id="{CA9C218D-35F6-4666-9927-E9E0D5B3E126}" type="datetime1">
              <a:rPr lang="zh-CN" altLang="en-US"/>
              <a:pPr>
                <a:defRPr/>
              </a:pPr>
              <a:t>2012/5/8</a:t>
            </a:fld>
            <a:endParaRPr lang="zh-CN" altLang="en-US"/>
          </a:p>
        </p:txBody>
      </p:sp>
      <p:sp>
        <p:nvSpPr>
          <p:cNvPr id="33797" name="页脚占位符 6"/>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mtClean="0">
                <a:latin typeface="楷体" pitchFamily="49" charset="-122"/>
                <a:ea typeface="楷体" pitchFamily="49" charset="-122"/>
              </a:rPr>
              <a:t>百会网</a:t>
            </a:r>
          </a:p>
        </p:txBody>
      </p:sp>
      <p:sp>
        <p:nvSpPr>
          <p:cNvPr id="8" name="灯片编号占位符 7"/>
          <p:cNvSpPr>
            <a:spLocks noGrp="1"/>
          </p:cNvSpPr>
          <p:nvPr>
            <p:ph type="sldNum" sz="quarter" idx="16"/>
          </p:nvPr>
        </p:nvSpPr>
        <p:spPr/>
        <p:txBody>
          <a:bodyPr/>
          <a:lstStyle/>
          <a:p>
            <a:pPr>
              <a:defRPr/>
            </a:pPr>
            <a:fld id="{D7818440-6A9D-472D-9BE1-461CE962F52C}" type="slidenum">
              <a:rPr lang="zh-CN" altLang="en-US" smtClean="0"/>
              <a:pPr>
                <a:defRPr/>
              </a:pPr>
              <a:t>22</a:t>
            </a:fld>
            <a:endParaRPr lang="zh-CN" altLang="en-US"/>
          </a:p>
        </p:txBody>
      </p:sp>
    </p:spTree>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参考文献</a:t>
            </a:r>
            <a:endParaRPr lang="zh-CN" altLang="en-US" dirty="0"/>
          </a:p>
        </p:txBody>
      </p:sp>
      <p:sp>
        <p:nvSpPr>
          <p:cNvPr id="3" name="副标题 2"/>
          <p:cNvSpPr>
            <a:spLocks noGrp="1"/>
          </p:cNvSpPr>
          <p:nvPr>
            <p:ph type="subTitle" idx="1"/>
          </p:nvPr>
        </p:nvSpPr>
        <p:spPr/>
        <p:txBody>
          <a:bodyPr/>
          <a:lstStyle/>
          <a:p>
            <a:r>
              <a:rPr lang="en-US" altLang="zh-CN" sz="2000" dirty="0" smtClean="0"/>
              <a:t>1</a:t>
            </a:r>
            <a:r>
              <a:rPr lang="zh-CN" altLang="zh-CN" sz="2000" dirty="0" smtClean="0"/>
              <a:t>沈</a:t>
            </a:r>
            <a:r>
              <a:rPr lang="zh-CN" altLang="zh-CN" sz="2000" dirty="0"/>
              <a:t>琳</a:t>
            </a:r>
            <a:r>
              <a:rPr lang="en-US" altLang="zh-CN" sz="2000" dirty="0"/>
              <a:t>,</a:t>
            </a:r>
            <a:r>
              <a:rPr lang="zh-CN" altLang="zh-CN" sz="2000" dirty="0"/>
              <a:t>王旭卿</a:t>
            </a:r>
            <a:r>
              <a:rPr lang="en-US" altLang="zh-CN" sz="2000" dirty="0"/>
              <a:t>. </a:t>
            </a:r>
            <a:r>
              <a:rPr lang="zh-CN" altLang="zh-CN" sz="2000" dirty="0"/>
              <a:t>让云计算进入中小学信息技术课堂——关于中小学开展基于云计算信息技术教育的探讨</a:t>
            </a:r>
            <a:r>
              <a:rPr lang="en-US" altLang="zh-CN" sz="2000" dirty="0"/>
              <a:t>. </a:t>
            </a:r>
            <a:r>
              <a:rPr lang="zh-CN" altLang="zh-CN" sz="2000" dirty="0"/>
              <a:t>浙江教育技术</a:t>
            </a:r>
            <a:r>
              <a:rPr lang="en-US" altLang="zh-CN" sz="2000" dirty="0"/>
              <a:t>, 2011: 21-24.</a:t>
            </a:r>
            <a:endParaRPr lang="zh-CN" altLang="zh-CN" sz="2000" dirty="0"/>
          </a:p>
          <a:p>
            <a:r>
              <a:rPr lang="zh-CN" altLang="zh-CN" sz="2000" dirty="0" smtClean="0"/>
              <a:t>李</a:t>
            </a:r>
            <a:r>
              <a:rPr lang="zh-CN" altLang="zh-CN" sz="2000" dirty="0"/>
              <a:t>静</a:t>
            </a:r>
            <a:r>
              <a:rPr lang="en-US" altLang="zh-CN" sz="2000" dirty="0"/>
              <a:t>. </a:t>
            </a:r>
            <a:r>
              <a:rPr lang="zh-CN" altLang="zh-CN" sz="2000" dirty="0"/>
              <a:t>云服务环境下基于任务的协作学习的研究与实践</a:t>
            </a:r>
            <a:r>
              <a:rPr lang="en-US" altLang="zh-CN" sz="2000" dirty="0"/>
              <a:t>, 2011.</a:t>
            </a:r>
            <a:endParaRPr lang="zh-CN" altLang="zh-CN" sz="2000" dirty="0"/>
          </a:p>
          <a:p>
            <a:r>
              <a:rPr lang="zh-CN" altLang="zh-CN" sz="2000" dirty="0" smtClean="0"/>
              <a:t>陈</a:t>
            </a:r>
            <a:r>
              <a:rPr lang="zh-CN" altLang="zh-CN" sz="2000" dirty="0"/>
              <a:t>丹</a:t>
            </a:r>
            <a:r>
              <a:rPr lang="en-US" altLang="zh-CN" sz="2000" dirty="0"/>
              <a:t>,</a:t>
            </a:r>
            <a:r>
              <a:rPr lang="zh-CN" altLang="zh-CN" sz="2000" dirty="0"/>
              <a:t>祝智庭</a:t>
            </a:r>
            <a:r>
              <a:rPr lang="en-US" altLang="zh-CN" sz="2000" dirty="0"/>
              <a:t>. </a:t>
            </a:r>
            <a:r>
              <a:rPr lang="zh-CN" altLang="zh-CN" sz="2000" dirty="0"/>
              <a:t>“数字布鲁姆”中国版的建构</a:t>
            </a:r>
            <a:r>
              <a:rPr lang="en-US" altLang="zh-CN" sz="2000" dirty="0"/>
              <a:t>. </a:t>
            </a:r>
            <a:r>
              <a:rPr lang="zh-CN" altLang="zh-CN" sz="2000" dirty="0"/>
              <a:t>中国电化教育</a:t>
            </a:r>
            <a:r>
              <a:rPr lang="en-US" altLang="zh-CN" sz="2000" dirty="0"/>
              <a:t>, 2011: 77-83.</a:t>
            </a:r>
            <a:endParaRPr lang="zh-CN" altLang="zh-CN" sz="2000" dirty="0"/>
          </a:p>
          <a:p>
            <a:r>
              <a:rPr lang="en-US" altLang="zh-CN" sz="2000" dirty="0" err="1" smtClean="0"/>
              <a:t>Aa</a:t>
            </a:r>
            <a:r>
              <a:rPr lang="zh-CN" altLang="zh-CN" sz="2000" dirty="0"/>
              <a:t>酱</a:t>
            </a:r>
            <a:r>
              <a:rPr lang="en-US" altLang="zh-CN" sz="2000" dirty="0"/>
              <a:t>. </a:t>
            </a:r>
            <a:r>
              <a:rPr lang="zh-CN" altLang="zh-CN" sz="2000" dirty="0"/>
              <a:t>百会办公</a:t>
            </a:r>
            <a:r>
              <a:rPr lang="en-US" altLang="zh-CN" sz="2000" dirty="0"/>
              <a:t>  </a:t>
            </a:r>
            <a:r>
              <a:rPr lang="zh-CN" altLang="zh-CN" sz="2000" dirty="0"/>
              <a:t>工作不再手忙脚乱</a:t>
            </a:r>
            <a:r>
              <a:rPr lang="en-US" altLang="zh-CN" sz="2000" dirty="0"/>
              <a:t>. </a:t>
            </a:r>
            <a:r>
              <a:rPr lang="zh-CN" altLang="zh-CN" sz="2000" dirty="0"/>
              <a:t>电脑迷</a:t>
            </a:r>
            <a:r>
              <a:rPr lang="en-US" altLang="zh-CN" sz="2000" dirty="0"/>
              <a:t>, 2009: 81.</a:t>
            </a:r>
            <a:endParaRPr lang="zh-CN" altLang="zh-CN" sz="2000" dirty="0"/>
          </a:p>
          <a:p>
            <a:r>
              <a:rPr lang="zh-CN" altLang="zh-CN" sz="2000" dirty="0" smtClean="0"/>
              <a:t>祝</a:t>
            </a:r>
            <a:r>
              <a:rPr lang="zh-CN" altLang="zh-CN" sz="2000" dirty="0"/>
              <a:t>智庭</a:t>
            </a:r>
            <a:r>
              <a:rPr lang="en-US" altLang="zh-CN" sz="2000" dirty="0"/>
              <a:t>,</a:t>
            </a:r>
            <a:r>
              <a:rPr lang="zh-CN" altLang="zh-CN" sz="2000" dirty="0"/>
              <a:t>姜昌华</a:t>
            </a:r>
            <a:r>
              <a:rPr lang="en-US" altLang="zh-CN" sz="2000" dirty="0"/>
              <a:t>. </a:t>
            </a:r>
            <a:r>
              <a:rPr lang="zh-CN" altLang="zh-CN" sz="2000" dirty="0"/>
              <a:t>教育云开启泛在学习之门</a:t>
            </a:r>
            <a:r>
              <a:rPr lang="en-US" altLang="zh-CN" sz="2000" dirty="0"/>
              <a:t>. </a:t>
            </a:r>
            <a:r>
              <a:rPr lang="zh-CN" altLang="zh-CN" sz="2000" dirty="0"/>
              <a:t>中国教育网络</a:t>
            </a:r>
            <a:r>
              <a:rPr lang="en-US" altLang="zh-CN" sz="2000" dirty="0"/>
              <a:t>, 2011: 18-19.</a:t>
            </a:r>
            <a:endParaRPr lang="zh-CN" altLang="zh-CN" sz="2000" dirty="0"/>
          </a:p>
          <a:p>
            <a:r>
              <a:rPr lang="zh-CN" altLang="zh-CN" sz="2000" dirty="0" smtClean="0"/>
              <a:t>于莉</a:t>
            </a:r>
            <a:r>
              <a:rPr lang="en-US" altLang="zh-CN" sz="2000" dirty="0"/>
              <a:t>. </a:t>
            </a:r>
            <a:r>
              <a:rPr lang="zh-CN" altLang="zh-CN" sz="2000" dirty="0"/>
              <a:t>云计算辅助教学应用案例——“多媒体课件制作”课程网站</a:t>
            </a:r>
            <a:r>
              <a:rPr lang="en-US" altLang="zh-CN" sz="2000" dirty="0"/>
              <a:t>. </a:t>
            </a:r>
            <a:r>
              <a:rPr lang="zh-CN" altLang="zh-CN" sz="2000" dirty="0"/>
              <a:t>中国教育信息化</a:t>
            </a:r>
            <a:r>
              <a:rPr lang="en-US" altLang="zh-CN" sz="2000" dirty="0"/>
              <a:t>, 2011: 76-77</a:t>
            </a:r>
            <a:r>
              <a:rPr lang="en-US" altLang="zh-CN" sz="2000" dirty="0" smtClean="0"/>
              <a:t>.</a:t>
            </a:r>
          </a:p>
          <a:p>
            <a:r>
              <a:rPr lang="zh-CN" altLang="en-US" sz="2000" dirty="0"/>
              <a:t>百会</a:t>
            </a:r>
            <a:r>
              <a:rPr lang="zh-CN" altLang="en-US" sz="2000" dirty="0" smtClean="0"/>
              <a:t>网：</a:t>
            </a:r>
            <a:r>
              <a:rPr lang="en-US" altLang="zh-CN" sz="2000" dirty="0">
                <a:hlinkClick r:id="rId3"/>
              </a:rPr>
              <a:t>http://www.baihui.com</a:t>
            </a:r>
            <a:endParaRPr lang="en-US" altLang="zh-CN" sz="2000" dirty="0" smtClean="0"/>
          </a:p>
          <a:p>
            <a:endParaRPr lang="zh-CN" altLang="zh-CN" sz="2000" dirty="0"/>
          </a:p>
          <a:p>
            <a:endParaRPr lang="zh-CN" altLang="en-US" sz="2000" dirty="0"/>
          </a:p>
        </p:txBody>
      </p:sp>
      <p:sp>
        <p:nvSpPr>
          <p:cNvPr id="5" name="日期占位符 4"/>
          <p:cNvSpPr>
            <a:spLocks noGrp="1"/>
          </p:cNvSpPr>
          <p:nvPr>
            <p:ph type="dt" sz="half" idx="14"/>
          </p:nvPr>
        </p:nvSpPr>
        <p:spPr/>
        <p:txBody>
          <a:bodyPr/>
          <a:lstStyle/>
          <a:p>
            <a:pPr>
              <a:defRPr/>
            </a:pPr>
            <a:fld id="{35DD0D90-298C-49D5-82A0-DDF682D782D0}" type="datetime1">
              <a:rPr lang="zh-CN" altLang="en-US" smtClean="0"/>
              <a:pPr>
                <a:defRPr/>
              </a:pPr>
              <a:t>2012/5/8</a:t>
            </a:fld>
            <a:endParaRPr lang="zh-CN" altLang="en-US"/>
          </a:p>
        </p:txBody>
      </p:sp>
      <p:sp>
        <p:nvSpPr>
          <p:cNvPr id="6" name="页脚占位符 5"/>
          <p:cNvSpPr>
            <a:spLocks noGrp="1"/>
          </p:cNvSpPr>
          <p:nvPr>
            <p:ph type="ftr" sz="quarter" idx="15"/>
          </p:nvPr>
        </p:nvSpPr>
        <p:spPr/>
        <p:txBody>
          <a:bodyPr/>
          <a:lstStyle/>
          <a:p>
            <a:pPr>
              <a:defRPr/>
            </a:pPr>
            <a:r>
              <a:rPr lang="zh-CN" altLang="en-US" smtClean="0"/>
              <a:t>百会网</a:t>
            </a:r>
            <a:endParaRPr lang="zh-CN" altLang="en-US"/>
          </a:p>
        </p:txBody>
      </p:sp>
      <p:sp>
        <p:nvSpPr>
          <p:cNvPr id="7" name="灯片编号占位符 6"/>
          <p:cNvSpPr>
            <a:spLocks noGrp="1"/>
          </p:cNvSpPr>
          <p:nvPr>
            <p:ph type="sldNum" sz="quarter" idx="16"/>
          </p:nvPr>
        </p:nvSpPr>
        <p:spPr/>
        <p:txBody>
          <a:bodyPr/>
          <a:lstStyle/>
          <a:p>
            <a:pPr>
              <a:defRPr/>
            </a:pPr>
            <a:fld id="{E221E556-E92A-458F-86B6-141DAA12065E}" type="slidenum">
              <a:rPr lang="zh-CN" altLang="en-US" smtClean="0"/>
              <a:pPr>
                <a:defRPr/>
              </a:pPr>
              <a:t>23</a:t>
            </a:fld>
            <a:endParaRPr lang="zh-CN" altLang="en-US"/>
          </a:p>
        </p:txBody>
      </p:sp>
    </p:spTree>
    <p:extLst>
      <p:ext uri="{BB962C8B-B14F-4D97-AF65-F5344CB8AC3E}">
        <p14:creationId xmlns:p14="http://schemas.microsoft.com/office/powerpoint/2010/main" val="170211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8313" y="214313"/>
            <a:ext cx="6480175" cy="857250"/>
          </a:xfrm>
        </p:spPr>
        <p:txBody>
          <a:bodyPr/>
          <a:lstStyle/>
          <a:p>
            <a:pPr>
              <a:defRPr/>
            </a:pPr>
            <a:endParaRPr lang="zh-CN" altLang="en-US" dirty="0">
              <a:latin typeface="楷体" pitchFamily="49" charset="-122"/>
              <a:ea typeface="楷体" pitchFamily="49" charset="-122"/>
            </a:endParaRPr>
          </a:p>
        </p:txBody>
      </p:sp>
      <p:sp>
        <p:nvSpPr>
          <p:cNvPr id="34819" name="副标题 2"/>
          <p:cNvSpPr>
            <a:spLocks noGrp="1"/>
          </p:cNvSpPr>
          <p:nvPr>
            <p:ph type="subTitle" idx="1"/>
          </p:nvPr>
        </p:nvSpPr>
        <p:spPr>
          <a:xfrm>
            <a:off x="857250" y="1643063"/>
            <a:ext cx="7429500" cy="4572000"/>
          </a:xfrm>
        </p:spPr>
        <p:txBody>
          <a:bodyPr/>
          <a:lstStyle/>
          <a:p>
            <a:pPr marL="341313" indent="-341313"/>
            <a:endParaRPr lang="zh-CN" altLang="en-US" smtClean="0"/>
          </a:p>
        </p:txBody>
      </p:sp>
      <p:sp>
        <p:nvSpPr>
          <p:cNvPr id="4" name="内容占位符 3"/>
          <p:cNvSpPr>
            <a:spLocks noGrp="1"/>
          </p:cNvSpPr>
          <p:nvPr>
            <p:ph sz="quarter" idx="13"/>
          </p:nvPr>
        </p:nvSpPr>
        <p:spPr>
          <a:xfrm>
            <a:off x="2484438" y="2959100"/>
            <a:ext cx="4967287" cy="914400"/>
          </a:xfrm>
        </p:spPr>
        <p:txBody>
          <a:bodyPr/>
          <a:lstStyle/>
          <a:p>
            <a:pPr marL="0" indent="0">
              <a:buFont typeface="Arial" charset="0"/>
              <a:buNone/>
            </a:pPr>
            <a:r>
              <a:rPr lang="zh-CN" altLang="en-US" sz="6600" smtClean="0">
                <a:latin typeface="华文行楷" pitchFamily="2" charset="-122"/>
                <a:ea typeface="华文行楷" pitchFamily="2" charset="-122"/>
              </a:rPr>
              <a:t>谢谢大家！</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89138"/>
            <a:ext cx="1222375"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5"/>
          <p:cNvSpPr>
            <a:spLocks noGrp="1"/>
          </p:cNvSpPr>
          <p:nvPr>
            <p:ph type="dt" sz="quarter" idx="14"/>
          </p:nvPr>
        </p:nvSpPr>
        <p:spPr/>
        <p:txBody>
          <a:bodyPr/>
          <a:lstStyle/>
          <a:p>
            <a:pPr>
              <a:defRPr/>
            </a:pPr>
            <a:fld id="{4BC51560-1AE7-4B1C-AC81-27150BF962F7}" type="datetime1">
              <a:rPr lang="zh-CN" altLang="en-US"/>
              <a:pPr>
                <a:defRPr/>
              </a:pPr>
              <a:t>2012/5/8</a:t>
            </a:fld>
            <a:endParaRPr lang="zh-CN" altLang="en-US"/>
          </a:p>
        </p:txBody>
      </p:sp>
      <p:sp>
        <p:nvSpPr>
          <p:cNvPr id="34823" name="页脚占位符 6"/>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mtClean="0">
                <a:latin typeface="楷体" pitchFamily="49" charset="-122"/>
                <a:ea typeface="楷体" pitchFamily="49" charset="-122"/>
              </a:rPr>
              <a:t>百会网</a:t>
            </a:r>
          </a:p>
        </p:txBody>
      </p:sp>
      <p:sp>
        <p:nvSpPr>
          <p:cNvPr id="8" name="灯片编号占位符 7"/>
          <p:cNvSpPr>
            <a:spLocks noGrp="1"/>
          </p:cNvSpPr>
          <p:nvPr>
            <p:ph type="sldNum" sz="quarter" idx="16"/>
          </p:nvPr>
        </p:nvSpPr>
        <p:spPr/>
        <p:txBody>
          <a:bodyPr/>
          <a:lstStyle/>
          <a:p>
            <a:pPr>
              <a:defRPr/>
            </a:pPr>
            <a:fld id="{0DD1B470-EEC9-42EC-9EC1-B47769FDC13A}" type="slidenum">
              <a:rPr lang="zh-CN" altLang="en-US" smtClean="0"/>
              <a:pPr>
                <a:defRPr/>
              </a:pPr>
              <a:t>24</a:t>
            </a:fld>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600" tmFilter="0, 0; .2, .5; .8, .5; 1, 0"/>
                                        <p:tgtEl>
                                          <p:spTgt spid="5"/>
                                        </p:tgtEl>
                                      </p:cBhvr>
                                    </p:animEffect>
                                    <p:animScale>
                                      <p:cBhvr>
                                        <p:cTn id="7" dur="300" autoRev="1" fill="hold"/>
                                        <p:tgtEl>
                                          <p:spTgt spid="5"/>
                                        </p:tgtEl>
                                      </p:cBhvr>
                                      <p:by x="105000" y="105000"/>
                                    </p:animScale>
                                  </p:childTnLst>
                                </p:cTn>
                              </p:par>
                            </p:childTnLst>
                          </p:cTn>
                        </p:par>
                        <p:par>
                          <p:cTn id="8" fill="hold" nodeType="afterGroup">
                            <p:stCondLst>
                              <p:cond delay="600"/>
                            </p:stCondLst>
                            <p:childTnLst>
                              <p:par>
                                <p:cTn id="9" presetID="8" presetClass="emph" presetSubtype="0" repeatCount="2000" fill="hold" nodeType="afterEffect">
                                  <p:stCondLst>
                                    <p:cond delay="0"/>
                                  </p:stCondLst>
                                  <p:childTnLst>
                                    <p:animRot by="21600000">
                                      <p:cBhvr>
                                        <p:cTn id="10" dur="1000" fill="hold"/>
                                        <p:tgtEl>
                                          <p:spTgt spid="5"/>
                                        </p:tgtEl>
                                        <p:attrNameLst>
                                          <p:attrName>r</p:attrName>
                                        </p:attrNameLst>
                                      </p:cBhvr>
                                    </p:animRot>
                                  </p:childTnLst>
                                </p:cTn>
                              </p:par>
                              <p:par>
                                <p:cTn id="11" presetID="63" presetClass="path" presetSubtype="0" accel="50000" decel="50000" fill="hold" nodeType="withEffect">
                                  <p:stCondLst>
                                    <p:cond delay="0"/>
                                  </p:stCondLst>
                                  <p:childTnLst>
                                    <p:animMotion origin="layout" path="M 3.05556E-6 -1.11111E-6 L 0.42291 -0.00509 " pathEditMode="relative" rAng="0" ptsTypes="AA">
                                      <p:cBhvr>
                                        <p:cTn id="12" dur="2000" fill="hold"/>
                                        <p:tgtEl>
                                          <p:spTgt spid="5"/>
                                        </p:tgtEl>
                                        <p:attrNameLst>
                                          <p:attrName>ppt_x</p:attrName>
                                          <p:attrName>ppt_y</p:attrName>
                                        </p:attrNameLst>
                                      </p:cBhvr>
                                      <p:rCtr x="21146" y="-255"/>
                                    </p:animMotion>
                                  </p:childTnLst>
                                </p:cTn>
                              </p:par>
                              <p:par>
                                <p:cTn id="13" presetID="16" presetClass="emph" presetSubtype="0" fill="hold" nodeType="withEffect">
                                  <p:stCondLst>
                                    <p:cond delay="500"/>
                                  </p:stCondLst>
                                  <p:iterate type="wd">
                                    <p:tmPct val="4000"/>
                                  </p:iterate>
                                  <p:childTnLst>
                                    <p:set>
                                      <p:cBhvr override="childStyle">
                                        <p:cTn id="14" dur="3000" fill="hold"/>
                                        <p:tgtEl>
                                          <p:spTgt spid="4">
                                            <p:txEl>
                                              <p:pRg st="0" end="0"/>
                                            </p:txEl>
                                          </p:spTgt>
                                        </p:tgtEl>
                                        <p:attrNameLst>
                                          <p:attrName>style.color</p:attrName>
                                        </p:attrNameLst>
                                      </p:cBhvr>
                                      <p:to>
                                        <p:clrVal>
                                          <a:schemeClr val="accent2"/>
                                        </p:clrVal>
                                      </p:to>
                                    </p:set>
                                    <p:set>
                                      <p:cBhvr>
                                        <p:cTn id="15" dur="3000" fill="hold"/>
                                        <p:tgtEl>
                                          <p:spTgt spid="4">
                                            <p:txEl>
                                              <p:pRg st="0" end="0"/>
                                            </p:txEl>
                                          </p:spTgt>
                                        </p:tgtEl>
                                        <p:attrNameLst>
                                          <p:attrName>fillcolor</p:attrName>
                                        </p:attrNameLst>
                                      </p:cBhvr>
                                      <p:to>
                                        <p:clrVal>
                                          <a:schemeClr val="accent2"/>
                                        </p:clrVal>
                                      </p:to>
                                    </p:set>
                                    <p:set>
                                      <p:cBhvr>
                                        <p:cTn id="16" dur="3000"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8313" y="214313"/>
            <a:ext cx="6480175" cy="857250"/>
          </a:xfrm>
        </p:spPr>
        <p:txBody>
          <a:bodyPr/>
          <a:lstStyle/>
          <a:p>
            <a:pPr>
              <a:defRPr/>
            </a:pPr>
            <a:r>
              <a:rPr lang="zh-CN" altLang="en-US" dirty="0" smtClean="0">
                <a:latin typeface="楷体" pitchFamily="49" charset="-122"/>
                <a:ea typeface="楷体" pitchFamily="49" charset="-122"/>
              </a:rPr>
              <a:t>云服务简介</a:t>
            </a:r>
            <a:endParaRPr lang="zh-CN" altLang="en-US" dirty="0">
              <a:latin typeface="楷体" pitchFamily="49" charset="-122"/>
              <a:ea typeface="楷体" pitchFamily="49" charset="-122"/>
            </a:endParaRPr>
          </a:p>
        </p:txBody>
      </p:sp>
      <p:sp>
        <p:nvSpPr>
          <p:cNvPr id="14339" name="副标题 2"/>
          <p:cNvSpPr>
            <a:spLocks noGrp="1"/>
          </p:cNvSpPr>
          <p:nvPr>
            <p:ph type="subTitle" idx="1"/>
          </p:nvPr>
        </p:nvSpPr>
        <p:spPr>
          <a:xfrm>
            <a:off x="857250" y="1643063"/>
            <a:ext cx="7429500" cy="4572000"/>
          </a:xfrm>
        </p:spPr>
        <p:txBody>
          <a:bodyPr/>
          <a:lstStyle/>
          <a:p>
            <a:pPr marL="0" indent="0">
              <a:buFontTx/>
              <a:buNone/>
            </a:pPr>
            <a:r>
              <a:rPr lang="zh-CN" altLang="en-US" smtClean="0">
                <a:latin typeface="楷体" pitchFamily="49" charset="-122"/>
                <a:ea typeface="楷体" pitchFamily="49" charset="-122"/>
              </a:rPr>
              <a:t>    以公开的标准和服务为基础，以互联网为中心，提供安全、快速、便捷的数据存储和网络计算服务，让互联网这片“云”成为每一个网民的数据中心和计算中心</a:t>
            </a:r>
            <a:endParaRPr lang="en-US" altLang="zh-CN" smtClean="0">
              <a:latin typeface="楷体" pitchFamily="49" charset="-122"/>
              <a:ea typeface="楷体" pitchFamily="49" charset="-122"/>
            </a:endParaRPr>
          </a:p>
          <a:p>
            <a:pPr marL="0" indent="0" algn="r">
              <a:buFontTx/>
              <a:buNone/>
            </a:pPr>
            <a:r>
              <a:rPr lang="en-US" altLang="zh-CN" smtClean="0">
                <a:latin typeface="楷体" pitchFamily="49" charset="-122"/>
                <a:ea typeface="楷体" pitchFamily="49" charset="-122"/>
              </a:rPr>
              <a:t>——</a:t>
            </a:r>
            <a:r>
              <a:rPr lang="zh-CN" altLang="en-US" smtClean="0">
                <a:latin typeface="楷体" pitchFamily="49" charset="-122"/>
                <a:ea typeface="楷体" pitchFamily="49" charset="-122"/>
              </a:rPr>
              <a:t>李开复</a:t>
            </a:r>
          </a:p>
        </p:txBody>
      </p:sp>
      <p:sp>
        <p:nvSpPr>
          <p:cNvPr id="5" name="日期占位符 4"/>
          <p:cNvSpPr>
            <a:spLocks noGrp="1"/>
          </p:cNvSpPr>
          <p:nvPr>
            <p:ph type="dt" sz="quarter" idx="14"/>
          </p:nvPr>
        </p:nvSpPr>
        <p:spPr/>
        <p:txBody>
          <a:bodyPr/>
          <a:lstStyle/>
          <a:p>
            <a:pPr>
              <a:defRPr/>
            </a:pPr>
            <a:fld id="{C1E1E9B6-DC25-4D6E-9BEA-DA159C9864AF}" type="datetime1">
              <a:rPr lang="zh-CN" altLang="en-US" smtClean="0">
                <a:latin typeface="楷体" pitchFamily="49" charset="-122"/>
                <a:ea typeface="楷体" pitchFamily="49" charset="-122"/>
              </a:rPr>
              <a:pPr>
                <a:defRPr/>
              </a:pPr>
              <a:t>2012/5/8</a:t>
            </a:fld>
            <a:endParaRPr lang="zh-CN" altLang="en-US">
              <a:latin typeface="楷体" pitchFamily="49" charset="-122"/>
              <a:ea typeface="楷体" pitchFamily="49" charset="-122"/>
            </a:endParaRPr>
          </a:p>
        </p:txBody>
      </p:sp>
      <p:sp>
        <p:nvSpPr>
          <p:cNvPr id="14341" name="页脚占位符 5"/>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mtClean="0">
                <a:latin typeface="楷体" pitchFamily="49" charset="-122"/>
                <a:ea typeface="楷体" pitchFamily="49" charset="-122"/>
              </a:rPr>
              <a:t>百会网</a:t>
            </a:r>
          </a:p>
        </p:txBody>
      </p:sp>
      <p:sp>
        <p:nvSpPr>
          <p:cNvPr id="7" name="灯片编号占位符 6"/>
          <p:cNvSpPr>
            <a:spLocks noGrp="1"/>
          </p:cNvSpPr>
          <p:nvPr>
            <p:ph type="sldNum" sz="quarter" idx="16"/>
          </p:nvPr>
        </p:nvSpPr>
        <p:spPr/>
        <p:txBody>
          <a:bodyPr/>
          <a:lstStyle/>
          <a:p>
            <a:pPr>
              <a:defRPr/>
            </a:pPr>
            <a:fld id="{8D6DDA63-C108-42AD-923F-E6D49C77FAEE}" type="slidenum">
              <a:rPr lang="zh-CN" altLang="en-US" smtClean="0">
                <a:latin typeface="楷体" pitchFamily="49" charset="-122"/>
                <a:ea typeface="楷体" pitchFamily="49" charset="-122"/>
              </a:rPr>
              <a:pPr>
                <a:defRPr/>
              </a:pPr>
              <a:t>3</a:t>
            </a:fld>
            <a:endParaRPr lang="zh-CN" altLang="en-US">
              <a:latin typeface="楷体" pitchFamily="49" charset="-122"/>
              <a:ea typeface="楷体" pitchFamily="49" charset="-122"/>
            </a:endParaRPr>
          </a:p>
        </p:txBody>
      </p:sp>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8313" y="214313"/>
            <a:ext cx="6480175" cy="857250"/>
          </a:xfrm>
        </p:spPr>
        <p:txBody>
          <a:bodyPr/>
          <a:lstStyle/>
          <a:p>
            <a:pPr>
              <a:defRPr/>
            </a:pPr>
            <a:r>
              <a:rPr lang="zh-CN" altLang="en-US" dirty="0" smtClean="0">
                <a:latin typeface="楷体" pitchFamily="49" charset="-122"/>
                <a:ea typeface="楷体" pitchFamily="49" charset="-122"/>
              </a:rPr>
              <a:t>云服务的</a:t>
            </a:r>
            <a:r>
              <a:rPr lang="zh-CN" altLang="en-US" dirty="0" smtClean="0">
                <a:latin typeface="楷体" pitchFamily="49" charset="-122"/>
                <a:ea typeface="楷体" pitchFamily="49" charset="-122"/>
              </a:rPr>
              <a:t>优势以及特点</a:t>
            </a:r>
            <a:endParaRPr lang="zh-CN" altLang="en-US" dirty="0">
              <a:latin typeface="楷体" pitchFamily="49" charset="-122"/>
              <a:ea typeface="楷体" pitchFamily="49" charset="-122"/>
            </a:endParaRPr>
          </a:p>
        </p:txBody>
      </p:sp>
      <p:sp>
        <p:nvSpPr>
          <p:cNvPr id="3" name="副标题 2"/>
          <p:cNvSpPr>
            <a:spLocks noGrp="1"/>
          </p:cNvSpPr>
          <p:nvPr>
            <p:ph type="subTitle" idx="1"/>
          </p:nvPr>
        </p:nvSpPr>
        <p:spPr>
          <a:xfrm>
            <a:off x="857250" y="1643063"/>
            <a:ext cx="7429500" cy="3802062"/>
          </a:xfrm>
        </p:spPr>
        <p:txBody>
          <a:bodyPr/>
          <a:lstStyle/>
          <a:p>
            <a:pPr>
              <a:defRPr/>
            </a:pPr>
            <a:r>
              <a:rPr lang="zh-CN" altLang="en-US" dirty="0">
                <a:latin typeface="楷体" pitchFamily="49" charset="-122"/>
                <a:ea typeface="楷体" pitchFamily="49" charset="-122"/>
              </a:rPr>
              <a:t>补充教学内容、完善教学工具</a:t>
            </a:r>
            <a:endParaRPr lang="en-US" altLang="zh-CN" dirty="0">
              <a:latin typeface="楷体" pitchFamily="49" charset="-122"/>
              <a:ea typeface="楷体" pitchFamily="49" charset="-122"/>
            </a:endParaRPr>
          </a:p>
          <a:p>
            <a:pPr>
              <a:defRPr/>
            </a:pPr>
            <a:r>
              <a:rPr lang="zh-CN" altLang="en-US" dirty="0">
                <a:latin typeface="楷体" pitchFamily="49" charset="-122"/>
                <a:ea typeface="楷体" pitchFamily="49" charset="-122"/>
              </a:rPr>
              <a:t>可以及时更新教材内容</a:t>
            </a:r>
            <a:endParaRPr lang="en-US" altLang="zh-CN" dirty="0">
              <a:latin typeface="楷体" pitchFamily="49" charset="-122"/>
              <a:ea typeface="楷体" pitchFamily="49" charset="-122"/>
            </a:endParaRPr>
          </a:p>
          <a:p>
            <a:pPr>
              <a:defRPr/>
            </a:pPr>
            <a:r>
              <a:rPr lang="zh-CN" altLang="en-US" dirty="0">
                <a:latin typeface="楷体" pitchFamily="49" charset="-122"/>
                <a:ea typeface="楷体" pitchFamily="49" charset="-122"/>
              </a:rPr>
              <a:t>无需安装，简省资源</a:t>
            </a:r>
            <a:endParaRPr lang="en-US" altLang="zh-CN" dirty="0">
              <a:latin typeface="楷体" pitchFamily="49" charset="-122"/>
              <a:ea typeface="楷体" pitchFamily="49" charset="-122"/>
            </a:endParaRPr>
          </a:p>
          <a:p>
            <a:pPr>
              <a:defRPr/>
            </a:pPr>
            <a:r>
              <a:rPr lang="zh-CN" altLang="en-US" dirty="0">
                <a:latin typeface="楷体" pitchFamily="49" charset="-122"/>
                <a:ea typeface="楷体" pitchFamily="49" charset="-122"/>
              </a:rPr>
              <a:t>充分促进协作、交流和共享</a:t>
            </a:r>
            <a:endParaRPr lang="en-US" altLang="zh-CN" dirty="0">
              <a:latin typeface="楷体" pitchFamily="49" charset="-122"/>
              <a:ea typeface="楷体" pitchFamily="49" charset="-122"/>
            </a:endParaRPr>
          </a:p>
          <a:p>
            <a:pPr>
              <a:defRPr/>
            </a:pPr>
            <a:r>
              <a:rPr lang="zh-CN" altLang="en-US" dirty="0">
                <a:latin typeface="楷体" pitchFamily="49" charset="-122"/>
                <a:ea typeface="楷体" pitchFamily="49" charset="-122"/>
              </a:rPr>
              <a:t>实现个性化的学习</a:t>
            </a:r>
            <a:endParaRPr lang="en-US" altLang="zh-CN" dirty="0">
              <a:latin typeface="楷体" pitchFamily="49" charset="-122"/>
              <a:ea typeface="楷体" pitchFamily="49" charset="-122"/>
            </a:endParaRPr>
          </a:p>
          <a:p>
            <a:pPr>
              <a:defRPr/>
            </a:pPr>
            <a:r>
              <a:rPr lang="zh-CN" altLang="en-US" dirty="0">
                <a:latin typeface="楷体" pitchFamily="49" charset="-122"/>
                <a:ea typeface="楷体" pitchFamily="49" charset="-122"/>
              </a:rPr>
              <a:t>符合时代教学的需求，以学生为本</a:t>
            </a:r>
            <a:endParaRPr lang="en-US" altLang="zh-CN" dirty="0">
              <a:latin typeface="楷体" pitchFamily="49" charset="-122"/>
              <a:ea typeface="楷体" pitchFamily="49" charset="-122"/>
            </a:endParaRPr>
          </a:p>
          <a:p>
            <a:pPr marL="0" indent="0">
              <a:spcBef>
                <a:spcPts val="1200"/>
              </a:spcBef>
              <a:buFontTx/>
              <a:buNone/>
              <a:defRPr/>
            </a:pPr>
            <a:endParaRPr lang="en-US" altLang="zh-CN" dirty="0">
              <a:latin typeface="楷体" pitchFamily="49" charset="-122"/>
              <a:ea typeface="楷体" pitchFamily="49" charset="-122"/>
            </a:endParaRPr>
          </a:p>
        </p:txBody>
      </p:sp>
      <p:sp>
        <p:nvSpPr>
          <p:cNvPr id="5" name="日期占位符 4"/>
          <p:cNvSpPr>
            <a:spLocks noGrp="1"/>
          </p:cNvSpPr>
          <p:nvPr>
            <p:ph type="dt" sz="quarter" idx="14"/>
          </p:nvPr>
        </p:nvSpPr>
        <p:spPr/>
        <p:txBody>
          <a:bodyPr/>
          <a:lstStyle/>
          <a:p>
            <a:pPr>
              <a:defRPr/>
            </a:pPr>
            <a:fld id="{6C68B999-6B79-414A-B7BA-FA7C5F1BB655}" type="datetime1">
              <a:rPr lang="zh-CN" altLang="en-US"/>
              <a:pPr>
                <a:defRPr/>
              </a:pPr>
              <a:t>2012/5/8</a:t>
            </a:fld>
            <a:endParaRPr lang="zh-CN" altLang="en-US"/>
          </a:p>
        </p:txBody>
      </p:sp>
      <p:sp>
        <p:nvSpPr>
          <p:cNvPr id="15365" name="页脚占位符 5"/>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mtClean="0">
                <a:latin typeface="楷体" pitchFamily="49" charset="-122"/>
                <a:ea typeface="楷体" pitchFamily="49" charset="-122"/>
              </a:rPr>
              <a:t>百会网</a:t>
            </a:r>
          </a:p>
        </p:txBody>
      </p:sp>
      <p:sp>
        <p:nvSpPr>
          <p:cNvPr id="7" name="灯片编号占位符 6"/>
          <p:cNvSpPr>
            <a:spLocks noGrp="1"/>
          </p:cNvSpPr>
          <p:nvPr>
            <p:ph type="sldNum" sz="quarter" idx="16"/>
          </p:nvPr>
        </p:nvSpPr>
        <p:spPr/>
        <p:txBody>
          <a:bodyPr/>
          <a:lstStyle/>
          <a:p>
            <a:pPr>
              <a:defRPr/>
            </a:pPr>
            <a:fld id="{DED7CDE1-E6E6-4CE4-8B37-5C3E18317A9F}" type="slidenum">
              <a:rPr lang="zh-CN" altLang="en-US" smtClean="0"/>
              <a:pPr>
                <a:defRPr/>
              </a:pPr>
              <a:t>4</a:t>
            </a:fld>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7"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7"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7"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9"/>
          <p:cNvSpPr>
            <a:spLocks noChangeArrowheads="1"/>
          </p:cNvSpPr>
          <p:nvPr/>
        </p:nvSpPr>
        <p:spPr bwMode="auto">
          <a:xfrm>
            <a:off x="2505075" y="2046288"/>
            <a:ext cx="3743325" cy="3744912"/>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defRPr/>
            </a:pPr>
            <a:endParaRPr lang="zh-CN" altLang="en-US"/>
          </a:p>
        </p:txBody>
      </p:sp>
      <p:sp>
        <p:nvSpPr>
          <p:cNvPr id="7" name="AutoShape 3"/>
          <p:cNvSpPr>
            <a:spLocks noChangeArrowheads="1"/>
          </p:cNvSpPr>
          <p:nvPr/>
        </p:nvSpPr>
        <p:spPr bwMode="gray">
          <a:xfrm rot="16200000">
            <a:off x="4031457" y="2466181"/>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a:defRPr/>
            </a:pPr>
            <a:endParaRPr lang="zh-CN" altLang="en-US">
              <a:ea typeface="宋体" charset="-122"/>
            </a:endParaRPr>
          </a:p>
        </p:txBody>
      </p:sp>
      <p:sp>
        <p:nvSpPr>
          <p:cNvPr id="8" name="AutoShape 4"/>
          <p:cNvSpPr>
            <a:spLocks noChangeArrowheads="1"/>
          </p:cNvSpPr>
          <p:nvPr/>
        </p:nvSpPr>
        <p:spPr bwMode="gray">
          <a:xfrm rot="2830528">
            <a:off x="5120481" y="4512469"/>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a:defRPr/>
            </a:pPr>
            <a:endParaRPr lang="zh-CN" altLang="en-US">
              <a:ea typeface="宋体" charset="-122"/>
            </a:endParaRPr>
          </a:p>
        </p:txBody>
      </p:sp>
      <p:sp>
        <p:nvSpPr>
          <p:cNvPr id="9" name="AutoShape 6"/>
          <p:cNvSpPr>
            <a:spLocks noChangeArrowheads="1"/>
          </p:cNvSpPr>
          <p:nvPr/>
        </p:nvSpPr>
        <p:spPr bwMode="gray">
          <a:xfrm rot="5400000">
            <a:off x="4031457" y="5209381"/>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a:defRPr/>
            </a:pPr>
            <a:endParaRPr lang="zh-CN" altLang="en-US">
              <a:ea typeface="宋体" charset="-122"/>
            </a:endParaRPr>
          </a:p>
        </p:txBody>
      </p:sp>
      <p:sp>
        <p:nvSpPr>
          <p:cNvPr id="10" name="AutoShape 7"/>
          <p:cNvSpPr>
            <a:spLocks noChangeArrowheads="1"/>
          </p:cNvSpPr>
          <p:nvPr/>
        </p:nvSpPr>
        <p:spPr bwMode="gray">
          <a:xfrm rot="19701736">
            <a:off x="5273675" y="3241675"/>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a:defRPr/>
            </a:pPr>
            <a:endParaRPr lang="zh-CN" altLang="en-US">
              <a:ea typeface="宋体" charset="-122"/>
            </a:endParaRPr>
          </a:p>
        </p:txBody>
      </p:sp>
      <p:sp>
        <p:nvSpPr>
          <p:cNvPr id="11" name="AutoShape 8"/>
          <p:cNvSpPr>
            <a:spLocks noChangeArrowheads="1"/>
          </p:cNvSpPr>
          <p:nvPr/>
        </p:nvSpPr>
        <p:spPr bwMode="gray">
          <a:xfrm rot="7902248">
            <a:off x="2795588" y="4525962"/>
            <a:ext cx="863600" cy="288925"/>
          </a:xfrm>
          <a:prstGeom prst="rightArrow">
            <a:avLst>
              <a:gd name="adj1" fmla="val 35167"/>
              <a:gd name="adj2" fmla="val 121041"/>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a:defRPr/>
            </a:pPr>
            <a:endParaRPr lang="zh-CN" altLang="en-US">
              <a:ea typeface="宋体" charset="-122"/>
            </a:endParaRPr>
          </a:p>
        </p:txBody>
      </p:sp>
      <p:grpSp>
        <p:nvGrpSpPr>
          <p:cNvPr id="13" name="Group 13"/>
          <p:cNvGrpSpPr>
            <a:grpSpLocks/>
          </p:cNvGrpSpPr>
          <p:nvPr/>
        </p:nvGrpSpPr>
        <p:grpSpPr bwMode="auto">
          <a:xfrm>
            <a:off x="4214813" y="1857375"/>
            <a:ext cx="360362" cy="360363"/>
            <a:chOff x="1565" y="2659"/>
            <a:chExt cx="227" cy="227"/>
          </a:xfrm>
        </p:grpSpPr>
        <p:sp>
          <p:nvSpPr>
            <p:cNvPr id="14" name="Oval 14"/>
            <p:cNvSpPr>
              <a:spLocks noChangeArrowheads="1"/>
            </p:cNvSpPr>
            <p:nvPr/>
          </p:nvSpPr>
          <p:spPr bwMode="gray">
            <a:xfrm>
              <a:off x="1565" y="2659"/>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pPr>
                <a:defRPr/>
              </a:pPr>
              <a:endParaRPr lang="zh-CN" altLang="en-US">
                <a:ea typeface="宋体" charset="-122"/>
              </a:endParaRPr>
            </a:p>
          </p:txBody>
        </p:sp>
        <p:sp>
          <p:nvSpPr>
            <p:cNvPr id="15" name="Oval 15"/>
            <p:cNvSpPr>
              <a:spLocks noChangeArrowheads="1"/>
            </p:cNvSpPr>
            <p:nvPr/>
          </p:nvSpPr>
          <p:spPr bwMode="gray">
            <a:xfrm>
              <a:off x="1575" y="2678"/>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pPr>
                <a:defRPr/>
              </a:pPr>
              <a:endParaRPr lang="zh-CN" altLang="en-US">
                <a:ea typeface="宋体" charset="-122"/>
              </a:endParaRPr>
            </a:p>
          </p:txBody>
        </p:sp>
      </p:grpSp>
      <p:grpSp>
        <p:nvGrpSpPr>
          <p:cNvPr id="16" name="Group 16"/>
          <p:cNvGrpSpPr>
            <a:grpSpLocks/>
          </p:cNvGrpSpPr>
          <p:nvPr/>
        </p:nvGrpSpPr>
        <p:grpSpPr bwMode="auto">
          <a:xfrm>
            <a:off x="4283075" y="5732463"/>
            <a:ext cx="360363" cy="360362"/>
            <a:chOff x="2109" y="3612"/>
            <a:chExt cx="227" cy="227"/>
          </a:xfrm>
        </p:grpSpPr>
        <p:sp>
          <p:nvSpPr>
            <p:cNvPr id="17" name="Oval 17"/>
            <p:cNvSpPr>
              <a:spLocks noChangeArrowheads="1"/>
            </p:cNvSpPr>
            <p:nvPr/>
          </p:nvSpPr>
          <p:spPr bwMode="gray">
            <a:xfrm>
              <a:off x="2109" y="3612"/>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pPr>
                <a:defRPr/>
              </a:pPr>
              <a:endParaRPr lang="zh-CN" altLang="en-US">
                <a:ea typeface="宋体" charset="-122"/>
              </a:endParaRPr>
            </a:p>
          </p:txBody>
        </p:sp>
        <p:sp>
          <p:nvSpPr>
            <p:cNvPr id="18" name="Oval 18"/>
            <p:cNvSpPr>
              <a:spLocks noChangeArrowheads="1"/>
            </p:cNvSpPr>
            <p:nvPr/>
          </p:nvSpPr>
          <p:spPr bwMode="gray">
            <a:xfrm>
              <a:off x="2119" y="3631"/>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pPr>
                <a:defRPr/>
              </a:pPr>
              <a:endParaRPr lang="zh-CN" altLang="en-US">
                <a:ea typeface="宋体" charset="-122"/>
              </a:endParaRPr>
            </a:p>
          </p:txBody>
        </p:sp>
      </p:grpSp>
      <p:grpSp>
        <p:nvGrpSpPr>
          <p:cNvPr id="19" name="Group 19"/>
          <p:cNvGrpSpPr>
            <a:grpSpLocks/>
          </p:cNvGrpSpPr>
          <p:nvPr/>
        </p:nvGrpSpPr>
        <p:grpSpPr bwMode="auto">
          <a:xfrm>
            <a:off x="2646363" y="4849813"/>
            <a:ext cx="360362" cy="361950"/>
            <a:chOff x="3470" y="1706"/>
            <a:chExt cx="227" cy="227"/>
          </a:xfrm>
        </p:grpSpPr>
        <p:sp>
          <p:nvSpPr>
            <p:cNvPr id="20" name="Oval 20"/>
            <p:cNvSpPr>
              <a:spLocks noChangeArrowheads="1"/>
            </p:cNvSpPr>
            <p:nvPr/>
          </p:nvSpPr>
          <p:spPr bwMode="gray">
            <a:xfrm>
              <a:off x="3470" y="1706"/>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pPr>
                <a:defRPr/>
              </a:pPr>
              <a:endParaRPr lang="zh-CN" altLang="en-US">
                <a:ea typeface="宋体" charset="-122"/>
              </a:endParaRPr>
            </a:p>
          </p:txBody>
        </p:sp>
        <p:sp>
          <p:nvSpPr>
            <p:cNvPr id="21" name="Oval 21"/>
            <p:cNvSpPr>
              <a:spLocks noChangeArrowheads="1"/>
            </p:cNvSpPr>
            <p:nvPr/>
          </p:nvSpPr>
          <p:spPr bwMode="gray">
            <a:xfrm>
              <a:off x="3480" y="1725"/>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pPr>
                <a:defRPr/>
              </a:pPr>
              <a:endParaRPr lang="zh-CN" altLang="en-US">
                <a:ea typeface="宋体" charset="-122"/>
              </a:endParaRPr>
            </a:p>
          </p:txBody>
        </p:sp>
      </p:grpSp>
      <p:grpSp>
        <p:nvGrpSpPr>
          <p:cNvPr id="22" name="Group 22"/>
          <p:cNvGrpSpPr>
            <a:grpSpLocks/>
          </p:cNvGrpSpPr>
          <p:nvPr/>
        </p:nvGrpSpPr>
        <p:grpSpPr bwMode="auto">
          <a:xfrm>
            <a:off x="5911850" y="2908300"/>
            <a:ext cx="360363" cy="360363"/>
            <a:chOff x="3923" y="2659"/>
            <a:chExt cx="227" cy="227"/>
          </a:xfrm>
        </p:grpSpPr>
        <p:sp>
          <p:nvSpPr>
            <p:cNvPr id="23" name="Oval 23"/>
            <p:cNvSpPr>
              <a:spLocks noChangeArrowheads="1"/>
            </p:cNvSpPr>
            <p:nvPr/>
          </p:nvSpPr>
          <p:spPr bwMode="gray">
            <a:xfrm>
              <a:off x="3923" y="2659"/>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pPr>
                <a:defRPr/>
              </a:pPr>
              <a:endParaRPr lang="zh-CN" altLang="en-US">
                <a:ea typeface="宋体" charset="-122"/>
              </a:endParaRPr>
            </a:p>
          </p:txBody>
        </p:sp>
        <p:sp>
          <p:nvSpPr>
            <p:cNvPr id="24" name="Oval 24"/>
            <p:cNvSpPr>
              <a:spLocks noChangeArrowheads="1"/>
            </p:cNvSpPr>
            <p:nvPr/>
          </p:nvSpPr>
          <p:spPr bwMode="gray">
            <a:xfrm>
              <a:off x="3933" y="2678"/>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pPr>
                <a:defRPr/>
              </a:pPr>
              <a:endParaRPr lang="zh-CN" altLang="en-US">
                <a:ea typeface="宋体" charset="-122"/>
              </a:endParaRPr>
            </a:p>
          </p:txBody>
        </p:sp>
      </p:grpSp>
      <p:grpSp>
        <p:nvGrpSpPr>
          <p:cNvPr id="25" name="Group 25"/>
          <p:cNvGrpSpPr>
            <a:grpSpLocks/>
          </p:cNvGrpSpPr>
          <p:nvPr/>
        </p:nvGrpSpPr>
        <p:grpSpPr bwMode="auto">
          <a:xfrm>
            <a:off x="5754688" y="4887913"/>
            <a:ext cx="360362" cy="360362"/>
            <a:chOff x="3515" y="3521"/>
            <a:chExt cx="227" cy="227"/>
          </a:xfrm>
        </p:grpSpPr>
        <p:sp>
          <p:nvSpPr>
            <p:cNvPr id="26" name="Oval 26"/>
            <p:cNvSpPr>
              <a:spLocks noChangeArrowheads="1"/>
            </p:cNvSpPr>
            <p:nvPr/>
          </p:nvSpPr>
          <p:spPr bwMode="gray">
            <a:xfrm>
              <a:off x="3515" y="3521"/>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pPr>
                <a:defRPr/>
              </a:pPr>
              <a:endParaRPr lang="zh-CN" altLang="en-US">
                <a:ea typeface="宋体" charset="-122"/>
              </a:endParaRPr>
            </a:p>
          </p:txBody>
        </p:sp>
        <p:sp>
          <p:nvSpPr>
            <p:cNvPr id="27" name="Oval 27"/>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pPr>
                <a:defRPr/>
              </a:pPr>
              <a:endParaRPr lang="zh-CN" altLang="en-US">
                <a:ea typeface="宋体" charset="-122"/>
              </a:endParaRPr>
            </a:p>
          </p:txBody>
        </p:sp>
      </p:grpSp>
      <p:sp>
        <p:nvSpPr>
          <p:cNvPr id="28" name="Oval 28"/>
          <p:cNvSpPr>
            <a:spLocks noChangeArrowheads="1"/>
          </p:cNvSpPr>
          <p:nvPr/>
        </p:nvSpPr>
        <p:spPr bwMode="gray">
          <a:xfrm>
            <a:off x="3462338" y="2987675"/>
            <a:ext cx="1944687" cy="194468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ea typeface="宋体" charset="-122"/>
            </a:endParaRPr>
          </a:p>
        </p:txBody>
      </p:sp>
      <p:sp>
        <p:nvSpPr>
          <p:cNvPr id="29" name="Oval 29"/>
          <p:cNvSpPr>
            <a:spLocks noChangeArrowheads="1"/>
          </p:cNvSpPr>
          <p:nvPr/>
        </p:nvSpPr>
        <p:spPr bwMode="gray">
          <a:xfrm>
            <a:off x="3484563" y="2971800"/>
            <a:ext cx="1944687" cy="1944688"/>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spAutoFit/>
          </a:bodyPr>
          <a:lstStyle/>
          <a:p>
            <a:pPr>
              <a:defRPr/>
            </a:pPr>
            <a:endParaRPr lang="zh-CN" altLang="en-US"/>
          </a:p>
        </p:txBody>
      </p:sp>
      <p:sp>
        <p:nvSpPr>
          <p:cNvPr id="30" name="Oval 30"/>
          <p:cNvSpPr>
            <a:spLocks noChangeArrowheads="1"/>
          </p:cNvSpPr>
          <p:nvPr/>
        </p:nvSpPr>
        <p:spPr bwMode="gray">
          <a:xfrm>
            <a:off x="3589338" y="3114675"/>
            <a:ext cx="1690687" cy="16906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ea typeface="宋体" charset="-122"/>
            </a:endParaRPr>
          </a:p>
        </p:txBody>
      </p:sp>
      <p:sp>
        <p:nvSpPr>
          <p:cNvPr id="31" name="Oval 31"/>
          <p:cNvSpPr>
            <a:spLocks noChangeArrowheads="1"/>
          </p:cNvSpPr>
          <p:nvPr/>
        </p:nvSpPr>
        <p:spPr bwMode="gray">
          <a:xfrm>
            <a:off x="3571875" y="3087688"/>
            <a:ext cx="1690688" cy="1690687"/>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anchor="ctr">
            <a:spAutoFit/>
          </a:bodyPr>
          <a:lstStyle/>
          <a:p>
            <a:pPr>
              <a:defRPr/>
            </a:pPr>
            <a:endParaRPr lang="zh-CN" altLang="en-US"/>
          </a:p>
        </p:txBody>
      </p:sp>
      <p:sp>
        <p:nvSpPr>
          <p:cNvPr id="32" name="Oval 32"/>
          <p:cNvSpPr>
            <a:spLocks noChangeArrowheads="1"/>
          </p:cNvSpPr>
          <p:nvPr/>
        </p:nvSpPr>
        <p:spPr bwMode="gray">
          <a:xfrm>
            <a:off x="3673475" y="3198813"/>
            <a:ext cx="1522413" cy="15224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zh-CN" altLang="en-US"/>
          </a:p>
        </p:txBody>
      </p:sp>
      <p:sp>
        <p:nvSpPr>
          <p:cNvPr id="33" name="Oval 33"/>
          <p:cNvSpPr>
            <a:spLocks noChangeArrowheads="1"/>
          </p:cNvSpPr>
          <p:nvPr/>
        </p:nvSpPr>
        <p:spPr bwMode="gray">
          <a:xfrm>
            <a:off x="3695700" y="3217863"/>
            <a:ext cx="1471613" cy="147320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34" name="Oval 34"/>
          <p:cNvSpPr>
            <a:spLocks noChangeArrowheads="1"/>
          </p:cNvSpPr>
          <p:nvPr/>
        </p:nvSpPr>
        <p:spPr bwMode="gray">
          <a:xfrm>
            <a:off x="3713163" y="3227388"/>
            <a:ext cx="1438275" cy="143510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35" name="Oval 35"/>
          <p:cNvSpPr>
            <a:spLocks noChangeArrowheads="1"/>
          </p:cNvSpPr>
          <p:nvPr/>
        </p:nvSpPr>
        <p:spPr bwMode="gray">
          <a:xfrm>
            <a:off x="3729038" y="3241675"/>
            <a:ext cx="1366837" cy="13414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36" name="Oval 36"/>
          <p:cNvSpPr>
            <a:spLocks noChangeArrowheads="1"/>
          </p:cNvSpPr>
          <p:nvPr/>
        </p:nvSpPr>
        <p:spPr bwMode="gray">
          <a:xfrm>
            <a:off x="3810000" y="3278188"/>
            <a:ext cx="1214438" cy="1090612"/>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sz="2000">
              <a:latin typeface="华文行楷" pitchFamily="2" charset="-122"/>
              <a:ea typeface="华文行楷" pitchFamily="2" charset="-122"/>
            </a:endParaRPr>
          </a:p>
        </p:txBody>
      </p:sp>
      <p:sp>
        <p:nvSpPr>
          <p:cNvPr id="37" name="Text Box 37"/>
          <p:cNvSpPr txBox="1">
            <a:spLocks noChangeArrowheads="1"/>
          </p:cNvSpPr>
          <p:nvPr/>
        </p:nvSpPr>
        <p:spPr bwMode="gray">
          <a:xfrm>
            <a:off x="3611563" y="3714750"/>
            <a:ext cx="1628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r>
              <a:rPr lang="zh-CN" altLang="en-US" sz="2800" b="1">
                <a:latin typeface="华文行楷" pitchFamily="2" charset="-122"/>
                <a:ea typeface="华文行楷" pitchFamily="2" charset="-122"/>
              </a:rPr>
              <a:t>常用工具</a:t>
            </a:r>
            <a:endParaRPr lang="en-US" altLang="zh-CN" sz="2800" b="1">
              <a:solidFill>
                <a:srgbClr val="000000"/>
              </a:solidFill>
              <a:latin typeface="华文行楷" pitchFamily="2" charset="-122"/>
              <a:ea typeface="华文行楷" pitchFamily="2" charset="-122"/>
            </a:endParaRPr>
          </a:p>
        </p:txBody>
      </p:sp>
      <p:sp>
        <p:nvSpPr>
          <p:cNvPr id="38" name="Text Box 38"/>
          <p:cNvSpPr txBox="1">
            <a:spLocks noChangeArrowheads="1"/>
          </p:cNvSpPr>
          <p:nvPr/>
        </p:nvSpPr>
        <p:spPr bwMode="auto">
          <a:xfrm>
            <a:off x="5054600" y="2492375"/>
            <a:ext cx="3262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a:r>
              <a:rPr lang="zh-CN" altLang="en-US" sz="2400">
                <a:solidFill>
                  <a:srgbClr val="000000"/>
                </a:solidFill>
                <a:latin typeface="华文行楷" pitchFamily="2" charset="-122"/>
                <a:ea typeface="华文行楷" pitchFamily="2" charset="-122"/>
              </a:rPr>
              <a:t>亚马逊</a:t>
            </a:r>
            <a:r>
              <a:rPr lang="en-US" altLang="zh-CN" sz="2400">
                <a:solidFill>
                  <a:srgbClr val="000000"/>
                </a:solidFill>
                <a:latin typeface="华文行楷" pitchFamily="2" charset="-122"/>
                <a:ea typeface="华文行楷" pitchFamily="2" charset="-122"/>
              </a:rPr>
              <a:t>——</a:t>
            </a:r>
            <a:r>
              <a:rPr lang="zh-CN" altLang="en-US" sz="2400">
                <a:solidFill>
                  <a:srgbClr val="000000"/>
                </a:solidFill>
                <a:latin typeface="华文行楷" pitchFamily="2" charset="-122"/>
                <a:ea typeface="华文行楷" pitchFamily="2" charset="-122"/>
              </a:rPr>
              <a:t>弹性计算云</a:t>
            </a:r>
            <a:endParaRPr lang="en-US" altLang="zh-CN" sz="2400">
              <a:solidFill>
                <a:srgbClr val="000000"/>
              </a:solidFill>
              <a:latin typeface="华文行楷" pitchFamily="2" charset="-122"/>
              <a:ea typeface="华文行楷" pitchFamily="2" charset="-122"/>
            </a:endParaRPr>
          </a:p>
        </p:txBody>
      </p:sp>
      <p:sp>
        <p:nvSpPr>
          <p:cNvPr id="39" name="Text Box 40"/>
          <p:cNvSpPr txBox="1">
            <a:spLocks noChangeArrowheads="1"/>
          </p:cNvSpPr>
          <p:nvPr/>
        </p:nvSpPr>
        <p:spPr bwMode="auto">
          <a:xfrm>
            <a:off x="917575" y="4508500"/>
            <a:ext cx="1835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a:r>
              <a:rPr lang="zh-CN" altLang="en-US" sz="2400">
                <a:solidFill>
                  <a:srgbClr val="000000"/>
                </a:solidFill>
                <a:latin typeface="华文行楷" pitchFamily="2" charset="-122"/>
                <a:ea typeface="华文行楷" pitchFamily="2" charset="-122"/>
              </a:rPr>
              <a:t>瑞星、</a:t>
            </a:r>
            <a:r>
              <a:rPr lang="en-US" altLang="zh-CN" sz="2400">
                <a:solidFill>
                  <a:srgbClr val="000000"/>
                </a:solidFill>
                <a:latin typeface="华文行楷" pitchFamily="2" charset="-122"/>
                <a:ea typeface="华文行楷" pitchFamily="2" charset="-122"/>
              </a:rPr>
              <a:t>360</a:t>
            </a:r>
            <a:r>
              <a:rPr lang="zh-CN" altLang="en-US" sz="2400">
                <a:solidFill>
                  <a:srgbClr val="000000"/>
                </a:solidFill>
                <a:latin typeface="华文行楷" pitchFamily="2" charset="-122"/>
                <a:ea typeface="华文行楷" pitchFamily="2" charset="-122"/>
              </a:rPr>
              <a:t>等</a:t>
            </a:r>
            <a:endParaRPr lang="en-US" altLang="zh-CN" sz="2400">
              <a:solidFill>
                <a:srgbClr val="000000"/>
              </a:solidFill>
              <a:latin typeface="华文行楷" pitchFamily="2" charset="-122"/>
              <a:ea typeface="华文行楷" pitchFamily="2" charset="-122"/>
            </a:endParaRPr>
          </a:p>
        </p:txBody>
      </p:sp>
      <p:sp>
        <p:nvSpPr>
          <p:cNvPr id="40" name="Text Box 41"/>
          <p:cNvSpPr txBox="1">
            <a:spLocks noChangeArrowheads="1"/>
          </p:cNvSpPr>
          <p:nvPr/>
        </p:nvSpPr>
        <p:spPr bwMode="auto">
          <a:xfrm>
            <a:off x="4818063" y="5300663"/>
            <a:ext cx="3570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a:r>
              <a:rPr lang="zh-CN" altLang="en-US" sz="2400">
                <a:solidFill>
                  <a:srgbClr val="000000"/>
                </a:solidFill>
                <a:latin typeface="华文行楷" pitchFamily="2" charset="-122"/>
                <a:ea typeface="华文行楷" pitchFamily="2" charset="-122"/>
              </a:rPr>
              <a:t>微软</a:t>
            </a:r>
            <a:r>
              <a:rPr lang="en-US" altLang="zh-CN" sz="2400">
                <a:solidFill>
                  <a:srgbClr val="000000"/>
                </a:solidFill>
                <a:latin typeface="华文行楷" pitchFamily="2" charset="-122"/>
                <a:ea typeface="华文行楷" pitchFamily="2" charset="-122"/>
              </a:rPr>
              <a:t>——</a:t>
            </a:r>
            <a:r>
              <a:rPr lang="zh-CN" altLang="en-US" sz="2400">
                <a:solidFill>
                  <a:srgbClr val="000000"/>
                </a:solidFill>
                <a:latin typeface="华文行楷" pitchFamily="2" charset="-122"/>
                <a:ea typeface="华文行楷" pitchFamily="2" charset="-122"/>
              </a:rPr>
              <a:t>“云一端”策略</a:t>
            </a:r>
            <a:endParaRPr lang="en-US" altLang="zh-CN" sz="2400">
              <a:solidFill>
                <a:srgbClr val="000000"/>
              </a:solidFill>
              <a:latin typeface="华文行楷" pitchFamily="2" charset="-122"/>
              <a:ea typeface="华文行楷" pitchFamily="2" charset="-122"/>
            </a:endParaRPr>
          </a:p>
        </p:txBody>
      </p:sp>
      <p:sp>
        <p:nvSpPr>
          <p:cNvPr id="41" name="Text Box 42"/>
          <p:cNvSpPr txBox="1">
            <a:spLocks noChangeArrowheads="1"/>
          </p:cNvSpPr>
          <p:nvPr/>
        </p:nvSpPr>
        <p:spPr bwMode="auto">
          <a:xfrm>
            <a:off x="3902075" y="1428750"/>
            <a:ext cx="1390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a:r>
              <a:rPr lang="en-US" altLang="zh-CN" sz="2400" b="1">
                <a:solidFill>
                  <a:srgbClr val="000000"/>
                </a:solidFill>
                <a:latin typeface="华文行楷" pitchFamily="2" charset="-122"/>
                <a:ea typeface="华文行楷" pitchFamily="2" charset="-122"/>
              </a:rPr>
              <a:t>Google  docs</a:t>
            </a:r>
          </a:p>
        </p:txBody>
      </p:sp>
      <p:sp>
        <p:nvSpPr>
          <p:cNvPr id="42" name="Text Box 43"/>
          <p:cNvSpPr txBox="1">
            <a:spLocks noChangeArrowheads="1"/>
          </p:cNvSpPr>
          <p:nvPr/>
        </p:nvSpPr>
        <p:spPr bwMode="auto">
          <a:xfrm>
            <a:off x="2805113" y="5981700"/>
            <a:ext cx="2271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a:r>
              <a:rPr lang="en-US" altLang="zh-CN" sz="2400">
                <a:solidFill>
                  <a:srgbClr val="000000"/>
                </a:solidFill>
                <a:latin typeface="华文行楷" pitchFamily="2" charset="-122"/>
                <a:ea typeface="华文行楷" pitchFamily="2" charset="-122"/>
              </a:rPr>
              <a:t>IBM——</a:t>
            </a:r>
            <a:r>
              <a:rPr lang="zh-CN" altLang="en-US" sz="2400">
                <a:solidFill>
                  <a:srgbClr val="000000"/>
                </a:solidFill>
                <a:latin typeface="华文行楷" pitchFamily="2" charset="-122"/>
                <a:ea typeface="华文行楷" pitchFamily="2" charset="-122"/>
              </a:rPr>
              <a:t>云计划</a:t>
            </a:r>
            <a:endParaRPr lang="en-US" altLang="zh-CN" sz="2400">
              <a:solidFill>
                <a:srgbClr val="000000"/>
              </a:solidFill>
              <a:latin typeface="华文行楷" pitchFamily="2" charset="-122"/>
              <a:ea typeface="华文行楷" pitchFamily="2" charset="-122"/>
            </a:endParaRPr>
          </a:p>
        </p:txBody>
      </p:sp>
      <p:sp>
        <p:nvSpPr>
          <p:cNvPr id="44" name="AutoShape 7"/>
          <p:cNvSpPr>
            <a:spLocks noChangeArrowheads="1"/>
          </p:cNvSpPr>
          <p:nvPr/>
        </p:nvSpPr>
        <p:spPr bwMode="gray">
          <a:xfrm rot="13314565">
            <a:off x="2767013" y="3195638"/>
            <a:ext cx="792162"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a:defRPr/>
            </a:pPr>
            <a:endParaRPr lang="zh-CN" altLang="en-US">
              <a:ea typeface="宋体" charset="-122"/>
            </a:endParaRPr>
          </a:p>
        </p:txBody>
      </p:sp>
      <p:grpSp>
        <p:nvGrpSpPr>
          <p:cNvPr id="45" name="Group 22"/>
          <p:cNvGrpSpPr>
            <a:grpSpLocks/>
          </p:cNvGrpSpPr>
          <p:nvPr/>
        </p:nvGrpSpPr>
        <p:grpSpPr bwMode="auto">
          <a:xfrm>
            <a:off x="2555875" y="2781300"/>
            <a:ext cx="360363" cy="360363"/>
            <a:chOff x="3923" y="2659"/>
            <a:chExt cx="227" cy="227"/>
          </a:xfrm>
        </p:grpSpPr>
        <p:sp>
          <p:nvSpPr>
            <p:cNvPr id="46" name="Oval 23"/>
            <p:cNvSpPr>
              <a:spLocks noChangeArrowheads="1"/>
            </p:cNvSpPr>
            <p:nvPr/>
          </p:nvSpPr>
          <p:spPr bwMode="gray">
            <a:xfrm>
              <a:off x="3923" y="2659"/>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pPr>
                <a:defRPr/>
              </a:pPr>
              <a:endParaRPr lang="zh-CN" altLang="en-US">
                <a:ea typeface="宋体" charset="-122"/>
              </a:endParaRPr>
            </a:p>
          </p:txBody>
        </p:sp>
        <p:sp>
          <p:nvSpPr>
            <p:cNvPr id="47" name="Oval 24"/>
            <p:cNvSpPr>
              <a:spLocks noChangeArrowheads="1"/>
            </p:cNvSpPr>
            <p:nvPr/>
          </p:nvSpPr>
          <p:spPr bwMode="gray">
            <a:xfrm>
              <a:off x="3933" y="2678"/>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pPr>
                <a:defRPr/>
              </a:pPr>
              <a:endParaRPr lang="zh-CN" altLang="en-US">
                <a:ea typeface="宋体" charset="-122"/>
              </a:endParaRPr>
            </a:p>
          </p:txBody>
        </p:sp>
      </p:grpSp>
      <p:sp>
        <p:nvSpPr>
          <p:cNvPr id="48" name="Text Box 38"/>
          <p:cNvSpPr txBox="1">
            <a:spLocks noChangeArrowheads="1"/>
          </p:cNvSpPr>
          <p:nvPr/>
        </p:nvSpPr>
        <p:spPr bwMode="auto">
          <a:xfrm>
            <a:off x="1619250" y="2390775"/>
            <a:ext cx="1112838" cy="461963"/>
          </a:xfrm>
          <a:prstGeom prst="rect">
            <a:avLst/>
          </a:prstGeom>
          <a:noFill/>
          <a:ln w="9525" algn="ctr">
            <a:noFill/>
            <a:miter lim="800000"/>
            <a:headEnd/>
            <a:tailEnd/>
          </a:ln>
        </p:spPr>
        <p:txBody>
          <a:bodyPr wrap="none">
            <a:spAutoFit/>
          </a:bodyPr>
          <a:lstStyle/>
          <a:p>
            <a:pPr eaLnBrk="0" hangingPunct="0">
              <a:defRPr/>
            </a:pPr>
            <a:r>
              <a:rPr lang="zh-CN" altLang="en-US" sz="2400" b="1" dirty="0">
                <a:solidFill>
                  <a:schemeClr val="tx1">
                    <a:lumMod val="75000"/>
                  </a:schemeClr>
                </a:solidFill>
                <a:latin typeface="华文行楷" pitchFamily="2" charset="-122"/>
                <a:ea typeface="华文行楷" pitchFamily="2" charset="-122"/>
              </a:rPr>
              <a:t>百会网</a:t>
            </a:r>
            <a:endParaRPr lang="en-US" altLang="zh-CN" sz="2400" b="1" dirty="0">
              <a:solidFill>
                <a:schemeClr val="tx1">
                  <a:lumMod val="75000"/>
                </a:schemeClr>
              </a:solidFill>
              <a:latin typeface="华文行楷" pitchFamily="2" charset="-122"/>
              <a:ea typeface="华文行楷" pitchFamily="2" charset="-122"/>
            </a:endParaRPr>
          </a:p>
        </p:txBody>
      </p:sp>
      <p:sp>
        <p:nvSpPr>
          <p:cNvPr id="49" name="标题 1"/>
          <p:cNvSpPr>
            <a:spLocks noGrp="1"/>
          </p:cNvSpPr>
          <p:nvPr>
            <p:ph type="ctrTitle"/>
          </p:nvPr>
        </p:nvSpPr>
        <p:spPr>
          <a:xfrm>
            <a:off x="468313" y="214313"/>
            <a:ext cx="6480175" cy="857250"/>
          </a:xfrm>
        </p:spPr>
        <p:txBody>
          <a:bodyPr>
            <a:normAutofit fontScale="90000"/>
          </a:bodyPr>
          <a:lstStyle/>
          <a:p>
            <a:pPr>
              <a:defRPr/>
            </a:pPr>
            <a:r>
              <a:rPr lang="zh-CN" altLang="en-US" dirty="0">
                <a:latin typeface="楷体" pitchFamily="49" charset="-122"/>
                <a:ea typeface="楷体" pitchFamily="49" charset="-122"/>
              </a:rPr>
              <a:t>云</a:t>
            </a:r>
            <a:r>
              <a:rPr lang="zh-CN" altLang="en-US" dirty="0" smtClean="0">
                <a:latin typeface="楷体" pitchFamily="49" charset="-122"/>
                <a:ea typeface="楷体" pitchFamily="49" charset="-122"/>
              </a:rPr>
              <a:t>服务工具</a:t>
            </a:r>
            <a:br>
              <a:rPr lang="zh-CN" altLang="en-US" dirty="0" smtClean="0">
                <a:latin typeface="楷体" pitchFamily="49" charset="-122"/>
                <a:ea typeface="楷体" pitchFamily="49" charset="-122"/>
              </a:rPr>
            </a:br>
            <a:r>
              <a:rPr lang="zh-CN" altLang="en-US" dirty="0" smtClean="0">
                <a:latin typeface="楷体" pitchFamily="49" charset="-122"/>
                <a:ea typeface="楷体" pitchFamily="49" charset="-122"/>
              </a:rPr>
              <a:t/>
            </a:r>
            <a:br>
              <a:rPr lang="zh-CN" altLang="en-US" dirty="0" smtClean="0">
                <a:latin typeface="楷体" pitchFamily="49" charset="-122"/>
                <a:ea typeface="楷体" pitchFamily="49" charset="-122"/>
              </a:rPr>
            </a:br>
            <a:endParaRPr lang="zh-CN" altLang="en-US" dirty="0">
              <a:latin typeface="楷体" pitchFamily="49" charset="-122"/>
              <a:ea typeface="楷体" pitchFamily="49" charset="-122"/>
            </a:endParaRPr>
          </a:p>
        </p:txBody>
      </p:sp>
      <p:sp>
        <p:nvSpPr>
          <p:cNvPr id="50" name="日期占位符 49"/>
          <p:cNvSpPr>
            <a:spLocks noGrp="1"/>
          </p:cNvSpPr>
          <p:nvPr>
            <p:ph type="dt" sz="quarter" idx="14"/>
          </p:nvPr>
        </p:nvSpPr>
        <p:spPr/>
        <p:txBody>
          <a:bodyPr/>
          <a:lstStyle/>
          <a:p>
            <a:pPr>
              <a:defRPr/>
            </a:pPr>
            <a:fld id="{967CF900-BDC2-4070-BC52-18A6071B6FF3}" type="datetime1">
              <a:rPr lang="zh-CN" altLang="en-US"/>
              <a:pPr>
                <a:defRPr/>
              </a:pPr>
              <a:t>2012/5/8</a:t>
            </a:fld>
            <a:endParaRPr lang="zh-CN" altLang="en-US"/>
          </a:p>
        </p:txBody>
      </p:sp>
      <p:sp>
        <p:nvSpPr>
          <p:cNvPr id="16417" name="页脚占位符 50"/>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mtClean="0">
                <a:latin typeface="楷体" pitchFamily="49" charset="-122"/>
                <a:ea typeface="楷体" pitchFamily="49" charset="-122"/>
              </a:rPr>
              <a:t>百会网</a:t>
            </a:r>
          </a:p>
        </p:txBody>
      </p:sp>
      <p:sp>
        <p:nvSpPr>
          <p:cNvPr id="52" name="灯片编号占位符 51"/>
          <p:cNvSpPr>
            <a:spLocks noGrp="1"/>
          </p:cNvSpPr>
          <p:nvPr>
            <p:ph type="sldNum" sz="quarter" idx="16"/>
          </p:nvPr>
        </p:nvSpPr>
        <p:spPr/>
        <p:txBody>
          <a:bodyPr/>
          <a:lstStyle/>
          <a:p>
            <a:pPr>
              <a:defRPr/>
            </a:pPr>
            <a:fld id="{F4E223AB-B48A-4E8C-AAFE-8D2CAE394744}" type="slidenum">
              <a:rPr lang="zh-CN" altLang="en-US" smtClean="0"/>
              <a:pPr>
                <a:defRPr/>
              </a:pPr>
              <a:t>5</a:t>
            </a:fld>
            <a:endParaRPr lang="zh-CN" altLang="en-US"/>
          </a:p>
        </p:txBody>
      </p:sp>
      <p:sp>
        <p:nvSpPr>
          <p:cNvPr id="51" name="爆炸形 1 50"/>
          <p:cNvSpPr/>
          <p:nvPr/>
        </p:nvSpPr>
        <p:spPr>
          <a:xfrm>
            <a:off x="3506865" y="1268760"/>
            <a:ext cx="5364088" cy="3960440"/>
          </a:xfrm>
          <a:prstGeom prst="irregularSeal1">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3600" dirty="0"/>
              <a:t>数字布鲁姆</a:t>
            </a:r>
            <a:r>
              <a:rPr lang="en-US" altLang="zh-CN" sz="3600" dirty="0"/>
              <a:t>——</a:t>
            </a:r>
            <a:r>
              <a:rPr lang="zh-CN" altLang="en-US" sz="3600" dirty="0"/>
              <a:t>分析层次（百会网）</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
                                        </p:tgtEl>
                                        <p:attrNameLst>
                                          <p:attrName>ppt_y</p:attrName>
                                        </p:attrNameLst>
                                      </p:cBhvr>
                                      <p:tavLst>
                                        <p:tav tm="0" fmla="#ppt_y+(sin(-2*pi*(1-$))*-#ppt_x+cos(-2*pi*(1-$))*(1-#ppt_y))*(1-$)">
                                          <p:val>
                                            <p:fltVal val="0"/>
                                          </p:val>
                                        </p:tav>
                                        <p:tav tm="100000">
                                          <p:val>
                                            <p:fltVal val="1"/>
                                          </p:val>
                                        </p:tav>
                                      </p:tavLst>
                                    </p:anim>
                                  </p:childTnLst>
                                </p:cTn>
                              </p:par>
                              <p:par>
                                <p:cTn id="11" presetID="24"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 to="" calcmode="lin" valueType="num">
                                      <p:cBhvr>
                                        <p:cTn id="13" dur="1" fill="hold"/>
                                        <p:tgtEl>
                                          <p:spTgt spid="30"/>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to="" calcmode="lin" valueType="num">
                                      <p:cBhvr>
                                        <p:cTn id="16" dur="1" fill="hold"/>
                                        <p:tgtEl>
                                          <p:spTgt spid="31"/>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to="" calcmode="lin" valueType="num">
                                      <p:cBhvr>
                                        <p:cTn id="19" dur="1" fill="hold"/>
                                        <p:tgtEl>
                                          <p:spTgt spid="32"/>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to="" calcmode="lin" valueType="num">
                                      <p:cBhvr>
                                        <p:cTn id="22" dur="1" fill="hold"/>
                                        <p:tgtEl>
                                          <p:spTgt spid="33"/>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 to="" calcmode="lin" valueType="num">
                                      <p:cBhvr>
                                        <p:cTn id="25" dur="1" fill="hold"/>
                                        <p:tgtEl>
                                          <p:spTgt spid="34"/>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 to="" calcmode="lin" valueType="num">
                                      <p:cBhvr>
                                        <p:cTn id="28" dur="1" fill="hold"/>
                                        <p:tgtEl>
                                          <p:spTgt spid="35"/>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 to="" calcmode="lin" valueType="num">
                                      <p:cBhvr>
                                        <p:cTn id="31" dur="1" fill="hold"/>
                                        <p:tgtEl>
                                          <p:spTgt spid="36"/>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to="" calcmode="lin" valueType="num">
                                      <p:cBhvr>
                                        <p:cTn id="34" dur="1" fill="hold"/>
                                        <p:tgtEl>
                                          <p:spTgt spid="37"/>
                                        </p:tgtEl>
                                        <p:attrNameLst>
                                          <p:attrName/>
                                        </p:attrNameLst>
                                      </p:cBhvr>
                                    </p:anim>
                                  </p:childTnLst>
                                </p:cTn>
                              </p:par>
                              <p:par>
                                <p:cTn id="35" presetID="35"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anim calcmode="lin" valueType="num">
                                      <p:cBhvr>
                                        <p:cTn id="38" dur="2000" fill="hold"/>
                                        <p:tgtEl>
                                          <p:spTgt spid="7"/>
                                        </p:tgtEl>
                                        <p:attrNameLst>
                                          <p:attrName>style.rotation</p:attrName>
                                        </p:attrNameLst>
                                      </p:cBhvr>
                                      <p:tavLst>
                                        <p:tav tm="0">
                                          <p:val>
                                            <p:fltVal val="720"/>
                                          </p:val>
                                        </p:tav>
                                        <p:tav tm="100000">
                                          <p:val>
                                            <p:fltVal val="0"/>
                                          </p:val>
                                        </p:tav>
                                      </p:tavLst>
                                    </p:anim>
                                    <p:anim calcmode="lin" valueType="num">
                                      <p:cBhvr>
                                        <p:cTn id="39" dur="2000" fill="hold"/>
                                        <p:tgtEl>
                                          <p:spTgt spid="7"/>
                                        </p:tgtEl>
                                        <p:attrNameLst>
                                          <p:attrName>ppt_h</p:attrName>
                                        </p:attrNameLst>
                                      </p:cBhvr>
                                      <p:tavLst>
                                        <p:tav tm="0">
                                          <p:val>
                                            <p:fltVal val="0"/>
                                          </p:val>
                                        </p:tav>
                                        <p:tav tm="100000">
                                          <p:val>
                                            <p:strVal val="#ppt_h"/>
                                          </p:val>
                                        </p:tav>
                                      </p:tavLst>
                                    </p:anim>
                                    <p:anim calcmode="lin" valueType="num">
                                      <p:cBhvr>
                                        <p:cTn id="40" dur="2000" fill="hold"/>
                                        <p:tgtEl>
                                          <p:spTgt spid="7"/>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000"/>
                                        <p:tgtEl>
                                          <p:spTgt spid="10"/>
                                        </p:tgtEl>
                                      </p:cBhvr>
                                    </p:animEffect>
                                    <p:anim calcmode="lin" valueType="num">
                                      <p:cBhvr>
                                        <p:cTn id="44" dur="2000" fill="hold"/>
                                        <p:tgtEl>
                                          <p:spTgt spid="10"/>
                                        </p:tgtEl>
                                        <p:attrNameLst>
                                          <p:attrName>style.rotation</p:attrName>
                                        </p:attrNameLst>
                                      </p:cBhvr>
                                      <p:tavLst>
                                        <p:tav tm="0">
                                          <p:val>
                                            <p:fltVal val="720"/>
                                          </p:val>
                                        </p:tav>
                                        <p:tav tm="100000">
                                          <p:val>
                                            <p:fltVal val="0"/>
                                          </p:val>
                                        </p:tav>
                                      </p:tavLst>
                                    </p:anim>
                                    <p:anim calcmode="lin" valueType="num">
                                      <p:cBhvr>
                                        <p:cTn id="45" dur="2000" fill="hold"/>
                                        <p:tgtEl>
                                          <p:spTgt spid="10"/>
                                        </p:tgtEl>
                                        <p:attrNameLst>
                                          <p:attrName>ppt_h</p:attrName>
                                        </p:attrNameLst>
                                      </p:cBhvr>
                                      <p:tavLst>
                                        <p:tav tm="0">
                                          <p:val>
                                            <p:fltVal val="0"/>
                                          </p:val>
                                        </p:tav>
                                        <p:tav tm="100000">
                                          <p:val>
                                            <p:strVal val="#ppt_h"/>
                                          </p:val>
                                        </p:tav>
                                      </p:tavLst>
                                    </p:anim>
                                    <p:anim calcmode="lin" valueType="num">
                                      <p:cBhvr>
                                        <p:cTn id="46" dur="2000" fill="hold"/>
                                        <p:tgtEl>
                                          <p:spTgt spid="10"/>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2000"/>
                                        <p:tgtEl>
                                          <p:spTgt spid="8"/>
                                        </p:tgtEl>
                                      </p:cBhvr>
                                    </p:animEffect>
                                    <p:anim calcmode="lin" valueType="num">
                                      <p:cBhvr>
                                        <p:cTn id="50" dur="2000" fill="hold"/>
                                        <p:tgtEl>
                                          <p:spTgt spid="8"/>
                                        </p:tgtEl>
                                        <p:attrNameLst>
                                          <p:attrName>style.rotation</p:attrName>
                                        </p:attrNameLst>
                                      </p:cBhvr>
                                      <p:tavLst>
                                        <p:tav tm="0">
                                          <p:val>
                                            <p:fltVal val="720"/>
                                          </p:val>
                                        </p:tav>
                                        <p:tav tm="100000">
                                          <p:val>
                                            <p:fltVal val="0"/>
                                          </p:val>
                                        </p:tav>
                                      </p:tavLst>
                                    </p:anim>
                                    <p:anim calcmode="lin" valueType="num">
                                      <p:cBhvr>
                                        <p:cTn id="51" dur="2000" fill="hold"/>
                                        <p:tgtEl>
                                          <p:spTgt spid="8"/>
                                        </p:tgtEl>
                                        <p:attrNameLst>
                                          <p:attrName>ppt_h</p:attrName>
                                        </p:attrNameLst>
                                      </p:cBhvr>
                                      <p:tavLst>
                                        <p:tav tm="0">
                                          <p:val>
                                            <p:fltVal val="0"/>
                                          </p:val>
                                        </p:tav>
                                        <p:tav tm="100000">
                                          <p:val>
                                            <p:strVal val="#ppt_h"/>
                                          </p:val>
                                        </p:tav>
                                      </p:tavLst>
                                    </p:anim>
                                    <p:anim calcmode="lin" valueType="num">
                                      <p:cBhvr>
                                        <p:cTn id="52" dur="2000" fill="hold"/>
                                        <p:tgtEl>
                                          <p:spTgt spid="8"/>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style.rotation</p:attrName>
                                        </p:attrNameLst>
                                      </p:cBhvr>
                                      <p:tavLst>
                                        <p:tav tm="0">
                                          <p:val>
                                            <p:fltVal val="720"/>
                                          </p:val>
                                        </p:tav>
                                        <p:tav tm="100000">
                                          <p:val>
                                            <p:fltVal val="0"/>
                                          </p:val>
                                        </p:tav>
                                      </p:tavLst>
                                    </p:anim>
                                    <p:anim calcmode="lin" valueType="num">
                                      <p:cBhvr>
                                        <p:cTn id="57" dur="2000" fill="hold"/>
                                        <p:tgtEl>
                                          <p:spTgt spid="9"/>
                                        </p:tgtEl>
                                        <p:attrNameLst>
                                          <p:attrName>ppt_h</p:attrName>
                                        </p:attrNameLst>
                                      </p:cBhvr>
                                      <p:tavLst>
                                        <p:tav tm="0">
                                          <p:val>
                                            <p:fltVal val="0"/>
                                          </p:val>
                                        </p:tav>
                                        <p:tav tm="100000">
                                          <p:val>
                                            <p:strVal val="#ppt_h"/>
                                          </p:val>
                                        </p:tav>
                                      </p:tavLst>
                                    </p:anim>
                                    <p:anim calcmode="lin" valueType="num">
                                      <p:cBhvr>
                                        <p:cTn id="58" dur="2000" fill="hold"/>
                                        <p:tgtEl>
                                          <p:spTgt spid="9"/>
                                        </p:tgtEl>
                                        <p:attrNameLst>
                                          <p:attrName>ppt_w</p:attrName>
                                        </p:attrNameLst>
                                      </p:cBhvr>
                                      <p:tavLst>
                                        <p:tav tm="0">
                                          <p:val>
                                            <p:fltVal val="0"/>
                                          </p:val>
                                        </p:tav>
                                        <p:tav tm="100000">
                                          <p:val>
                                            <p:strVal val="#ppt_w"/>
                                          </p:val>
                                        </p:tav>
                                      </p:tavLst>
                                    </p:anim>
                                  </p:childTnLst>
                                </p:cTn>
                              </p:par>
                              <p:par>
                                <p:cTn id="59" presetID="35"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000"/>
                                        <p:tgtEl>
                                          <p:spTgt spid="11"/>
                                        </p:tgtEl>
                                      </p:cBhvr>
                                    </p:animEffect>
                                    <p:anim calcmode="lin" valueType="num">
                                      <p:cBhvr>
                                        <p:cTn id="62" dur="2000" fill="hold"/>
                                        <p:tgtEl>
                                          <p:spTgt spid="11"/>
                                        </p:tgtEl>
                                        <p:attrNameLst>
                                          <p:attrName>style.rotation</p:attrName>
                                        </p:attrNameLst>
                                      </p:cBhvr>
                                      <p:tavLst>
                                        <p:tav tm="0">
                                          <p:val>
                                            <p:fltVal val="720"/>
                                          </p:val>
                                        </p:tav>
                                        <p:tav tm="100000">
                                          <p:val>
                                            <p:fltVal val="0"/>
                                          </p:val>
                                        </p:tav>
                                      </p:tavLst>
                                    </p:anim>
                                    <p:anim calcmode="lin" valueType="num">
                                      <p:cBhvr>
                                        <p:cTn id="63" dur="2000" fill="hold"/>
                                        <p:tgtEl>
                                          <p:spTgt spid="11"/>
                                        </p:tgtEl>
                                        <p:attrNameLst>
                                          <p:attrName>ppt_h</p:attrName>
                                        </p:attrNameLst>
                                      </p:cBhvr>
                                      <p:tavLst>
                                        <p:tav tm="0">
                                          <p:val>
                                            <p:fltVal val="0"/>
                                          </p:val>
                                        </p:tav>
                                        <p:tav tm="100000">
                                          <p:val>
                                            <p:strVal val="#ppt_h"/>
                                          </p:val>
                                        </p:tav>
                                      </p:tavLst>
                                    </p:anim>
                                    <p:anim calcmode="lin" valueType="num">
                                      <p:cBhvr>
                                        <p:cTn id="64" dur="2000" fill="hold"/>
                                        <p:tgtEl>
                                          <p:spTgt spid="11"/>
                                        </p:tgtEl>
                                        <p:attrNameLst>
                                          <p:attrName>ppt_w</p:attrName>
                                        </p:attrNameLst>
                                      </p:cBhvr>
                                      <p:tavLst>
                                        <p:tav tm="0">
                                          <p:val>
                                            <p:fltVal val="0"/>
                                          </p:val>
                                        </p:tav>
                                        <p:tav tm="100000">
                                          <p:val>
                                            <p:strVal val="#ppt_w"/>
                                          </p:val>
                                        </p:tav>
                                      </p:tavLst>
                                    </p:anim>
                                  </p:childTnLst>
                                </p:cTn>
                              </p:par>
                              <p:par>
                                <p:cTn id="65" presetID="35"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2000"/>
                                        <p:tgtEl>
                                          <p:spTgt spid="44"/>
                                        </p:tgtEl>
                                      </p:cBhvr>
                                    </p:animEffect>
                                    <p:anim calcmode="lin" valueType="num">
                                      <p:cBhvr>
                                        <p:cTn id="68" dur="2000" fill="hold"/>
                                        <p:tgtEl>
                                          <p:spTgt spid="44"/>
                                        </p:tgtEl>
                                        <p:attrNameLst>
                                          <p:attrName>style.rotation</p:attrName>
                                        </p:attrNameLst>
                                      </p:cBhvr>
                                      <p:tavLst>
                                        <p:tav tm="0">
                                          <p:val>
                                            <p:fltVal val="720"/>
                                          </p:val>
                                        </p:tav>
                                        <p:tav tm="100000">
                                          <p:val>
                                            <p:fltVal val="0"/>
                                          </p:val>
                                        </p:tav>
                                      </p:tavLst>
                                    </p:anim>
                                    <p:anim calcmode="lin" valueType="num">
                                      <p:cBhvr>
                                        <p:cTn id="69" dur="2000" fill="hold"/>
                                        <p:tgtEl>
                                          <p:spTgt spid="44"/>
                                        </p:tgtEl>
                                        <p:attrNameLst>
                                          <p:attrName>ppt_h</p:attrName>
                                        </p:attrNameLst>
                                      </p:cBhvr>
                                      <p:tavLst>
                                        <p:tav tm="0">
                                          <p:val>
                                            <p:fltVal val="0"/>
                                          </p:val>
                                        </p:tav>
                                        <p:tav tm="100000">
                                          <p:val>
                                            <p:strVal val="#ppt_h"/>
                                          </p:val>
                                        </p:tav>
                                      </p:tavLst>
                                    </p:anim>
                                    <p:anim calcmode="lin" valueType="num">
                                      <p:cBhvr>
                                        <p:cTn id="70" dur="2000" fill="hold"/>
                                        <p:tgtEl>
                                          <p:spTgt spid="44"/>
                                        </p:tgtEl>
                                        <p:attrNameLst>
                                          <p:attrName>ppt_w</p:attrName>
                                        </p:attrNameLst>
                                      </p:cBhvr>
                                      <p:tavLst>
                                        <p:tav tm="0">
                                          <p:val>
                                            <p:fltVal val="0"/>
                                          </p:val>
                                        </p:tav>
                                        <p:tav tm="100000">
                                          <p:val>
                                            <p:strVal val="#ppt_w"/>
                                          </p:val>
                                        </p:tav>
                                      </p:tavLst>
                                    </p:anim>
                                  </p:childTnLst>
                                </p:cTn>
                              </p:par>
                              <p:par>
                                <p:cTn id="71" presetID="35"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000"/>
                                        <p:tgtEl>
                                          <p:spTgt spid="12"/>
                                        </p:tgtEl>
                                      </p:cBhvr>
                                    </p:animEffect>
                                    <p:anim calcmode="lin" valueType="num">
                                      <p:cBhvr>
                                        <p:cTn id="74" dur="2000" fill="hold"/>
                                        <p:tgtEl>
                                          <p:spTgt spid="12"/>
                                        </p:tgtEl>
                                        <p:attrNameLst>
                                          <p:attrName>style.rotation</p:attrName>
                                        </p:attrNameLst>
                                      </p:cBhvr>
                                      <p:tavLst>
                                        <p:tav tm="0">
                                          <p:val>
                                            <p:fltVal val="720"/>
                                          </p:val>
                                        </p:tav>
                                        <p:tav tm="100000">
                                          <p:val>
                                            <p:fltVal val="0"/>
                                          </p:val>
                                        </p:tav>
                                      </p:tavLst>
                                    </p:anim>
                                    <p:anim calcmode="lin" valueType="num">
                                      <p:cBhvr>
                                        <p:cTn id="75" dur="2000" fill="hold"/>
                                        <p:tgtEl>
                                          <p:spTgt spid="12"/>
                                        </p:tgtEl>
                                        <p:attrNameLst>
                                          <p:attrName>ppt_h</p:attrName>
                                        </p:attrNameLst>
                                      </p:cBhvr>
                                      <p:tavLst>
                                        <p:tav tm="0">
                                          <p:val>
                                            <p:fltVal val="0"/>
                                          </p:val>
                                        </p:tav>
                                        <p:tav tm="100000">
                                          <p:val>
                                            <p:strVal val="#ppt_h"/>
                                          </p:val>
                                        </p:tav>
                                      </p:tavLst>
                                    </p:anim>
                                    <p:anim calcmode="lin" valueType="num">
                                      <p:cBhvr>
                                        <p:cTn id="76" dur="2000" fill="hold"/>
                                        <p:tgtEl>
                                          <p:spTgt spid="12"/>
                                        </p:tgtEl>
                                        <p:attrNameLst>
                                          <p:attrName>ppt_w</p:attrName>
                                        </p:attrNameLst>
                                      </p:cBhvr>
                                      <p:tavLst>
                                        <p:tav tm="0">
                                          <p:val>
                                            <p:fltVal val="0"/>
                                          </p:val>
                                        </p:tav>
                                        <p:tav tm="100000">
                                          <p:val>
                                            <p:strVal val="#ppt_w"/>
                                          </p:val>
                                        </p:tav>
                                      </p:tavLst>
                                    </p:anim>
                                  </p:childTnLst>
                                </p:cTn>
                              </p:par>
                            </p:childTnLst>
                          </p:cTn>
                        </p:par>
                        <p:par>
                          <p:cTn id="77" fill="hold" nodeType="afterGroup">
                            <p:stCondLst>
                              <p:cond delay="2000"/>
                            </p:stCondLst>
                            <p:childTnLst>
                              <p:par>
                                <p:cTn id="78" presetID="10" presetClass="entr" presetSubtype="0" fill="hold"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1000"/>
                                        <p:tgtEl>
                                          <p:spTgt spid="1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1000"/>
                                        <p:tgtEl>
                                          <p:spTgt spid="41"/>
                                        </p:tgtEl>
                                      </p:cBhvr>
                                    </p:animEffect>
                                  </p:childTnLst>
                                </p:cTn>
                              </p:par>
                            </p:childTnLst>
                          </p:cTn>
                        </p:par>
                        <p:par>
                          <p:cTn id="84" fill="hold" nodeType="afterGroup">
                            <p:stCondLst>
                              <p:cond delay="3000"/>
                            </p:stCondLst>
                            <p:childTnLst>
                              <p:par>
                                <p:cTn id="85" presetID="10" presetClass="entr" presetSubtype="0" fill="hold"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1000"/>
                                        <p:tgtEl>
                                          <p:spTgt spid="38"/>
                                        </p:tgtEl>
                                      </p:cBhvr>
                                    </p:animEffect>
                                  </p:childTnLst>
                                </p:cTn>
                              </p:par>
                            </p:childTnLst>
                          </p:cTn>
                        </p:par>
                        <p:par>
                          <p:cTn id="91" fill="hold" nodeType="afterGroup">
                            <p:stCondLst>
                              <p:cond delay="4000"/>
                            </p:stCondLst>
                            <p:childTnLst>
                              <p:par>
                                <p:cTn id="92" presetID="10" presetClass="entr" presetSubtype="0" fill="hold"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1000"/>
                                        <p:tgtEl>
                                          <p:spTgt spid="2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childTnLst>
                                </p:cTn>
                              </p:par>
                            </p:childTnLst>
                          </p:cTn>
                        </p:par>
                        <p:par>
                          <p:cTn id="98" fill="hold" nodeType="afterGroup">
                            <p:stCondLst>
                              <p:cond delay="5000"/>
                            </p:stCondLst>
                            <p:childTnLst>
                              <p:par>
                                <p:cTn id="99" presetID="10" presetClass="entr" presetSubtype="0" fill="hold"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1000"/>
                                        <p:tgtEl>
                                          <p:spTgt spid="42"/>
                                        </p:tgtEl>
                                      </p:cBhvr>
                                    </p:animEffect>
                                  </p:childTnLst>
                                </p:cTn>
                              </p:par>
                            </p:childTnLst>
                          </p:cTn>
                        </p:par>
                        <p:par>
                          <p:cTn id="105" fill="hold" nodeType="afterGroup">
                            <p:stCondLst>
                              <p:cond delay="6000"/>
                            </p:stCondLst>
                            <p:childTnLst>
                              <p:par>
                                <p:cTn id="106" presetID="10" presetClass="entr" presetSubtype="0"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fade">
                                      <p:cBhvr>
                                        <p:cTn id="111" dur="1000"/>
                                        <p:tgtEl>
                                          <p:spTgt spid="39"/>
                                        </p:tgtEl>
                                      </p:cBhvr>
                                    </p:animEffect>
                                  </p:childTnLst>
                                </p:cTn>
                              </p:par>
                            </p:childTnLst>
                          </p:cTn>
                        </p:par>
                        <p:par>
                          <p:cTn id="112" fill="hold" nodeType="afterGroup">
                            <p:stCondLst>
                              <p:cond delay="7000"/>
                            </p:stCondLst>
                            <p:childTnLst>
                              <p:par>
                                <p:cTn id="113" presetID="10" presetClass="entr" presetSubtype="0" fill="hold" nodeType="after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fade">
                                      <p:cBhvr>
                                        <p:cTn id="115" dur="1000"/>
                                        <p:tgtEl>
                                          <p:spTgt spid="45"/>
                                        </p:tgtEl>
                                      </p:cBhvr>
                                    </p:animEffect>
                                  </p:childTnLst>
                                </p:cTn>
                              </p:par>
                              <p:par>
                                <p:cTn id="116" presetID="10" presetClass="entr" presetSubtype="0" fill="hold" grpId="0" nodeType="withEffect">
                                  <p:stCondLst>
                                    <p:cond delay="0"/>
                                  </p:stCondLst>
                                  <p:iterate type="lt">
                                    <p:tmPct val="0"/>
                                  </p:iterate>
                                  <p:childTnLst>
                                    <p:set>
                                      <p:cBhvr>
                                        <p:cTn id="117" dur="1" fill="hold">
                                          <p:stCondLst>
                                            <p:cond delay="0"/>
                                          </p:stCondLst>
                                        </p:cTn>
                                        <p:tgtEl>
                                          <p:spTgt spid="48"/>
                                        </p:tgtEl>
                                        <p:attrNameLst>
                                          <p:attrName>style.visibility</p:attrName>
                                        </p:attrNameLst>
                                      </p:cBhvr>
                                      <p:to>
                                        <p:strVal val="visible"/>
                                      </p:to>
                                    </p:set>
                                    <p:animEffect transition="in" filter="fade">
                                      <p:cBhvr>
                                        <p:cTn id="118" dur="1100"/>
                                        <p:tgtEl>
                                          <p:spTgt spid="48"/>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6" presetClass="emph" presetSubtype="0" fill="hold" grpId="1" nodeType="clickEffect">
                                  <p:stCondLst>
                                    <p:cond delay="0"/>
                                  </p:stCondLst>
                                  <p:iterate type="lt">
                                    <p:tmPct val="4000"/>
                                  </p:iterate>
                                  <p:childTnLst>
                                    <p:set>
                                      <p:cBhvr override="childStyle">
                                        <p:cTn id="122" dur="500" fill="hold"/>
                                        <p:tgtEl>
                                          <p:spTgt spid="48"/>
                                        </p:tgtEl>
                                        <p:attrNameLst>
                                          <p:attrName>style.color</p:attrName>
                                        </p:attrNameLst>
                                      </p:cBhvr>
                                      <p:to>
                                        <p:clrVal>
                                          <a:schemeClr val="accent2"/>
                                        </p:clrVal>
                                      </p:to>
                                    </p:set>
                                    <p:set>
                                      <p:cBhvr>
                                        <p:cTn id="123" dur="500" fill="hold"/>
                                        <p:tgtEl>
                                          <p:spTgt spid="48"/>
                                        </p:tgtEl>
                                        <p:attrNameLst>
                                          <p:attrName>fillcolor</p:attrName>
                                        </p:attrNameLst>
                                      </p:cBhvr>
                                      <p:to>
                                        <p:clrVal>
                                          <a:schemeClr val="accent2"/>
                                        </p:clrVal>
                                      </p:to>
                                    </p:set>
                                    <p:set>
                                      <p:cBhvr>
                                        <p:cTn id="124" dur="500" fill="hold"/>
                                        <p:tgtEl>
                                          <p:spTgt spid="48"/>
                                        </p:tgtEl>
                                        <p:attrNameLst>
                                          <p:attrName>fill.type</p:attrName>
                                        </p:attrNameLst>
                                      </p:cBhvr>
                                      <p:to>
                                        <p:strVal val="solid"/>
                                      </p:to>
                                    </p:set>
                                  </p:childTnLst>
                                </p:cTn>
                              </p:par>
                              <p:par>
                                <p:cTn id="125" presetID="18" presetClass="emph" presetSubtype="0" fill="hold" grpId="2" nodeType="withEffect">
                                  <p:stCondLst>
                                    <p:cond delay="0"/>
                                  </p:stCondLst>
                                  <p:iterate type="lt">
                                    <p:tmPct val="4000"/>
                                  </p:iterate>
                                  <p:childTnLst>
                                    <p:set>
                                      <p:cBhvr override="childStyle">
                                        <p:cTn id="126" dur="500" fill="hold"/>
                                        <p:tgtEl>
                                          <p:spTgt spid="48"/>
                                        </p:tgtEl>
                                        <p:attrNameLst>
                                          <p:attrName>style.textDecorationUnderline</p:attrName>
                                        </p:attrNameLst>
                                      </p:cBhvr>
                                      <p:to>
                                        <p:strVal val="tru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1" presetClass="entr" presetSubtype="0" fill="hold" nodeType="click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250" fill="hold"/>
                                        <p:tgtEl>
                                          <p:spTgt spid="51"/>
                                        </p:tgtEl>
                                        <p:attrNameLst>
                                          <p:attrName>ppt_w</p:attrName>
                                        </p:attrNameLst>
                                      </p:cBhvr>
                                      <p:tavLst>
                                        <p:tav tm="0">
                                          <p:val>
                                            <p:fltVal val="0"/>
                                          </p:val>
                                        </p:tav>
                                        <p:tav tm="100000">
                                          <p:val>
                                            <p:strVal val="#ppt_w"/>
                                          </p:val>
                                        </p:tav>
                                      </p:tavLst>
                                    </p:anim>
                                    <p:anim calcmode="lin" valueType="num">
                                      <p:cBhvr>
                                        <p:cTn id="132" dur="250" fill="hold"/>
                                        <p:tgtEl>
                                          <p:spTgt spid="51"/>
                                        </p:tgtEl>
                                        <p:attrNameLst>
                                          <p:attrName>ppt_h</p:attrName>
                                        </p:attrNameLst>
                                      </p:cBhvr>
                                      <p:tavLst>
                                        <p:tav tm="0">
                                          <p:val>
                                            <p:fltVal val="0"/>
                                          </p:val>
                                        </p:tav>
                                        <p:tav tm="100000">
                                          <p:val>
                                            <p:strVal val="#ppt_h"/>
                                          </p:val>
                                        </p:tav>
                                      </p:tavLst>
                                    </p:anim>
                                    <p:anim calcmode="lin" valueType="num">
                                      <p:cBhvr>
                                        <p:cTn id="133" dur="250" fill="hold"/>
                                        <p:tgtEl>
                                          <p:spTgt spid="51"/>
                                        </p:tgtEl>
                                        <p:attrNameLst>
                                          <p:attrName>style.rotation</p:attrName>
                                        </p:attrNameLst>
                                      </p:cBhvr>
                                      <p:tavLst>
                                        <p:tav tm="0">
                                          <p:val>
                                            <p:fltVal val="90"/>
                                          </p:val>
                                        </p:tav>
                                        <p:tav tm="100000">
                                          <p:val>
                                            <p:fltVal val="0"/>
                                          </p:val>
                                        </p:tav>
                                      </p:tavLst>
                                    </p:anim>
                                    <p:animEffect transition="in" filter="fade">
                                      <p:cBhvr>
                                        <p:cTn id="134"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1" grpId="0" animBg="1"/>
      <p:bldP spid="29" grpId="0" animBg="1"/>
      <p:bldP spid="38" grpId="0"/>
      <p:bldP spid="39" grpId="0"/>
      <p:bldP spid="40" grpId="0"/>
      <p:bldP spid="41" grpId="0"/>
      <p:bldP spid="42" grpId="0"/>
      <p:bldP spid="44" grpId="0" animBg="1"/>
      <p:bldP spid="48" grpId="0"/>
      <p:bldP spid="48" grpId="1"/>
      <p:bldP spid="48"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8313" y="214313"/>
            <a:ext cx="6480175" cy="857250"/>
          </a:xfrm>
        </p:spPr>
        <p:txBody>
          <a:bodyPr/>
          <a:lstStyle/>
          <a:p>
            <a:pPr>
              <a:defRPr/>
            </a:pPr>
            <a:r>
              <a:rPr lang="zh-CN" altLang="en-US" dirty="0" smtClean="0">
                <a:latin typeface="楷体" pitchFamily="49" charset="-122"/>
                <a:ea typeface="楷体" pitchFamily="49" charset="-122"/>
              </a:rPr>
              <a:t>目录</a:t>
            </a:r>
            <a:endParaRPr lang="zh-CN" altLang="en-US" dirty="0">
              <a:latin typeface="楷体" pitchFamily="49" charset="-122"/>
              <a:ea typeface="楷体" pitchFamily="49" charset="-122"/>
            </a:endParaRPr>
          </a:p>
        </p:txBody>
      </p:sp>
      <p:sp>
        <p:nvSpPr>
          <p:cNvPr id="5" name="日期占位符 4"/>
          <p:cNvSpPr>
            <a:spLocks noGrp="1"/>
          </p:cNvSpPr>
          <p:nvPr>
            <p:ph type="dt" sz="quarter" idx="14"/>
          </p:nvPr>
        </p:nvSpPr>
        <p:spPr/>
        <p:txBody>
          <a:bodyPr/>
          <a:lstStyle/>
          <a:p>
            <a:pPr>
              <a:defRPr/>
            </a:pPr>
            <a:fld id="{A1614BA1-8C18-4E5F-AC7B-127307974E9E}" type="datetime1">
              <a:rPr lang="zh-CN" altLang="en-US"/>
              <a:pPr>
                <a:defRPr/>
              </a:pPr>
              <a:t>2012/5/8</a:t>
            </a:fld>
            <a:endParaRPr lang="zh-CN" altLang="en-US"/>
          </a:p>
        </p:txBody>
      </p:sp>
      <p:sp>
        <p:nvSpPr>
          <p:cNvPr id="17412" name="页脚占位符 5"/>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mtClean="0">
                <a:latin typeface="楷体" pitchFamily="49" charset="-122"/>
                <a:ea typeface="楷体" pitchFamily="49" charset="-122"/>
              </a:rPr>
              <a:t>百会网</a:t>
            </a:r>
          </a:p>
        </p:txBody>
      </p:sp>
      <p:sp>
        <p:nvSpPr>
          <p:cNvPr id="7" name="灯片编号占位符 6"/>
          <p:cNvSpPr>
            <a:spLocks noGrp="1"/>
          </p:cNvSpPr>
          <p:nvPr>
            <p:ph type="sldNum" sz="quarter" idx="16"/>
          </p:nvPr>
        </p:nvSpPr>
        <p:spPr/>
        <p:txBody>
          <a:bodyPr/>
          <a:lstStyle/>
          <a:p>
            <a:pPr>
              <a:defRPr/>
            </a:pPr>
            <a:fld id="{27A9CBEF-7ABE-4CE1-9225-36DA2C66B12C}" type="slidenum">
              <a:rPr lang="zh-CN" altLang="en-US" smtClean="0"/>
              <a:pPr>
                <a:defRPr/>
              </a:pPr>
              <a:t>6</a:t>
            </a:fld>
            <a:endParaRPr lang="zh-CN" altLang="en-US"/>
          </a:p>
        </p:txBody>
      </p:sp>
      <p:graphicFrame>
        <p:nvGraphicFramePr>
          <p:cNvPr id="4" name="图示 3"/>
          <p:cNvGraphicFramePr/>
          <p:nvPr/>
        </p:nvGraphicFramePr>
        <p:xfrm>
          <a:off x="1475656" y="16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a:spLocks noChangeArrowheads="1"/>
          </p:cNvSpPr>
          <p:nvPr/>
        </p:nvSpPr>
        <p:spPr bwMode="auto">
          <a:xfrm>
            <a:off x="1908175" y="3092450"/>
            <a:ext cx="4103688"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4000">
                <a:solidFill>
                  <a:schemeClr val="bg1"/>
                </a:solidFill>
                <a:latin typeface="楷体" pitchFamily="49" charset="-122"/>
                <a:ea typeface="楷体" pitchFamily="49" charset="-122"/>
              </a:rPr>
              <a:t>百会项目介绍</a:t>
            </a:r>
          </a:p>
          <a:p>
            <a:pPr eaLnBrk="1" hangingPunct="1"/>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0" end="0"/>
                                            </p:txEl>
                                          </p:spTgt>
                                        </p:tgtEl>
                                        <p:attrNameLst>
                                          <p:attrName>style.color</p:attrName>
                                        </p:attrNameLst>
                                      </p:cBhvr>
                                      <p:to>
                                        <p:clrVal>
                                          <a:schemeClr val="accent2"/>
                                        </p:clrVal>
                                      </p:to>
                                    </p:set>
                                    <p:set>
                                      <p:cBhvr>
                                        <p:cTn id="7" dur="500" fill="hold"/>
                                        <p:tgtEl>
                                          <p:spTgt spid="6">
                                            <p:txEl>
                                              <p:pRg st="0" end="0"/>
                                            </p:txEl>
                                          </p:spTgt>
                                        </p:tgtEl>
                                        <p:attrNameLst>
                                          <p:attrName>fillcolor</p:attrName>
                                        </p:attrNameLst>
                                      </p:cBhvr>
                                      <p:to>
                                        <p:clrVal>
                                          <a:schemeClr val="accent2"/>
                                        </p:clrVal>
                                      </p:to>
                                    </p:set>
                                    <p:set>
                                      <p:cBhvr>
                                        <p:cTn id="8" dur="500" fill="hold"/>
                                        <p:tgtEl>
                                          <p:spTgt spid="6">
                                            <p:txEl>
                                              <p:pRg st="0" end="0"/>
                                            </p:txEl>
                                          </p:spTgt>
                                        </p:tgtEl>
                                        <p:attrNameLst>
                                          <p:attrName>fill.type</p:attrName>
                                        </p:attrNameLst>
                                      </p:cBhvr>
                                      <p:to>
                                        <p:strVal val="solid"/>
                                      </p:to>
                                    </p:set>
                                  </p:childTnLst>
                                </p:cTn>
                              </p:par>
                              <p:par>
                                <p:cTn id="9" presetID="18" presetClass="emph" presetSubtype="0" fill="hold" grpId="0" nodeType="withEffect">
                                  <p:stCondLst>
                                    <p:cond delay="0"/>
                                  </p:stCondLst>
                                  <p:iterate type="lt">
                                    <p:tmPct val="4000"/>
                                  </p:iterate>
                                  <p:childTnLst>
                                    <p:set>
                                      <p:cBhvr override="childStyle">
                                        <p:cTn id="10" dur="500" fill="hold"/>
                                        <p:tgtEl>
                                          <p:spTgt spid="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8313" y="214313"/>
            <a:ext cx="6480175" cy="857250"/>
          </a:xfrm>
        </p:spPr>
        <p:txBody>
          <a:bodyPr/>
          <a:lstStyle/>
          <a:p>
            <a:pPr>
              <a:defRPr/>
            </a:pPr>
            <a:r>
              <a:rPr lang="zh-CN" altLang="en-US" dirty="0" smtClean="0">
                <a:latin typeface="楷体" pitchFamily="49" charset="-122"/>
                <a:ea typeface="楷体" pitchFamily="49" charset="-122"/>
              </a:rPr>
              <a:t>百会网</a:t>
            </a:r>
            <a:endParaRPr lang="zh-CN" altLang="en-US" dirty="0">
              <a:latin typeface="楷体" pitchFamily="49" charset="-122"/>
              <a:ea typeface="楷体" pitchFamily="49" charset="-122"/>
            </a:endParaRPr>
          </a:p>
        </p:txBody>
      </p:sp>
      <p:sp>
        <p:nvSpPr>
          <p:cNvPr id="18435" name="副标题 2"/>
          <p:cNvSpPr>
            <a:spLocks noGrp="1"/>
          </p:cNvSpPr>
          <p:nvPr>
            <p:ph type="subTitle" idx="1"/>
          </p:nvPr>
        </p:nvSpPr>
        <p:spPr>
          <a:xfrm>
            <a:off x="857250" y="4724400"/>
            <a:ext cx="7429500" cy="1490663"/>
          </a:xfrm>
        </p:spPr>
        <p:txBody>
          <a:bodyPr/>
          <a:lstStyle/>
          <a:p>
            <a:pPr marL="0" indent="0" algn="r">
              <a:buFontTx/>
              <a:buNone/>
            </a:pPr>
            <a:r>
              <a:rPr lang="en-US" altLang="zh-CN" sz="2400" smtClean="0">
                <a:latin typeface="楷体" pitchFamily="49" charset="-122"/>
                <a:ea typeface="楷体" pitchFamily="49" charset="-122"/>
              </a:rPr>
              <a:t>——2008</a:t>
            </a:r>
            <a:r>
              <a:rPr lang="zh-CN" altLang="en-US" sz="2400" smtClean="0">
                <a:latin typeface="楷体" pitchFamily="49" charset="-122"/>
                <a:ea typeface="楷体" pitchFamily="49" charset="-122"/>
              </a:rPr>
              <a:t>年</a:t>
            </a:r>
            <a:r>
              <a:rPr lang="en-US" altLang="zh-CN" sz="2400" smtClean="0">
                <a:latin typeface="楷体" pitchFamily="49" charset="-122"/>
                <a:ea typeface="楷体" pitchFamily="49" charset="-122"/>
              </a:rPr>
              <a:t>10</a:t>
            </a:r>
            <a:r>
              <a:rPr lang="zh-CN" altLang="en-US" sz="2400" smtClean="0">
                <a:latin typeface="楷体" pitchFamily="49" charset="-122"/>
                <a:ea typeface="楷体" pitchFamily="49" charset="-122"/>
              </a:rPr>
              <a:t>月</a:t>
            </a:r>
            <a:r>
              <a:rPr lang="en-US" altLang="zh-CN" sz="2400" smtClean="0">
                <a:latin typeface="楷体" pitchFamily="49" charset="-122"/>
                <a:ea typeface="楷体" pitchFamily="49" charset="-122"/>
              </a:rPr>
              <a:t>21</a:t>
            </a:r>
            <a:r>
              <a:rPr lang="zh-CN" altLang="en-US" sz="2400" smtClean="0">
                <a:latin typeface="楷体" pitchFamily="49" charset="-122"/>
                <a:ea typeface="楷体" pitchFamily="49" charset="-122"/>
              </a:rPr>
              <a:t>日</a:t>
            </a:r>
            <a:endParaRPr lang="en-US" altLang="zh-CN" sz="2400" smtClean="0">
              <a:latin typeface="楷体" pitchFamily="49" charset="-122"/>
              <a:ea typeface="楷体" pitchFamily="49" charset="-122"/>
            </a:endParaRPr>
          </a:p>
          <a:p>
            <a:pPr marL="0" indent="0" algn="r">
              <a:buFontTx/>
              <a:buNone/>
            </a:pPr>
            <a:r>
              <a:rPr lang="zh-CN" altLang="en-US" sz="2400" smtClean="0">
                <a:latin typeface="楷体" pitchFamily="49" charset="-122"/>
                <a:ea typeface="楷体" pitchFamily="49" charset="-122"/>
              </a:rPr>
              <a:t>针对微软启动的正版“黑屏”验证行动</a:t>
            </a:r>
            <a:endParaRPr lang="en-US" altLang="zh-CN" sz="2400" smtClean="0">
              <a:latin typeface="楷体" pitchFamily="49" charset="-122"/>
              <a:ea typeface="楷体" pitchFamily="49" charset="-122"/>
            </a:endParaRPr>
          </a:p>
          <a:p>
            <a:pPr marL="0" indent="0" algn="r">
              <a:buFontTx/>
              <a:buNone/>
            </a:pPr>
            <a:r>
              <a:rPr lang="zh-CN" altLang="en-US" sz="2400" smtClean="0">
                <a:latin typeface="楷体" pitchFamily="49" charset="-122"/>
                <a:ea typeface="楷体" pitchFamily="49" charset="-122"/>
              </a:rPr>
              <a:t>在京举办“再见，微软！”</a:t>
            </a:r>
            <a:endParaRPr lang="en-US" altLang="zh-CN" sz="2400" smtClean="0">
              <a:latin typeface="楷体" pitchFamily="49" charset="-122"/>
              <a:ea typeface="楷体" pitchFamily="49" charset="-122"/>
            </a:endParaRPr>
          </a:p>
          <a:p>
            <a:pPr marL="0" indent="0" algn="r">
              <a:buFontTx/>
              <a:buNone/>
            </a:pPr>
            <a:r>
              <a:rPr lang="zh-CN" altLang="en-US" sz="2400" smtClean="0">
                <a:latin typeface="楷体" pitchFamily="49" charset="-122"/>
                <a:ea typeface="楷体" pitchFamily="49" charset="-122"/>
              </a:rPr>
              <a:t>网址：</a:t>
            </a:r>
            <a:r>
              <a:rPr lang="en-US" altLang="zh-CN" sz="2400" smtClean="0">
                <a:hlinkClick r:id="rId3"/>
              </a:rPr>
              <a:t>http://www.baihui.com/index.htm</a:t>
            </a:r>
            <a:endParaRPr lang="zh-CN" altLang="en-US" sz="2400" smtClean="0">
              <a:latin typeface="楷体" pitchFamily="49" charset="-122"/>
              <a:ea typeface="楷体" pitchFamily="49" charset="-122"/>
            </a:endParaRPr>
          </a:p>
        </p:txBody>
      </p:sp>
      <p:pic>
        <p:nvPicPr>
          <p:cNvPr id="18436"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628775"/>
            <a:ext cx="82105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5"/>
          <p:cNvSpPr>
            <a:spLocks noGrp="1"/>
          </p:cNvSpPr>
          <p:nvPr>
            <p:ph type="dt" sz="quarter" idx="14"/>
          </p:nvPr>
        </p:nvSpPr>
        <p:spPr/>
        <p:txBody>
          <a:bodyPr/>
          <a:lstStyle/>
          <a:p>
            <a:pPr>
              <a:defRPr/>
            </a:pPr>
            <a:fld id="{7DD266AB-68D2-4069-A1EE-AF3A3C18B7FD}" type="datetime1">
              <a:rPr lang="zh-CN" altLang="en-US"/>
              <a:pPr>
                <a:defRPr/>
              </a:pPr>
              <a:t>2012/5/8</a:t>
            </a:fld>
            <a:endParaRPr lang="zh-CN" altLang="en-US"/>
          </a:p>
        </p:txBody>
      </p:sp>
      <p:sp>
        <p:nvSpPr>
          <p:cNvPr id="18438" name="页脚占位符 6"/>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mtClean="0">
                <a:latin typeface="楷体" pitchFamily="49" charset="-122"/>
                <a:ea typeface="楷体" pitchFamily="49" charset="-122"/>
              </a:rPr>
              <a:t>百会网</a:t>
            </a:r>
          </a:p>
        </p:txBody>
      </p:sp>
      <p:sp>
        <p:nvSpPr>
          <p:cNvPr id="8" name="灯片编号占位符 7"/>
          <p:cNvSpPr>
            <a:spLocks noGrp="1"/>
          </p:cNvSpPr>
          <p:nvPr>
            <p:ph type="sldNum" sz="quarter" idx="16"/>
          </p:nvPr>
        </p:nvSpPr>
        <p:spPr/>
        <p:txBody>
          <a:bodyPr/>
          <a:lstStyle/>
          <a:p>
            <a:pPr>
              <a:defRPr/>
            </a:pPr>
            <a:fld id="{905AECFA-009E-4EBE-BD0D-CE59D1740E3D}" type="slidenum">
              <a:rPr lang="zh-CN" altLang="en-US" smtClean="0"/>
              <a:pPr>
                <a:defRPr/>
              </a:pPr>
              <a:t>7</a:t>
            </a:fld>
            <a:endParaRPr lang="zh-CN" altLang="en-US"/>
          </a:p>
        </p:txBody>
      </p:sp>
    </p:spTree>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13">
            <a:hlinkClick r:id="rId2"/>
          </p:cNvPr>
          <p:cNvPicPr>
            <a:picLocks noChangeAspect="1"/>
          </p:cNvPicPr>
          <p:nvPr/>
        </p:nvPicPr>
        <p:blipFill>
          <a:blip r:embed="rId3">
            <a:extLst>
              <a:ext uri="{28A0092B-C50C-407E-A947-70E740481C1C}">
                <a14:useLocalDpi xmlns:a14="http://schemas.microsoft.com/office/drawing/2010/main" val="0"/>
              </a:ext>
            </a:extLst>
          </a:blip>
          <a:srcRect r="3676"/>
          <a:stretch>
            <a:fillRect/>
          </a:stretch>
        </p:blipFill>
        <p:spPr bwMode="auto">
          <a:xfrm>
            <a:off x="228600" y="1455738"/>
            <a:ext cx="880745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468313" y="214313"/>
            <a:ext cx="6480175" cy="857250"/>
          </a:xfrm>
        </p:spPr>
        <p:txBody>
          <a:bodyPr/>
          <a:lstStyle/>
          <a:p>
            <a:pPr>
              <a:defRPr/>
            </a:pPr>
            <a:r>
              <a:rPr lang="zh-CN" altLang="en-US" dirty="0" smtClean="0">
                <a:latin typeface="楷体" pitchFamily="49" charset="-122"/>
                <a:ea typeface="楷体" pitchFamily="49" charset="-122"/>
              </a:rPr>
              <a:t>百会项目</a:t>
            </a:r>
            <a:endParaRPr lang="zh-CN" altLang="en-US" dirty="0">
              <a:latin typeface="楷体" pitchFamily="49" charset="-122"/>
              <a:ea typeface="楷体" pitchFamily="49" charset="-122"/>
            </a:endParaRPr>
          </a:p>
        </p:txBody>
      </p:sp>
      <p:sp>
        <p:nvSpPr>
          <p:cNvPr id="15" name="日期占位符 14"/>
          <p:cNvSpPr>
            <a:spLocks noGrp="1"/>
          </p:cNvSpPr>
          <p:nvPr>
            <p:ph type="dt" sz="quarter" idx="14"/>
          </p:nvPr>
        </p:nvSpPr>
        <p:spPr/>
        <p:txBody>
          <a:bodyPr/>
          <a:lstStyle/>
          <a:p>
            <a:pPr>
              <a:defRPr/>
            </a:pPr>
            <a:fld id="{20EEB0DD-44BF-419A-8155-B6948D77E408}" type="datetime1">
              <a:rPr lang="zh-CN" altLang="en-US"/>
              <a:pPr>
                <a:defRPr/>
              </a:pPr>
              <a:t>2012/5/8</a:t>
            </a:fld>
            <a:endParaRPr lang="zh-CN" altLang="en-US"/>
          </a:p>
        </p:txBody>
      </p:sp>
      <p:sp>
        <p:nvSpPr>
          <p:cNvPr id="19461" name="页脚占位符 15"/>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mtClean="0">
                <a:latin typeface="楷体" pitchFamily="49" charset="-122"/>
                <a:ea typeface="楷体" pitchFamily="49" charset="-122"/>
              </a:rPr>
              <a:t>百会网</a:t>
            </a:r>
          </a:p>
        </p:txBody>
      </p:sp>
      <p:sp>
        <p:nvSpPr>
          <p:cNvPr id="17" name="灯片编号占位符 16"/>
          <p:cNvSpPr>
            <a:spLocks noGrp="1"/>
          </p:cNvSpPr>
          <p:nvPr>
            <p:ph type="sldNum" sz="quarter" idx="16"/>
          </p:nvPr>
        </p:nvSpPr>
        <p:spPr/>
        <p:txBody>
          <a:bodyPr/>
          <a:lstStyle/>
          <a:p>
            <a:pPr>
              <a:defRPr/>
            </a:pPr>
            <a:fld id="{3738103F-296B-45E2-9B7A-071272471253}" type="slidenum">
              <a:rPr lang="zh-CN" altLang="en-US" smtClean="0"/>
              <a:pPr>
                <a:defRPr/>
              </a:pPr>
              <a:t>8</a:t>
            </a:fld>
            <a:endParaRPr lang="zh-CN" altLang="en-US"/>
          </a:p>
        </p:txBody>
      </p:sp>
    </p:spTree>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903288"/>
            <a:ext cx="3717925"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图片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9763" y="795338"/>
            <a:ext cx="3844925" cy="571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468313" y="214313"/>
            <a:ext cx="6480175" cy="857250"/>
          </a:xfrm>
        </p:spPr>
        <p:txBody>
          <a:bodyPr/>
          <a:lstStyle/>
          <a:p>
            <a:pPr>
              <a:defRPr/>
            </a:pPr>
            <a:r>
              <a:rPr lang="zh-CN" altLang="en-US" dirty="0" smtClean="0">
                <a:latin typeface="楷体" pitchFamily="49" charset="-122"/>
                <a:ea typeface="楷体" pitchFamily="49" charset="-122"/>
              </a:rPr>
              <a:t>百会项目</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协作应用</a:t>
            </a:r>
            <a:endParaRPr lang="zh-CN" altLang="en-US" dirty="0">
              <a:latin typeface="楷体" pitchFamily="49" charset="-122"/>
              <a:ea typeface="楷体" pitchFamily="49" charset="-122"/>
            </a:endParaRPr>
          </a:p>
        </p:txBody>
      </p:sp>
      <p:sp>
        <p:nvSpPr>
          <p:cNvPr id="8" name="流程图: 过程 7"/>
          <p:cNvSpPr/>
          <p:nvPr/>
        </p:nvSpPr>
        <p:spPr>
          <a:xfrm>
            <a:off x="971550" y="1450975"/>
            <a:ext cx="2808288" cy="393700"/>
          </a:xfrm>
          <a:prstGeom prst="flowChartProcess">
            <a:avLst/>
          </a:prstGeom>
          <a:noFill/>
          <a:ln w="762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9" name="流程图: 过程 8"/>
          <p:cNvSpPr/>
          <p:nvPr/>
        </p:nvSpPr>
        <p:spPr>
          <a:xfrm>
            <a:off x="900113" y="4941888"/>
            <a:ext cx="3024187" cy="431800"/>
          </a:xfrm>
          <a:prstGeom prst="flowChartProcess">
            <a:avLst/>
          </a:prstGeom>
          <a:noFill/>
          <a:ln w="762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10" name="流程图: 过程 9">
            <a:hlinkClick r:id="rId5" action="ppaction://hlinksldjump"/>
          </p:cNvPr>
          <p:cNvSpPr/>
          <p:nvPr/>
        </p:nvSpPr>
        <p:spPr>
          <a:xfrm>
            <a:off x="5116513" y="827088"/>
            <a:ext cx="2551112" cy="369887"/>
          </a:xfrm>
          <a:prstGeom prst="flowChartProcess">
            <a:avLst/>
          </a:prstGeom>
          <a:noFill/>
          <a:ln w="762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11" name="流程图: 过程 10"/>
          <p:cNvSpPr/>
          <p:nvPr/>
        </p:nvSpPr>
        <p:spPr>
          <a:xfrm>
            <a:off x="5148263" y="2060575"/>
            <a:ext cx="2879725" cy="360363"/>
          </a:xfrm>
          <a:prstGeom prst="flowChartProcess">
            <a:avLst/>
          </a:prstGeom>
          <a:noFill/>
          <a:ln w="762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16" name="流程图: 过程 15"/>
          <p:cNvSpPr/>
          <p:nvPr/>
        </p:nvSpPr>
        <p:spPr>
          <a:xfrm>
            <a:off x="5148263" y="3649663"/>
            <a:ext cx="2879725" cy="360362"/>
          </a:xfrm>
          <a:prstGeom prst="flowChartProcess">
            <a:avLst/>
          </a:prstGeom>
          <a:noFill/>
          <a:ln w="762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17" name="流程图: 过程 16"/>
          <p:cNvSpPr/>
          <p:nvPr/>
        </p:nvSpPr>
        <p:spPr>
          <a:xfrm>
            <a:off x="5076825" y="5445125"/>
            <a:ext cx="2879725" cy="360363"/>
          </a:xfrm>
          <a:prstGeom prst="flowChartProcess">
            <a:avLst/>
          </a:prstGeom>
          <a:noFill/>
          <a:ln w="762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18" name="日期占位符 17"/>
          <p:cNvSpPr>
            <a:spLocks noGrp="1"/>
          </p:cNvSpPr>
          <p:nvPr>
            <p:ph type="dt" sz="quarter" idx="14"/>
          </p:nvPr>
        </p:nvSpPr>
        <p:spPr/>
        <p:txBody>
          <a:bodyPr/>
          <a:lstStyle/>
          <a:p>
            <a:pPr>
              <a:defRPr/>
            </a:pPr>
            <a:fld id="{25454431-D3C3-46C4-BBB2-21EF36017809}" type="datetime1">
              <a:rPr lang="zh-CN" altLang="en-US"/>
              <a:pPr>
                <a:defRPr/>
              </a:pPr>
              <a:t>2012/5/8</a:t>
            </a:fld>
            <a:endParaRPr lang="zh-CN" altLang="en-US"/>
          </a:p>
        </p:txBody>
      </p:sp>
      <p:sp>
        <p:nvSpPr>
          <p:cNvPr id="20492" name="页脚占位符 18"/>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mtClean="0">
                <a:latin typeface="楷体" pitchFamily="49" charset="-122"/>
                <a:ea typeface="楷体" pitchFamily="49" charset="-122"/>
              </a:rPr>
              <a:t>百会网</a:t>
            </a:r>
          </a:p>
        </p:txBody>
      </p:sp>
      <p:sp>
        <p:nvSpPr>
          <p:cNvPr id="20" name="灯片编号占位符 19"/>
          <p:cNvSpPr>
            <a:spLocks noGrp="1"/>
          </p:cNvSpPr>
          <p:nvPr>
            <p:ph type="sldNum" sz="quarter" idx="16"/>
          </p:nvPr>
        </p:nvSpPr>
        <p:spPr/>
        <p:txBody>
          <a:bodyPr/>
          <a:lstStyle/>
          <a:p>
            <a:pPr>
              <a:defRPr/>
            </a:pPr>
            <a:fld id="{81B6BA80-05B4-44F0-8890-CA7E6E593AC8}" type="slidenum">
              <a:rPr lang="zh-CN" altLang="en-US" smtClean="0"/>
              <a:pPr>
                <a:defRPr/>
              </a:pPr>
              <a:t>9</a:t>
            </a:fld>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6" grpId="0" animBg="1"/>
      <p:bldP spid="17" grpId="0" animBg="1"/>
    </p:bldLst>
  </p:timing>
</p:sld>
</file>

<file path=ppt/theme/theme1.xml><?xml version="1.0" encoding="utf-8"?>
<a:theme xmlns:a="http://schemas.openxmlformats.org/drawingml/2006/main" name="自定义设计方案">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定义设计方案">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PPT模板_WiLL_实验室 - 副本</Template>
  <TotalTime>1497</TotalTime>
  <Words>1005</Words>
  <Application>Microsoft Office PowerPoint</Application>
  <PresentationFormat>全屏显示(4:3)</PresentationFormat>
  <Paragraphs>175</Paragraphs>
  <Slides>24</Slides>
  <Notes>10</Notes>
  <HiddenSlides>0</HiddenSlides>
  <MMClips>0</MMClips>
  <ScaleCrop>false</ScaleCrop>
  <HeadingPairs>
    <vt:vector size="4" baseType="variant">
      <vt:variant>
        <vt:lpstr>主题</vt:lpstr>
      </vt:variant>
      <vt:variant>
        <vt:i4>2</vt:i4>
      </vt:variant>
      <vt:variant>
        <vt:lpstr>幻灯片标题</vt:lpstr>
      </vt:variant>
      <vt:variant>
        <vt:i4>24</vt:i4>
      </vt:variant>
    </vt:vector>
  </HeadingPairs>
  <TitlesOfParts>
    <vt:vector size="26" baseType="lpstr">
      <vt:lpstr>自定义设计方案</vt:lpstr>
      <vt:lpstr>1_自定义设计方案</vt:lpstr>
      <vt:lpstr>为中国教育提供云服务 ——百会网</vt:lpstr>
      <vt:lpstr>目录</vt:lpstr>
      <vt:lpstr>云服务简介</vt:lpstr>
      <vt:lpstr>云服务的优势以及特点</vt:lpstr>
      <vt:lpstr>云服务工具  </vt:lpstr>
      <vt:lpstr>目录</vt:lpstr>
      <vt:lpstr>百会网</vt:lpstr>
      <vt:lpstr>百会项目</vt:lpstr>
      <vt:lpstr>百会项目——协作应用</vt:lpstr>
      <vt:lpstr>百会项目——效率应用</vt:lpstr>
      <vt:lpstr>目录</vt:lpstr>
      <vt:lpstr>使用案例——长城心语</vt:lpstr>
      <vt:lpstr>学习目标</vt:lpstr>
      <vt:lpstr>学习目标</vt:lpstr>
      <vt:lpstr>学习过程</vt:lpstr>
      <vt:lpstr>学习过程</vt:lpstr>
      <vt:lpstr>PowerPoint 演示文稿</vt:lpstr>
      <vt:lpstr>百会维基</vt:lpstr>
      <vt:lpstr>百会写写</vt:lpstr>
      <vt:lpstr>百会笔记</vt:lpstr>
      <vt:lpstr>百会格格</vt:lpstr>
      <vt:lpstr>百会秀秀</vt:lpstr>
      <vt:lpstr>参考文献</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wu</dc:creator>
  <cp:lastModifiedBy>wu</cp:lastModifiedBy>
  <cp:revision>207</cp:revision>
  <dcterms:created xsi:type="dcterms:W3CDTF">2011-12-02T06:53:12Z</dcterms:created>
  <dcterms:modified xsi:type="dcterms:W3CDTF">2012-05-08T05:01:38Z</dcterms:modified>
</cp:coreProperties>
</file>