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  <p:sldMasterId id="2147483678" r:id="rId2"/>
  </p:sldMasterIdLst>
  <p:notesMasterIdLst>
    <p:notesMasterId r:id="rId6"/>
  </p:notesMasterIdLst>
  <p:sldIdLst>
    <p:sldId id="257" r:id="rId3"/>
    <p:sldId id="275" r:id="rId4"/>
    <p:sldId id="276" r:id="rId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FA38F0-803F-4173-80D2-75F62D0AB27A}" type="datetimeFigureOut">
              <a:rPr lang="zh-CN" altLang="en-US" smtClean="0"/>
              <a:t>2013/12/30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8EACAE-90C2-402F-80F0-A9835FC0EE6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82940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131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BEA045F-A2A8-405E-9B74-E582DBFA7B5F}" type="slidenum">
              <a:rPr lang="zh-CN" altLang="en-US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6011863" y="0"/>
            <a:ext cx="3132137" cy="698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86937B-820F-4EF4-AD49-82C10E1D0CB7}" type="datetimeFigureOut">
              <a:rPr lang="zh-CN" altLang="en-US" smtClean="0"/>
              <a:t>2013/12/30</a:t>
            </a:fld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8DBDC6-11BE-44ED-A257-6195DB667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44447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86937B-820F-4EF4-AD49-82C10E1D0CB7}" type="datetimeFigureOut">
              <a:rPr lang="zh-CN" altLang="en-US" smtClean="0"/>
              <a:t>2013/12/30</a:t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8DBDC6-11BE-44ED-A257-6195DB667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60201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11938" y="-69850"/>
            <a:ext cx="2074862" cy="619601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82588" y="-69850"/>
            <a:ext cx="6076950" cy="619601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86937B-820F-4EF4-AD49-82C10E1D0CB7}" type="datetimeFigureOut">
              <a:rPr lang="zh-CN" altLang="en-US" smtClean="0"/>
              <a:t>2013/12/30</a:t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8DBDC6-11BE-44ED-A257-6195DB667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030728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矩形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矩形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fld id="{4D3C1143-A5A8-4E16-A910-699D8558435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810767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49C2DB-620A-45A2-A618-86E2EC9E4EC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568650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/>
          <a:lstStyle>
            <a:lvl1pPr>
              <a:defRPr sz="3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71770-8731-4C75-B319-FEB0E590E36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496230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58C52B-5B40-4102-A43C-2EC54467E17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556971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AAC9E1-C229-4B01-BA01-45347224E70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183177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BD7A08-3B8D-43E6-AE77-DF64AC13ECB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192023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657F62-2C32-4C06-B7C1-AFB576009D3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92789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52973-47BF-488E-B1A9-6710E0FC1B8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15139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>
                <a:ea typeface="微软雅黑" pitchFamily="34" charset="-122"/>
              </a:defRPr>
            </a:lvl1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11560" y="5445224"/>
            <a:ext cx="2133600" cy="476250"/>
          </a:xfrm>
          <a:ln/>
        </p:spPr>
        <p:txBody>
          <a:bodyPr/>
          <a:lstStyle>
            <a:lvl1pPr>
              <a:defRPr/>
            </a:lvl1pPr>
          </a:lstStyle>
          <a:p>
            <a:fld id="{3686937B-820F-4EF4-AD49-82C10E1D0CB7}" type="datetimeFigureOut">
              <a:rPr lang="zh-CN" altLang="en-US" smtClean="0"/>
              <a:t>2013/12/30</a:t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203848" y="5517232"/>
            <a:ext cx="2895600" cy="476250"/>
          </a:xfrm>
          <a:ln/>
        </p:spPr>
        <p:txBody>
          <a:bodyPr/>
          <a:lstStyle>
            <a:lvl1pPr>
              <a:defRPr/>
            </a:lvl1pPr>
          </a:lstStyle>
          <a:p>
            <a:endParaRPr lang="zh-CN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88224" y="5229200"/>
            <a:ext cx="2133600" cy="476250"/>
          </a:xfrm>
          <a:ln/>
        </p:spPr>
        <p:txBody>
          <a:bodyPr/>
          <a:lstStyle>
            <a:lvl1pPr>
              <a:defRPr/>
            </a:lvl1pPr>
          </a:lstStyle>
          <a:p>
            <a:fld id="{F28DBDC6-11BE-44ED-A257-6195DB667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85757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522AEF-E0BF-4FA8-97C2-0900B3C97E9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732006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F4DA20-62AC-40B9-8BD5-E3BE5D8446E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681664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AFB59E-B465-445D-A481-8C6858DA747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7862277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E8FBC-F95B-41DC-9415-31091081FB3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59439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86937B-820F-4EF4-AD49-82C10E1D0CB7}" type="datetimeFigureOut">
              <a:rPr lang="zh-CN" altLang="en-US" smtClean="0"/>
              <a:t>2013/12/30</a:t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8DBDC6-11BE-44ED-A257-6195DB667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2458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86937B-820F-4EF4-AD49-82C10E1D0CB7}" type="datetimeFigureOut">
              <a:rPr lang="zh-CN" altLang="en-US" smtClean="0"/>
              <a:t>2013/12/30</a:t>
            </a:fld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8DBDC6-11BE-44ED-A257-6195DB667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88687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86937B-820F-4EF4-AD49-82C10E1D0CB7}" type="datetimeFigureOut">
              <a:rPr lang="zh-CN" altLang="en-US" smtClean="0"/>
              <a:t>2013/12/30</a:t>
            </a:fld>
            <a:endParaRPr lang="zh-CN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8DBDC6-11BE-44ED-A257-6195DB667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1763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86937B-820F-4EF4-AD49-82C10E1D0CB7}" type="datetimeFigureOut">
              <a:rPr lang="zh-CN" altLang="en-US" smtClean="0"/>
              <a:t>2013/12/30</a:t>
            </a:fld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8DBDC6-11BE-44ED-A257-6195DB667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0463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86937B-820F-4EF4-AD49-82C10E1D0CB7}" type="datetimeFigureOut">
              <a:rPr lang="zh-CN" altLang="en-US" smtClean="0"/>
              <a:t>2013/12/30</a:t>
            </a:fld>
            <a:endParaRPr lang="zh-CN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8DBDC6-11BE-44ED-A257-6195DB667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1106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86937B-820F-4EF4-AD49-82C10E1D0CB7}" type="datetimeFigureOut">
              <a:rPr lang="zh-CN" altLang="en-US" smtClean="0"/>
              <a:t>2013/12/30</a:t>
            </a:fld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8DBDC6-11BE-44ED-A257-6195DB667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6360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86937B-820F-4EF4-AD49-82C10E1D0CB7}" type="datetimeFigureOut">
              <a:rPr lang="zh-CN" altLang="en-US" smtClean="0"/>
              <a:t>2013/12/30</a:t>
            </a:fld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8DBDC6-11BE-44ED-A257-6195DB667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4500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2588" y="-69850"/>
            <a:ext cx="8229600" cy="97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宋体" pitchFamily="2" charset="-122"/>
              </a:defRPr>
            </a:lvl1pPr>
          </a:lstStyle>
          <a:p>
            <a:fld id="{3686937B-820F-4EF4-AD49-82C10E1D0CB7}" type="datetimeFigureOut">
              <a:rPr lang="zh-CN" altLang="en-US" smtClean="0"/>
              <a:t>2013/12/30</a:t>
            </a:fld>
            <a:endParaRPr lang="zh-CN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宋体" pitchFamily="2" charset="-122"/>
              </a:defRPr>
            </a:lvl1pPr>
          </a:lstStyle>
          <a:p>
            <a:endParaRPr lang="zh-CN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宋体" pitchFamily="2" charset="-122"/>
              </a:defRPr>
            </a:lvl1pPr>
          </a:lstStyle>
          <a:p>
            <a:fld id="{F28DBDC6-11BE-44ED-A257-6195DB667A9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704" r:id="rId12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Franklin Gothic Medium" pitchFamily="34" charset="0"/>
          <a:ea typeface="微软雅黑" pitchFamily="3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Franklin Gothic Medium" pitchFamily="34" charset="0"/>
          <a:ea typeface="微软雅黑" pitchFamily="3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Franklin Gothic Medium" pitchFamily="34" charset="0"/>
          <a:ea typeface="微软雅黑" pitchFamily="3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Franklin Gothic Medium" pitchFamily="34" charset="0"/>
          <a:ea typeface="微软雅黑" pitchFamily="3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ea typeface="黑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ea typeface="黑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ea typeface="黑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ea typeface="黑体" pitchFamily="2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fld id="{38F41972-DD6A-459B-817A-4BF4C5C76C1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  <a:ea typeface="微软雅黑" pitchFamily="34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  <a:ea typeface="微软雅黑" pitchFamily="34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  <a:ea typeface="微软雅黑" pitchFamily="34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  <a:ea typeface="微软雅黑" pitchFamily="34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bggw.com/Soft/ShowClass.asp?ClassID=574&amp;page=4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gif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483768" y="2780928"/>
            <a:ext cx="7772400" cy="1470025"/>
          </a:xfrm>
        </p:spPr>
        <p:txBody>
          <a:bodyPr/>
          <a:lstStyle/>
          <a:p>
            <a:r>
              <a:rPr lang="zh-CN" altLang="en-US" dirty="0" smtClean="0"/>
              <a:t>教师</a:t>
            </a:r>
            <a:r>
              <a:rPr lang="en-US" altLang="zh-CN" dirty="0" smtClean="0"/>
              <a:t>TPACK</a:t>
            </a:r>
            <a:r>
              <a:rPr lang="zh-CN" altLang="en-US" dirty="0" smtClean="0"/>
              <a:t>介绍和</a:t>
            </a:r>
            <a:r>
              <a:rPr lang="en-US" altLang="zh-CN" dirty="0" smtClean="0"/>
              <a:t>PPT</a:t>
            </a:r>
            <a:r>
              <a:rPr lang="zh-CN" altLang="en-US" dirty="0" smtClean="0"/>
              <a:t>制作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691680" y="4653136"/>
            <a:ext cx="6400800" cy="1752600"/>
          </a:xfrm>
        </p:spPr>
        <p:txBody>
          <a:bodyPr/>
          <a:lstStyle/>
          <a:p>
            <a:r>
              <a:rPr kumimoji="1" lang="zh-CN" altLang="en-US" sz="2800" b="1" dirty="0">
                <a:latin typeface="华文中宋" pitchFamily="2" charset="-122"/>
                <a:ea typeface="华文中宋" pitchFamily="2" charset="-122"/>
              </a:rPr>
              <a:t>吴焕庆 博士</a:t>
            </a:r>
            <a:endParaRPr kumimoji="1" lang="zh-CN" altLang="en-US" sz="2000" b="1" dirty="0">
              <a:latin typeface="华文中宋" pitchFamily="2" charset="-122"/>
              <a:ea typeface="华文中宋" pitchFamily="2" charset="-122"/>
            </a:endParaRPr>
          </a:p>
          <a:p>
            <a:r>
              <a:rPr kumimoji="1" lang="en-US" altLang="zh-CN" dirty="0">
                <a:latin typeface="华文中宋" pitchFamily="2" charset="-122"/>
                <a:ea typeface="华文中宋" pitchFamily="2" charset="-122"/>
              </a:rPr>
              <a:t>wuhuanqing@126.com</a:t>
            </a:r>
          </a:p>
          <a:p>
            <a:r>
              <a:rPr kumimoji="1" lang="en-US" altLang="zh-CN" dirty="0">
                <a:latin typeface="华文中宋" pitchFamily="2" charset="-122"/>
                <a:ea typeface="华文中宋" pitchFamily="2" charset="-122"/>
              </a:rPr>
              <a:t>15201409895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77846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378" name="Group 2"/>
          <p:cNvGrpSpPr>
            <a:grpSpLocks/>
          </p:cNvGrpSpPr>
          <p:nvPr/>
        </p:nvGrpSpPr>
        <p:grpSpPr bwMode="auto">
          <a:xfrm>
            <a:off x="1908175" y="0"/>
            <a:ext cx="6705600" cy="6324600"/>
            <a:chOff x="1104" y="1390"/>
            <a:chExt cx="3768" cy="2778"/>
          </a:xfrm>
        </p:grpSpPr>
        <p:sp>
          <p:nvSpPr>
            <p:cNvPr id="101411" name="Freeform 3"/>
            <p:cNvSpPr>
              <a:spLocks/>
            </p:cNvSpPr>
            <p:nvPr/>
          </p:nvSpPr>
          <p:spPr bwMode="auto">
            <a:xfrm>
              <a:off x="1587" y="3692"/>
              <a:ext cx="2809" cy="476"/>
            </a:xfrm>
            <a:custGeom>
              <a:avLst/>
              <a:gdLst>
                <a:gd name="T0" fmla="*/ 1403 w 2809"/>
                <a:gd name="T1" fmla="*/ 952 h 952"/>
                <a:gd name="T2" fmla="*/ 1686 w 2809"/>
                <a:gd name="T3" fmla="*/ 940 h 952"/>
                <a:gd name="T4" fmla="*/ 1950 w 2809"/>
                <a:gd name="T5" fmla="*/ 914 h 952"/>
                <a:gd name="T6" fmla="*/ 2189 w 2809"/>
                <a:gd name="T7" fmla="*/ 868 h 952"/>
                <a:gd name="T8" fmla="*/ 2398 w 2809"/>
                <a:gd name="T9" fmla="*/ 810 h 952"/>
                <a:gd name="T10" fmla="*/ 2569 w 2809"/>
                <a:gd name="T11" fmla="*/ 738 h 952"/>
                <a:gd name="T12" fmla="*/ 2698 w 2809"/>
                <a:gd name="T13" fmla="*/ 659 h 952"/>
                <a:gd name="T14" fmla="*/ 2780 w 2809"/>
                <a:gd name="T15" fmla="*/ 569 h 952"/>
                <a:gd name="T16" fmla="*/ 2809 w 2809"/>
                <a:gd name="T17" fmla="*/ 474 h 952"/>
                <a:gd name="T18" fmla="*/ 2780 w 2809"/>
                <a:gd name="T19" fmla="*/ 377 h 952"/>
                <a:gd name="T20" fmla="*/ 2698 w 2809"/>
                <a:gd name="T21" fmla="*/ 289 h 952"/>
                <a:gd name="T22" fmla="*/ 2569 w 2809"/>
                <a:gd name="T23" fmla="*/ 208 h 952"/>
                <a:gd name="T24" fmla="*/ 2398 w 2809"/>
                <a:gd name="T25" fmla="*/ 139 h 952"/>
                <a:gd name="T26" fmla="*/ 2189 w 2809"/>
                <a:gd name="T27" fmla="*/ 79 h 952"/>
                <a:gd name="T28" fmla="*/ 1950 w 2809"/>
                <a:gd name="T29" fmla="*/ 37 h 952"/>
                <a:gd name="T30" fmla="*/ 1686 w 2809"/>
                <a:gd name="T31" fmla="*/ 8 h 952"/>
                <a:gd name="T32" fmla="*/ 1403 w 2809"/>
                <a:gd name="T33" fmla="*/ 0 h 952"/>
                <a:gd name="T34" fmla="*/ 1119 w 2809"/>
                <a:gd name="T35" fmla="*/ 8 h 952"/>
                <a:gd name="T36" fmla="*/ 856 w 2809"/>
                <a:gd name="T37" fmla="*/ 37 h 952"/>
                <a:gd name="T38" fmla="*/ 618 w 2809"/>
                <a:gd name="T39" fmla="*/ 79 h 952"/>
                <a:gd name="T40" fmla="*/ 410 w 2809"/>
                <a:gd name="T41" fmla="*/ 139 h 952"/>
                <a:gd name="T42" fmla="*/ 239 w 2809"/>
                <a:gd name="T43" fmla="*/ 208 h 952"/>
                <a:gd name="T44" fmla="*/ 110 w 2809"/>
                <a:gd name="T45" fmla="*/ 289 h 952"/>
                <a:gd name="T46" fmla="*/ 28 w 2809"/>
                <a:gd name="T47" fmla="*/ 377 h 952"/>
                <a:gd name="T48" fmla="*/ 0 w 2809"/>
                <a:gd name="T49" fmla="*/ 474 h 952"/>
                <a:gd name="T50" fmla="*/ 28 w 2809"/>
                <a:gd name="T51" fmla="*/ 569 h 952"/>
                <a:gd name="T52" fmla="*/ 110 w 2809"/>
                <a:gd name="T53" fmla="*/ 659 h 952"/>
                <a:gd name="T54" fmla="*/ 239 w 2809"/>
                <a:gd name="T55" fmla="*/ 738 h 952"/>
                <a:gd name="T56" fmla="*/ 410 w 2809"/>
                <a:gd name="T57" fmla="*/ 810 h 952"/>
                <a:gd name="T58" fmla="*/ 618 w 2809"/>
                <a:gd name="T59" fmla="*/ 868 h 952"/>
                <a:gd name="T60" fmla="*/ 856 w 2809"/>
                <a:gd name="T61" fmla="*/ 914 h 952"/>
                <a:gd name="T62" fmla="*/ 1119 w 2809"/>
                <a:gd name="T63" fmla="*/ 940 h 952"/>
                <a:gd name="T64" fmla="*/ 1403 w 2809"/>
                <a:gd name="T65" fmla="*/ 952 h 95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809" h="952">
                  <a:moveTo>
                    <a:pt x="1403" y="952"/>
                  </a:moveTo>
                  <a:lnTo>
                    <a:pt x="1686" y="940"/>
                  </a:lnTo>
                  <a:lnTo>
                    <a:pt x="1950" y="914"/>
                  </a:lnTo>
                  <a:lnTo>
                    <a:pt x="2189" y="868"/>
                  </a:lnTo>
                  <a:lnTo>
                    <a:pt x="2398" y="810"/>
                  </a:lnTo>
                  <a:lnTo>
                    <a:pt x="2569" y="738"/>
                  </a:lnTo>
                  <a:lnTo>
                    <a:pt x="2698" y="659"/>
                  </a:lnTo>
                  <a:lnTo>
                    <a:pt x="2780" y="569"/>
                  </a:lnTo>
                  <a:lnTo>
                    <a:pt x="2809" y="474"/>
                  </a:lnTo>
                  <a:lnTo>
                    <a:pt x="2780" y="377"/>
                  </a:lnTo>
                  <a:lnTo>
                    <a:pt x="2698" y="289"/>
                  </a:lnTo>
                  <a:lnTo>
                    <a:pt x="2569" y="208"/>
                  </a:lnTo>
                  <a:lnTo>
                    <a:pt x="2398" y="139"/>
                  </a:lnTo>
                  <a:lnTo>
                    <a:pt x="2189" y="79"/>
                  </a:lnTo>
                  <a:lnTo>
                    <a:pt x="1950" y="37"/>
                  </a:lnTo>
                  <a:lnTo>
                    <a:pt x="1686" y="8"/>
                  </a:lnTo>
                  <a:lnTo>
                    <a:pt x="1403" y="0"/>
                  </a:lnTo>
                  <a:lnTo>
                    <a:pt x="1119" y="8"/>
                  </a:lnTo>
                  <a:lnTo>
                    <a:pt x="856" y="37"/>
                  </a:lnTo>
                  <a:lnTo>
                    <a:pt x="618" y="79"/>
                  </a:lnTo>
                  <a:lnTo>
                    <a:pt x="410" y="139"/>
                  </a:lnTo>
                  <a:lnTo>
                    <a:pt x="239" y="208"/>
                  </a:lnTo>
                  <a:lnTo>
                    <a:pt x="110" y="289"/>
                  </a:lnTo>
                  <a:lnTo>
                    <a:pt x="28" y="377"/>
                  </a:lnTo>
                  <a:lnTo>
                    <a:pt x="0" y="474"/>
                  </a:lnTo>
                  <a:lnTo>
                    <a:pt x="28" y="569"/>
                  </a:lnTo>
                  <a:lnTo>
                    <a:pt x="110" y="659"/>
                  </a:lnTo>
                  <a:lnTo>
                    <a:pt x="239" y="738"/>
                  </a:lnTo>
                  <a:lnTo>
                    <a:pt x="410" y="810"/>
                  </a:lnTo>
                  <a:lnTo>
                    <a:pt x="618" y="868"/>
                  </a:lnTo>
                  <a:lnTo>
                    <a:pt x="856" y="914"/>
                  </a:lnTo>
                  <a:lnTo>
                    <a:pt x="1119" y="940"/>
                  </a:lnTo>
                  <a:lnTo>
                    <a:pt x="1403" y="952"/>
                  </a:lnTo>
                  <a:close/>
                </a:path>
              </a:pathLst>
            </a:custGeom>
            <a:solidFill>
              <a:srgbClr val="80FF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1412" name="Freeform 4"/>
            <p:cNvSpPr>
              <a:spLocks/>
            </p:cNvSpPr>
            <p:nvPr/>
          </p:nvSpPr>
          <p:spPr bwMode="auto">
            <a:xfrm>
              <a:off x="1104" y="1390"/>
              <a:ext cx="3768" cy="2584"/>
            </a:xfrm>
            <a:custGeom>
              <a:avLst/>
              <a:gdLst>
                <a:gd name="T0" fmla="*/ 3673 w 3768"/>
                <a:gd name="T1" fmla="*/ 2391 h 5169"/>
                <a:gd name="T2" fmla="*/ 3519 w 3768"/>
                <a:gd name="T3" fmla="*/ 2683 h 5169"/>
                <a:gd name="T4" fmla="*/ 3226 w 3768"/>
                <a:gd name="T5" fmla="*/ 2806 h 5169"/>
                <a:gd name="T6" fmla="*/ 3112 w 3768"/>
                <a:gd name="T7" fmla="*/ 3057 h 5169"/>
                <a:gd name="T8" fmla="*/ 2854 w 3768"/>
                <a:gd name="T9" fmla="*/ 3021 h 5169"/>
                <a:gd name="T10" fmla="*/ 2699 w 3768"/>
                <a:gd name="T11" fmla="*/ 2849 h 5169"/>
                <a:gd name="T12" fmla="*/ 2496 w 3768"/>
                <a:gd name="T13" fmla="*/ 2810 h 5169"/>
                <a:gd name="T14" fmla="*/ 2172 w 3768"/>
                <a:gd name="T15" fmla="*/ 4016 h 5169"/>
                <a:gd name="T16" fmla="*/ 2360 w 3768"/>
                <a:gd name="T17" fmla="*/ 4778 h 5169"/>
                <a:gd name="T18" fmla="*/ 2490 w 3768"/>
                <a:gd name="T19" fmla="*/ 4863 h 5169"/>
                <a:gd name="T20" fmla="*/ 2667 w 3768"/>
                <a:gd name="T21" fmla="*/ 4901 h 5169"/>
                <a:gd name="T22" fmla="*/ 2843 w 3768"/>
                <a:gd name="T23" fmla="*/ 4948 h 5169"/>
                <a:gd name="T24" fmla="*/ 3056 w 3768"/>
                <a:gd name="T25" fmla="*/ 4885 h 5169"/>
                <a:gd name="T26" fmla="*/ 3045 w 3768"/>
                <a:gd name="T27" fmla="*/ 5167 h 5169"/>
                <a:gd name="T28" fmla="*/ 2924 w 3768"/>
                <a:gd name="T29" fmla="*/ 4996 h 5169"/>
                <a:gd name="T30" fmla="*/ 2818 w 3768"/>
                <a:gd name="T31" fmla="*/ 5026 h 5169"/>
                <a:gd name="T32" fmla="*/ 2706 w 3768"/>
                <a:gd name="T33" fmla="*/ 4977 h 5169"/>
                <a:gd name="T34" fmla="*/ 2508 w 3768"/>
                <a:gd name="T35" fmla="*/ 4946 h 5169"/>
                <a:gd name="T36" fmla="*/ 2318 w 3768"/>
                <a:gd name="T37" fmla="*/ 4934 h 5169"/>
                <a:gd name="T38" fmla="*/ 2151 w 3768"/>
                <a:gd name="T39" fmla="*/ 5011 h 5169"/>
                <a:gd name="T40" fmla="*/ 1989 w 3768"/>
                <a:gd name="T41" fmla="*/ 4999 h 5169"/>
                <a:gd name="T42" fmla="*/ 1859 w 3768"/>
                <a:gd name="T43" fmla="*/ 5037 h 5169"/>
                <a:gd name="T44" fmla="*/ 1722 w 3768"/>
                <a:gd name="T45" fmla="*/ 5037 h 5169"/>
                <a:gd name="T46" fmla="*/ 1561 w 3768"/>
                <a:gd name="T47" fmla="*/ 4996 h 5169"/>
                <a:gd name="T48" fmla="*/ 1413 w 3768"/>
                <a:gd name="T49" fmla="*/ 5075 h 5169"/>
                <a:gd name="T50" fmla="*/ 1342 w 3768"/>
                <a:gd name="T51" fmla="*/ 5052 h 5169"/>
                <a:gd name="T52" fmla="*/ 1222 w 3768"/>
                <a:gd name="T53" fmla="*/ 4932 h 5169"/>
                <a:gd name="T54" fmla="*/ 994 w 3768"/>
                <a:gd name="T55" fmla="*/ 4952 h 5169"/>
                <a:gd name="T56" fmla="*/ 973 w 3768"/>
                <a:gd name="T57" fmla="*/ 5133 h 5169"/>
                <a:gd name="T58" fmla="*/ 1007 w 3768"/>
                <a:gd name="T59" fmla="*/ 4875 h 5169"/>
                <a:gd name="T60" fmla="*/ 1207 w 3768"/>
                <a:gd name="T61" fmla="*/ 4739 h 5169"/>
                <a:gd name="T62" fmla="*/ 1307 w 3768"/>
                <a:gd name="T63" fmla="*/ 4925 h 5169"/>
                <a:gd name="T64" fmla="*/ 1402 w 3768"/>
                <a:gd name="T65" fmla="*/ 4907 h 5169"/>
                <a:gd name="T66" fmla="*/ 1669 w 3768"/>
                <a:gd name="T67" fmla="*/ 3639 h 5169"/>
                <a:gd name="T68" fmla="*/ 1377 w 3768"/>
                <a:gd name="T69" fmla="*/ 3119 h 5169"/>
                <a:gd name="T70" fmla="*/ 1032 w 3768"/>
                <a:gd name="T71" fmla="*/ 3275 h 5169"/>
                <a:gd name="T72" fmla="*/ 736 w 3768"/>
                <a:gd name="T73" fmla="*/ 3247 h 5169"/>
                <a:gd name="T74" fmla="*/ 395 w 3768"/>
                <a:gd name="T75" fmla="*/ 3038 h 5169"/>
                <a:gd name="T76" fmla="*/ 147 w 3768"/>
                <a:gd name="T77" fmla="*/ 3031 h 5169"/>
                <a:gd name="T78" fmla="*/ 113 w 3768"/>
                <a:gd name="T79" fmla="*/ 2713 h 5169"/>
                <a:gd name="T80" fmla="*/ 11 w 3768"/>
                <a:gd name="T81" fmla="*/ 2517 h 5169"/>
                <a:gd name="T82" fmla="*/ 133 w 3768"/>
                <a:gd name="T83" fmla="*/ 2221 h 5169"/>
                <a:gd name="T84" fmla="*/ 243 w 3768"/>
                <a:gd name="T85" fmla="*/ 1917 h 5169"/>
                <a:gd name="T86" fmla="*/ 509 w 3768"/>
                <a:gd name="T87" fmla="*/ 1703 h 5169"/>
                <a:gd name="T88" fmla="*/ 601 w 3768"/>
                <a:gd name="T89" fmla="*/ 1500 h 5169"/>
                <a:gd name="T90" fmla="*/ 510 w 3768"/>
                <a:gd name="T91" fmla="*/ 1105 h 5169"/>
                <a:gd name="T92" fmla="*/ 800 w 3768"/>
                <a:gd name="T93" fmla="*/ 965 h 5169"/>
                <a:gd name="T94" fmla="*/ 974 w 3768"/>
                <a:gd name="T95" fmla="*/ 788 h 5169"/>
                <a:gd name="T96" fmla="*/ 1174 w 3768"/>
                <a:gd name="T97" fmla="*/ 334 h 5169"/>
                <a:gd name="T98" fmla="*/ 1408 w 3768"/>
                <a:gd name="T99" fmla="*/ 264 h 5169"/>
                <a:gd name="T100" fmla="*/ 1737 w 3768"/>
                <a:gd name="T101" fmla="*/ 252 h 5169"/>
                <a:gd name="T102" fmla="*/ 1867 w 3768"/>
                <a:gd name="T103" fmla="*/ 264 h 5169"/>
                <a:gd name="T104" fmla="*/ 2376 w 3768"/>
                <a:gd name="T105" fmla="*/ 18 h 5169"/>
                <a:gd name="T106" fmla="*/ 2641 w 3768"/>
                <a:gd name="T107" fmla="*/ 418 h 5169"/>
                <a:gd name="T108" fmla="*/ 2849 w 3768"/>
                <a:gd name="T109" fmla="*/ 555 h 5169"/>
                <a:gd name="T110" fmla="*/ 3086 w 3768"/>
                <a:gd name="T111" fmla="*/ 713 h 5169"/>
                <a:gd name="T112" fmla="*/ 3517 w 3768"/>
                <a:gd name="T113" fmla="*/ 1011 h 5169"/>
                <a:gd name="T114" fmla="*/ 3510 w 3768"/>
                <a:gd name="T115" fmla="*/ 1272 h 5169"/>
                <a:gd name="T116" fmla="*/ 3611 w 3768"/>
                <a:gd name="T117" fmla="*/ 1550 h 5169"/>
                <a:gd name="T118" fmla="*/ 3768 w 3768"/>
                <a:gd name="T119" fmla="*/ 1827 h 5169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3768" h="5169">
                  <a:moveTo>
                    <a:pt x="3683" y="2038"/>
                  </a:moveTo>
                  <a:lnTo>
                    <a:pt x="3670" y="2041"/>
                  </a:lnTo>
                  <a:lnTo>
                    <a:pt x="3658" y="2045"/>
                  </a:lnTo>
                  <a:lnTo>
                    <a:pt x="3646" y="2048"/>
                  </a:lnTo>
                  <a:lnTo>
                    <a:pt x="3639" y="2055"/>
                  </a:lnTo>
                  <a:lnTo>
                    <a:pt x="3654" y="2085"/>
                  </a:lnTo>
                  <a:lnTo>
                    <a:pt x="3670" y="2115"/>
                  </a:lnTo>
                  <a:lnTo>
                    <a:pt x="3684" y="2146"/>
                  </a:lnTo>
                  <a:lnTo>
                    <a:pt x="3698" y="2180"/>
                  </a:lnTo>
                  <a:lnTo>
                    <a:pt x="3706" y="2213"/>
                  </a:lnTo>
                  <a:lnTo>
                    <a:pt x="3711" y="2248"/>
                  </a:lnTo>
                  <a:lnTo>
                    <a:pt x="3710" y="2283"/>
                  </a:lnTo>
                  <a:lnTo>
                    <a:pt x="3705" y="2322"/>
                  </a:lnTo>
                  <a:lnTo>
                    <a:pt x="3691" y="2357"/>
                  </a:lnTo>
                  <a:lnTo>
                    <a:pt x="3673" y="2391"/>
                  </a:lnTo>
                  <a:lnTo>
                    <a:pt x="3650" y="2421"/>
                  </a:lnTo>
                  <a:lnTo>
                    <a:pt x="3626" y="2449"/>
                  </a:lnTo>
                  <a:lnTo>
                    <a:pt x="3597" y="2473"/>
                  </a:lnTo>
                  <a:lnTo>
                    <a:pt x="3568" y="2494"/>
                  </a:lnTo>
                  <a:lnTo>
                    <a:pt x="3536" y="2513"/>
                  </a:lnTo>
                  <a:lnTo>
                    <a:pt x="3506" y="2527"/>
                  </a:lnTo>
                  <a:lnTo>
                    <a:pt x="3509" y="2541"/>
                  </a:lnTo>
                  <a:lnTo>
                    <a:pt x="3514" y="2558"/>
                  </a:lnTo>
                  <a:lnTo>
                    <a:pt x="3519" y="2572"/>
                  </a:lnTo>
                  <a:lnTo>
                    <a:pt x="3525" y="2589"/>
                  </a:lnTo>
                  <a:lnTo>
                    <a:pt x="3529" y="2605"/>
                  </a:lnTo>
                  <a:lnTo>
                    <a:pt x="3533" y="2620"/>
                  </a:lnTo>
                  <a:lnTo>
                    <a:pt x="3533" y="2637"/>
                  </a:lnTo>
                  <a:lnTo>
                    <a:pt x="3530" y="2657"/>
                  </a:lnTo>
                  <a:lnTo>
                    <a:pt x="3519" y="2683"/>
                  </a:lnTo>
                  <a:lnTo>
                    <a:pt x="3505" y="2708"/>
                  </a:lnTo>
                  <a:lnTo>
                    <a:pt x="3490" y="2731"/>
                  </a:lnTo>
                  <a:lnTo>
                    <a:pt x="3472" y="2754"/>
                  </a:lnTo>
                  <a:lnTo>
                    <a:pt x="3450" y="2771"/>
                  </a:lnTo>
                  <a:lnTo>
                    <a:pt x="3428" y="2786"/>
                  </a:lnTo>
                  <a:lnTo>
                    <a:pt x="3403" y="2796"/>
                  </a:lnTo>
                  <a:lnTo>
                    <a:pt x="3379" y="2802"/>
                  </a:lnTo>
                  <a:lnTo>
                    <a:pt x="3359" y="2806"/>
                  </a:lnTo>
                  <a:lnTo>
                    <a:pt x="3340" y="2809"/>
                  </a:lnTo>
                  <a:lnTo>
                    <a:pt x="3320" y="2807"/>
                  </a:lnTo>
                  <a:lnTo>
                    <a:pt x="3301" y="2807"/>
                  </a:lnTo>
                  <a:lnTo>
                    <a:pt x="3282" y="2805"/>
                  </a:lnTo>
                  <a:lnTo>
                    <a:pt x="3263" y="2805"/>
                  </a:lnTo>
                  <a:lnTo>
                    <a:pt x="3244" y="2805"/>
                  </a:lnTo>
                  <a:lnTo>
                    <a:pt x="3226" y="2806"/>
                  </a:lnTo>
                  <a:lnTo>
                    <a:pt x="3221" y="2819"/>
                  </a:lnTo>
                  <a:lnTo>
                    <a:pt x="3225" y="2834"/>
                  </a:lnTo>
                  <a:lnTo>
                    <a:pt x="3226" y="2843"/>
                  </a:lnTo>
                  <a:lnTo>
                    <a:pt x="3229" y="2851"/>
                  </a:lnTo>
                  <a:lnTo>
                    <a:pt x="3231" y="2860"/>
                  </a:lnTo>
                  <a:lnTo>
                    <a:pt x="3233" y="2870"/>
                  </a:lnTo>
                  <a:lnTo>
                    <a:pt x="3225" y="2894"/>
                  </a:lnTo>
                  <a:lnTo>
                    <a:pt x="3220" y="2924"/>
                  </a:lnTo>
                  <a:lnTo>
                    <a:pt x="3212" y="2952"/>
                  </a:lnTo>
                  <a:lnTo>
                    <a:pt x="3205" y="2980"/>
                  </a:lnTo>
                  <a:lnTo>
                    <a:pt x="3192" y="3004"/>
                  </a:lnTo>
                  <a:lnTo>
                    <a:pt x="3177" y="3024"/>
                  </a:lnTo>
                  <a:lnTo>
                    <a:pt x="3157" y="3040"/>
                  </a:lnTo>
                  <a:lnTo>
                    <a:pt x="3130" y="3048"/>
                  </a:lnTo>
                  <a:lnTo>
                    <a:pt x="3112" y="3057"/>
                  </a:lnTo>
                  <a:lnTo>
                    <a:pt x="3096" y="3065"/>
                  </a:lnTo>
                  <a:lnTo>
                    <a:pt x="3077" y="3069"/>
                  </a:lnTo>
                  <a:lnTo>
                    <a:pt x="3058" y="3072"/>
                  </a:lnTo>
                  <a:lnTo>
                    <a:pt x="3039" y="3071"/>
                  </a:lnTo>
                  <a:lnTo>
                    <a:pt x="3020" y="3071"/>
                  </a:lnTo>
                  <a:lnTo>
                    <a:pt x="3001" y="3069"/>
                  </a:lnTo>
                  <a:lnTo>
                    <a:pt x="2983" y="3068"/>
                  </a:lnTo>
                  <a:lnTo>
                    <a:pt x="2967" y="3058"/>
                  </a:lnTo>
                  <a:lnTo>
                    <a:pt x="2951" y="3045"/>
                  </a:lnTo>
                  <a:lnTo>
                    <a:pt x="2934" y="3028"/>
                  </a:lnTo>
                  <a:lnTo>
                    <a:pt x="2919" y="3014"/>
                  </a:lnTo>
                  <a:lnTo>
                    <a:pt x="2902" y="3003"/>
                  </a:lnTo>
                  <a:lnTo>
                    <a:pt x="2886" y="2999"/>
                  </a:lnTo>
                  <a:lnTo>
                    <a:pt x="2870" y="3003"/>
                  </a:lnTo>
                  <a:lnTo>
                    <a:pt x="2854" y="3021"/>
                  </a:lnTo>
                  <a:lnTo>
                    <a:pt x="2846" y="3021"/>
                  </a:lnTo>
                  <a:lnTo>
                    <a:pt x="2837" y="3021"/>
                  </a:lnTo>
                  <a:lnTo>
                    <a:pt x="2827" y="3020"/>
                  </a:lnTo>
                  <a:lnTo>
                    <a:pt x="2818" y="3020"/>
                  </a:lnTo>
                  <a:lnTo>
                    <a:pt x="2806" y="3017"/>
                  </a:lnTo>
                  <a:lnTo>
                    <a:pt x="2796" y="3016"/>
                  </a:lnTo>
                  <a:lnTo>
                    <a:pt x="2786" y="3011"/>
                  </a:lnTo>
                  <a:lnTo>
                    <a:pt x="2778" y="3007"/>
                  </a:lnTo>
                  <a:lnTo>
                    <a:pt x="2761" y="2989"/>
                  </a:lnTo>
                  <a:lnTo>
                    <a:pt x="2746" y="2969"/>
                  </a:lnTo>
                  <a:lnTo>
                    <a:pt x="2733" y="2946"/>
                  </a:lnTo>
                  <a:lnTo>
                    <a:pt x="2723" y="2924"/>
                  </a:lnTo>
                  <a:lnTo>
                    <a:pt x="2713" y="2898"/>
                  </a:lnTo>
                  <a:lnTo>
                    <a:pt x="2705" y="2874"/>
                  </a:lnTo>
                  <a:lnTo>
                    <a:pt x="2699" y="2849"/>
                  </a:lnTo>
                  <a:lnTo>
                    <a:pt x="2695" y="2823"/>
                  </a:lnTo>
                  <a:lnTo>
                    <a:pt x="2677" y="2829"/>
                  </a:lnTo>
                  <a:lnTo>
                    <a:pt x="2661" y="2837"/>
                  </a:lnTo>
                  <a:lnTo>
                    <a:pt x="2643" y="2844"/>
                  </a:lnTo>
                  <a:lnTo>
                    <a:pt x="2628" y="2853"/>
                  </a:lnTo>
                  <a:lnTo>
                    <a:pt x="2610" y="2858"/>
                  </a:lnTo>
                  <a:lnTo>
                    <a:pt x="2592" y="2863"/>
                  </a:lnTo>
                  <a:lnTo>
                    <a:pt x="2575" y="2863"/>
                  </a:lnTo>
                  <a:lnTo>
                    <a:pt x="2557" y="2860"/>
                  </a:lnTo>
                  <a:lnTo>
                    <a:pt x="2546" y="2851"/>
                  </a:lnTo>
                  <a:lnTo>
                    <a:pt x="2534" y="2844"/>
                  </a:lnTo>
                  <a:lnTo>
                    <a:pt x="2524" y="2836"/>
                  </a:lnTo>
                  <a:lnTo>
                    <a:pt x="2515" y="2829"/>
                  </a:lnTo>
                  <a:lnTo>
                    <a:pt x="2505" y="2819"/>
                  </a:lnTo>
                  <a:lnTo>
                    <a:pt x="2496" y="2810"/>
                  </a:lnTo>
                  <a:lnTo>
                    <a:pt x="2486" y="2800"/>
                  </a:lnTo>
                  <a:lnTo>
                    <a:pt x="2479" y="2789"/>
                  </a:lnTo>
                  <a:lnTo>
                    <a:pt x="2470" y="2789"/>
                  </a:lnTo>
                  <a:lnTo>
                    <a:pt x="2428" y="2860"/>
                  </a:lnTo>
                  <a:lnTo>
                    <a:pt x="2389" y="2932"/>
                  </a:lnTo>
                  <a:lnTo>
                    <a:pt x="2351" y="3006"/>
                  </a:lnTo>
                  <a:lnTo>
                    <a:pt x="2317" y="3082"/>
                  </a:lnTo>
                  <a:lnTo>
                    <a:pt x="2285" y="3157"/>
                  </a:lnTo>
                  <a:lnTo>
                    <a:pt x="2258" y="3237"/>
                  </a:lnTo>
                  <a:lnTo>
                    <a:pt x="2237" y="3317"/>
                  </a:lnTo>
                  <a:lnTo>
                    <a:pt x="2223" y="3404"/>
                  </a:lnTo>
                  <a:lnTo>
                    <a:pt x="2195" y="3552"/>
                  </a:lnTo>
                  <a:lnTo>
                    <a:pt x="2179" y="3707"/>
                  </a:lnTo>
                  <a:lnTo>
                    <a:pt x="2170" y="3860"/>
                  </a:lnTo>
                  <a:lnTo>
                    <a:pt x="2172" y="4016"/>
                  </a:lnTo>
                  <a:lnTo>
                    <a:pt x="2183" y="4169"/>
                  </a:lnTo>
                  <a:lnTo>
                    <a:pt x="2203" y="4320"/>
                  </a:lnTo>
                  <a:lnTo>
                    <a:pt x="2231" y="4468"/>
                  </a:lnTo>
                  <a:lnTo>
                    <a:pt x="2269" y="4612"/>
                  </a:lnTo>
                  <a:lnTo>
                    <a:pt x="2274" y="4637"/>
                  </a:lnTo>
                  <a:lnTo>
                    <a:pt x="2280" y="4663"/>
                  </a:lnTo>
                  <a:lnTo>
                    <a:pt x="2285" y="4688"/>
                  </a:lnTo>
                  <a:lnTo>
                    <a:pt x="2293" y="4714"/>
                  </a:lnTo>
                  <a:lnTo>
                    <a:pt x="2299" y="4738"/>
                  </a:lnTo>
                  <a:lnTo>
                    <a:pt x="2309" y="4762"/>
                  </a:lnTo>
                  <a:lnTo>
                    <a:pt x="2320" y="4785"/>
                  </a:lnTo>
                  <a:lnTo>
                    <a:pt x="2337" y="4807"/>
                  </a:lnTo>
                  <a:lnTo>
                    <a:pt x="2343" y="4795"/>
                  </a:lnTo>
                  <a:lnTo>
                    <a:pt x="2351" y="4786"/>
                  </a:lnTo>
                  <a:lnTo>
                    <a:pt x="2360" y="4778"/>
                  </a:lnTo>
                  <a:lnTo>
                    <a:pt x="2369" y="4772"/>
                  </a:lnTo>
                  <a:lnTo>
                    <a:pt x="2377" y="4765"/>
                  </a:lnTo>
                  <a:lnTo>
                    <a:pt x="2388" y="4761"/>
                  </a:lnTo>
                  <a:lnTo>
                    <a:pt x="2396" y="4755"/>
                  </a:lnTo>
                  <a:lnTo>
                    <a:pt x="2406" y="4749"/>
                  </a:lnTo>
                  <a:lnTo>
                    <a:pt x="2417" y="4764"/>
                  </a:lnTo>
                  <a:lnTo>
                    <a:pt x="2425" y="4779"/>
                  </a:lnTo>
                  <a:lnTo>
                    <a:pt x="2433" y="4795"/>
                  </a:lnTo>
                  <a:lnTo>
                    <a:pt x="2441" y="4812"/>
                  </a:lnTo>
                  <a:lnTo>
                    <a:pt x="2446" y="4827"/>
                  </a:lnTo>
                  <a:lnTo>
                    <a:pt x="2453" y="4843"/>
                  </a:lnTo>
                  <a:lnTo>
                    <a:pt x="2458" y="4858"/>
                  </a:lnTo>
                  <a:lnTo>
                    <a:pt x="2466" y="4874"/>
                  </a:lnTo>
                  <a:lnTo>
                    <a:pt x="2479" y="4870"/>
                  </a:lnTo>
                  <a:lnTo>
                    <a:pt x="2490" y="4863"/>
                  </a:lnTo>
                  <a:lnTo>
                    <a:pt x="2500" y="4851"/>
                  </a:lnTo>
                  <a:lnTo>
                    <a:pt x="2511" y="4840"/>
                  </a:lnTo>
                  <a:lnTo>
                    <a:pt x="2520" y="4827"/>
                  </a:lnTo>
                  <a:lnTo>
                    <a:pt x="2530" y="4816"/>
                  </a:lnTo>
                  <a:lnTo>
                    <a:pt x="2541" y="4805"/>
                  </a:lnTo>
                  <a:lnTo>
                    <a:pt x="2553" y="4798"/>
                  </a:lnTo>
                  <a:lnTo>
                    <a:pt x="2568" y="4781"/>
                  </a:lnTo>
                  <a:lnTo>
                    <a:pt x="2581" y="4793"/>
                  </a:lnTo>
                  <a:lnTo>
                    <a:pt x="2595" y="4807"/>
                  </a:lnTo>
                  <a:lnTo>
                    <a:pt x="2606" y="4823"/>
                  </a:lnTo>
                  <a:lnTo>
                    <a:pt x="2619" y="4840"/>
                  </a:lnTo>
                  <a:lnTo>
                    <a:pt x="2630" y="4856"/>
                  </a:lnTo>
                  <a:lnTo>
                    <a:pt x="2642" y="4873"/>
                  </a:lnTo>
                  <a:lnTo>
                    <a:pt x="2653" y="4887"/>
                  </a:lnTo>
                  <a:lnTo>
                    <a:pt x="2667" y="4901"/>
                  </a:lnTo>
                  <a:lnTo>
                    <a:pt x="2675" y="4884"/>
                  </a:lnTo>
                  <a:lnTo>
                    <a:pt x="2684" y="4868"/>
                  </a:lnTo>
                  <a:lnTo>
                    <a:pt x="2691" y="4851"/>
                  </a:lnTo>
                  <a:lnTo>
                    <a:pt x="2699" y="4834"/>
                  </a:lnTo>
                  <a:lnTo>
                    <a:pt x="2706" y="4817"/>
                  </a:lnTo>
                  <a:lnTo>
                    <a:pt x="2718" y="4805"/>
                  </a:lnTo>
                  <a:lnTo>
                    <a:pt x="2730" y="4793"/>
                  </a:lnTo>
                  <a:lnTo>
                    <a:pt x="2749" y="4788"/>
                  </a:lnTo>
                  <a:lnTo>
                    <a:pt x="2765" y="4809"/>
                  </a:lnTo>
                  <a:lnTo>
                    <a:pt x="2781" y="4830"/>
                  </a:lnTo>
                  <a:lnTo>
                    <a:pt x="2794" y="4853"/>
                  </a:lnTo>
                  <a:lnTo>
                    <a:pt x="2808" y="4877"/>
                  </a:lnTo>
                  <a:lnTo>
                    <a:pt x="2819" y="4900"/>
                  </a:lnTo>
                  <a:lnTo>
                    <a:pt x="2832" y="4924"/>
                  </a:lnTo>
                  <a:lnTo>
                    <a:pt x="2843" y="4948"/>
                  </a:lnTo>
                  <a:lnTo>
                    <a:pt x="2857" y="4972"/>
                  </a:lnTo>
                  <a:lnTo>
                    <a:pt x="2878" y="4958"/>
                  </a:lnTo>
                  <a:lnTo>
                    <a:pt x="2899" y="4941"/>
                  </a:lnTo>
                  <a:lnTo>
                    <a:pt x="2918" y="4922"/>
                  </a:lnTo>
                  <a:lnTo>
                    <a:pt x="2937" y="4902"/>
                  </a:lnTo>
                  <a:lnTo>
                    <a:pt x="2954" y="4881"/>
                  </a:lnTo>
                  <a:lnTo>
                    <a:pt x="2975" y="4861"/>
                  </a:lnTo>
                  <a:lnTo>
                    <a:pt x="2994" y="4840"/>
                  </a:lnTo>
                  <a:lnTo>
                    <a:pt x="3016" y="4824"/>
                  </a:lnTo>
                  <a:lnTo>
                    <a:pt x="3026" y="4829"/>
                  </a:lnTo>
                  <a:lnTo>
                    <a:pt x="3035" y="4837"/>
                  </a:lnTo>
                  <a:lnTo>
                    <a:pt x="3040" y="4847"/>
                  </a:lnTo>
                  <a:lnTo>
                    <a:pt x="3047" y="4860"/>
                  </a:lnTo>
                  <a:lnTo>
                    <a:pt x="3050" y="4873"/>
                  </a:lnTo>
                  <a:lnTo>
                    <a:pt x="3056" y="4885"/>
                  </a:lnTo>
                  <a:lnTo>
                    <a:pt x="3062" y="4897"/>
                  </a:lnTo>
                  <a:lnTo>
                    <a:pt x="3071" y="4908"/>
                  </a:lnTo>
                  <a:lnTo>
                    <a:pt x="3091" y="5084"/>
                  </a:lnTo>
                  <a:lnTo>
                    <a:pt x="3087" y="5094"/>
                  </a:lnTo>
                  <a:lnTo>
                    <a:pt x="3087" y="5106"/>
                  </a:lnTo>
                  <a:lnTo>
                    <a:pt x="3086" y="5118"/>
                  </a:lnTo>
                  <a:lnTo>
                    <a:pt x="3087" y="5129"/>
                  </a:lnTo>
                  <a:lnTo>
                    <a:pt x="3085" y="5139"/>
                  </a:lnTo>
                  <a:lnTo>
                    <a:pt x="3082" y="5150"/>
                  </a:lnTo>
                  <a:lnTo>
                    <a:pt x="3078" y="5159"/>
                  </a:lnTo>
                  <a:lnTo>
                    <a:pt x="3071" y="5167"/>
                  </a:lnTo>
                  <a:lnTo>
                    <a:pt x="3064" y="5167"/>
                  </a:lnTo>
                  <a:lnTo>
                    <a:pt x="3058" y="5169"/>
                  </a:lnTo>
                  <a:lnTo>
                    <a:pt x="3050" y="5167"/>
                  </a:lnTo>
                  <a:lnTo>
                    <a:pt x="3045" y="5167"/>
                  </a:lnTo>
                  <a:lnTo>
                    <a:pt x="3034" y="5160"/>
                  </a:lnTo>
                  <a:lnTo>
                    <a:pt x="3028" y="5150"/>
                  </a:lnTo>
                  <a:lnTo>
                    <a:pt x="3032" y="5120"/>
                  </a:lnTo>
                  <a:lnTo>
                    <a:pt x="3035" y="5091"/>
                  </a:lnTo>
                  <a:lnTo>
                    <a:pt x="3034" y="5061"/>
                  </a:lnTo>
                  <a:lnTo>
                    <a:pt x="3033" y="5033"/>
                  </a:lnTo>
                  <a:lnTo>
                    <a:pt x="3026" y="5003"/>
                  </a:lnTo>
                  <a:lnTo>
                    <a:pt x="3020" y="4976"/>
                  </a:lnTo>
                  <a:lnTo>
                    <a:pt x="3010" y="4951"/>
                  </a:lnTo>
                  <a:lnTo>
                    <a:pt x="2999" y="4928"/>
                  </a:lnTo>
                  <a:lnTo>
                    <a:pt x="2992" y="4922"/>
                  </a:lnTo>
                  <a:lnTo>
                    <a:pt x="2975" y="4941"/>
                  </a:lnTo>
                  <a:lnTo>
                    <a:pt x="2957" y="4959"/>
                  </a:lnTo>
                  <a:lnTo>
                    <a:pt x="2939" y="4977"/>
                  </a:lnTo>
                  <a:lnTo>
                    <a:pt x="2924" y="4996"/>
                  </a:lnTo>
                  <a:lnTo>
                    <a:pt x="2908" y="5014"/>
                  </a:lnTo>
                  <a:lnTo>
                    <a:pt x="2892" y="5034"/>
                  </a:lnTo>
                  <a:lnTo>
                    <a:pt x="2877" y="5055"/>
                  </a:lnTo>
                  <a:lnTo>
                    <a:pt x="2866" y="5079"/>
                  </a:lnTo>
                  <a:lnTo>
                    <a:pt x="2858" y="5079"/>
                  </a:lnTo>
                  <a:lnTo>
                    <a:pt x="2852" y="5082"/>
                  </a:lnTo>
                  <a:lnTo>
                    <a:pt x="2843" y="5084"/>
                  </a:lnTo>
                  <a:lnTo>
                    <a:pt x="2835" y="5084"/>
                  </a:lnTo>
                  <a:lnTo>
                    <a:pt x="2829" y="5075"/>
                  </a:lnTo>
                  <a:lnTo>
                    <a:pt x="2825" y="5068"/>
                  </a:lnTo>
                  <a:lnTo>
                    <a:pt x="2823" y="5060"/>
                  </a:lnTo>
                  <a:lnTo>
                    <a:pt x="2823" y="5052"/>
                  </a:lnTo>
                  <a:lnTo>
                    <a:pt x="2821" y="5043"/>
                  </a:lnTo>
                  <a:lnTo>
                    <a:pt x="2820" y="5034"/>
                  </a:lnTo>
                  <a:lnTo>
                    <a:pt x="2818" y="5026"/>
                  </a:lnTo>
                  <a:lnTo>
                    <a:pt x="2815" y="5019"/>
                  </a:lnTo>
                  <a:lnTo>
                    <a:pt x="2808" y="5002"/>
                  </a:lnTo>
                  <a:lnTo>
                    <a:pt x="2800" y="4986"/>
                  </a:lnTo>
                  <a:lnTo>
                    <a:pt x="2791" y="4970"/>
                  </a:lnTo>
                  <a:lnTo>
                    <a:pt x="2782" y="4956"/>
                  </a:lnTo>
                  <a:lnTo>
                    <a:pt x="2772" y="4941"/>
                  </a:lnTo>
                  <a:lnTo>
                    <a:pt x="2762" y="4926"/>
                  </a:lnTo>
                  <a:lnTo>
                    <a:pt x="2751" y="4912"/>
                  </a:lnTo>
                  <a:lnTo>
                    <a:pt x="2739" y="4898"/>
                  </a:lnTo>
                  <a:lnTo>
                    <a:pt x="2732" y="4909"/>
                  </a:lnTo>
                  <a:lnTo>
                    <a:pt x="2727" y="4922"/>
                  </a:lnTo>
                  <a:lnTo>
                    <a:pt x="2722" y="4936"/>
                  </a:lnTo>
                  <a:lnTo>
                    <a:pt x="2718" y="4952"/>
                  </a:lnTo>
                  <a:lnTo>
                    <a:pt x="2713" y="4965"/>
                  </a:lnTo>
                  <a:lnTo>
                    <a:pt x="2706" y="4977"/>
                  </a:lnTo>
                  <a:lnTo>
                    <a:pt x="2699" y="4989"/>
                  </a:lnTo>
                  <a:lnTo>
                    <a:pt x="2689" y="4999"/>
                  </a:lnTo>
                  <a:lnTo>
                    <a:pt x="2668" y="4990"/>
                  </a:lnTo>
                  <a:lnTo>
                    <a:pt x="2651" y="4977"/>
                  </a:lnTo>
                  <a:lnTo>
                    <a:pt x="2635" y="4963"/>
                  </a:lnTo>
                  <a:lnTo>
                    <a:pt x="2622" y="4948"/>
                  </a:lnTo>
                  <a:lnTo>
                    <a:pt x="2606" y="4931"/>
                  </a:lnTo>
                  <a:lnTo>
                    <a:pt x="2591" y="4914"/>
                  </a:lnTo>
                  <a:lnTo>
                    <a:pt x="2575" y="4897"/>
                  </a:lnTo>
                  <a:lnTo>
                    <a:pt x="2560" y="4881"/>
                  </a:lnTo>
                  <a:lnTo>
                    <a:pt x="2553" y="4881"/>
                  </a:lnTo>
                  <a:lnTo>
                    <a:pt x="2538" y="4892"/>
                  </a:lnTo>
                  <a:lnTo>
                    <a:pt x="2527" y="4909"/>
                  </a:lnTo>
                  <a:lnTo>
                    <a:pt x="2517" y="4928"/>
                  </a:lnTo>
                  <a:lnTo>
                    <a:pt x="2508" y="4946"/>
                  </a:lnTo>
                  <a:lnTo>
                    <a:pt x="2496" y="4962"/>
                  </a:lnTo>
                  <a:lnTo>
                    <a:pt x="2486" y="4973"/>
                  </a:lnTo>
                  <a:lnTo>
                    <a:pt x="2471" y="4976"/>
                  </a:lnTo>
                  <a:lnTo>
                    <a:pt x="2455" y="4972"/>
                  </a:lnTo>
                  <a:lnTo>
                    <a:pt x="2441" y="4958"/>
                  </a:lnTo>
                  <a:lnTo>
                    <a:pt x="2429" y="4943"/>
                  </a:lnTo>
                  <a:lnTo>
                    <a:pt x="2418" y="4929"/>
                  </a:lnTo>
                  <a:lnTo>
                    <a:pt x="2409" y="4915"/>
                  </a:lnTo>
                  <a:lnTo>
                    <a:pt x="2400" y="4898"/>
                  </a:lnTo>
                  <a:lnTo>
                    <a:pt x="2393" y="4883"/>
                  </a:lnTo>
                  <a:lnTo>
                    <a:pt x="2385" y="4867"/>
                  </a:lnTo>
                  <a:lnTo>
                    <a:pt x="2379" y="4851"/>
                  </a:lnTo>
                  <a:lnTo>
                    <a:pt x="2355" y="4875"/>
                  </a:lnTo>
                  <a:lnTo>
                    <a:pt x="2334" y="4904"/>
                  </a:lnTo>
                  <a:lnTo>
                    <a:pt x="2318" y="4934"/>
                  </a:lnTo>
                  <a:lnTo>
                    <a:pt x="2304" y="4966"/>
                  </a:lnTo>
                  <a:lnTo>
                    <a:pt x="2291" y="4999"/>
                  </a:lnTo>
                  <a:lnTo>
                    <a:pt x="2282" y="5034"/>
                  </a:lnTo>
                  <a:lnTo>
                    <a:pt x="2272" y="5068"/>
                  </a:lnTo>
                  <a:lnTo>
                    <a:pt x="2265" y="5103"/>
                  </a:lnTo>
                  <a:lnTo>
                    <a:pt x="2257" y="5108"/>
                  </a:lnTo>
                  <a:lnTo>
                    <a:pt x="2251" y="5111"/>
                  </a:lnTo>
                  <a:lnTo>
                    <a:pt x="2242" y="5111"/>
                  </a:lnTo>
                  <a:lnTo>
                    <a:pt x="2234" y="5111"/>
                  </a:lnTo>
                  <a:lnTo>
                    <a:pt x="2218" y="5096"/>
                  </a:lnTo>
                  <a:lnTo>
                    <a:pt x="2203" y="5081"/>
                  </a:lnTo>
                  <a:lnTo>
                    <a:pt x="2189" y="5064"/>
                  </a:lnTo>
                  <a:lnTo>
                    <a:pt x="2176" y="5048"/>
                  </a:lnTo>
                  <a:lnTo>
                    <a:pt x="2164" y="5030"/>
                  </a:lnTo>
                  <a:lnTo>
                    <a:pt x="2151" y="5011"/>
                  </a:lnTo>
                  <a:lnTo>
                    <a:pt x="2138" y="4994"/>
                  </a:lnTo>
                  <a:lnTo>
                    <a:pt x="2127" y="4979"/>
                  </a:lnTo>
                  <a:lnTo>
                    <a:pt x="2113" y="4989"/>
                  </a:lnTo>
                  <a:lnTo>
                    <a:pt x="2103" y="5003"/>
                  </a:lnTo>
                  <a:lnTo>
                    <a:pt x="2095" y="5020"/>
                  </a:lnTo>
                  <a:lnTo>
                    <a:pt x="2089" y="5038"/>
                  </a:lnTo>
                  <a:lnTo>
                    <a:pt x="2080" y="5054"/>
                  </a:lnTo>
                  <a:lnTo>
                    <a:pt x="2071" y="5065"/>
                  </a:lnTo>
                  <a:lnTo>
                    <a:pt x="2056" y="5071"/>
                  </a:lnTo>
                  <a:lnTo>
                    <a:pt x="2037" y="5069"/>
                  </a:lnTo>
                  <a:lnTo>
                    <a:pt x="2024" y="5055"/>
                  </a:lnTo>
                  <a:lnTo>
                    <a:pt x="2016" y="5043"/>
                  </a:lnTo>
                  <a:lnTo>
                    <a:pt x="2005" y="5028"/>
                  </a:lnTo>
                  <a:lnTo>
                    <a:pt x="1998" y="5014"/>
                  </a:lnTo>
                  <a:lnTo>
                    <a:pt x="1989" y="4999"/>
                  </a:lnTo>
                  <a:lnTo>
                    <a:pt x="1981" y="4985"/>
                  </a:lnTo>
                  <a:lnTo>
                    <a:pt x="1973" y="4970"/>
                  </a:lnTo>
                  <a:lnTo>
                    <a:pt x="1965" y="4959"/>
                  </a:lnTo>
                  <a:lnTo>
                    <a:pt x="1957" y="4970"/>
                  </a:lnTo>
                  <a:lnTo>
                    <a:pt x="1950" y="4983"/>
                  </a:lnTo>
                  <a:lnTo>
                    <a:pt x="1942" y="4997"/>
                  </a:lnTo>
                  <a:lnTo>
                    <a:pt x="1935" y="5011"/>
                  </a:lnTo>
                  <a:lnTo>
                    <a:pt x="1926" y="5024"/>
                  </a:lnTo>
                  <a:lnTo>
                    <a:pt x="1917" y="5037"/>
                  </a:lnTo>
                  <a:lnTo>
                    <a:pt x="1907" y="5050"/>
                  </a:lnTo>
                  <a:lnTo>
                    <a:pt x="1898" y="5062"/>
                  </a:lnTo>
                  <a:lnTo>
                    <a:pt x="1883" y="5061"/>
                  </a:lnTo>
                  <a:lnTo>
                    <a:pt x="1873" y="5055"/>
                  </a:lnTo>
                  <a:lnTo>
                    <a:pt x="1865" y="5047"/>
                  </a:lnTo>
                  <a:lnTo>
                    <a:pt x="1859" y="5037"/>
                  </a:lnTo>
                  <a:lnTo>
                    <a:pt x="1852" y="5024"/>
                  </a:lnTo>
                  <a:lnTo>
                    <a:pt x="1846" y="5011"/>
                  </a:lnTo>
                  <a:lnTo>
                    <a:pt x="1838" y="4999"/>
                  </a:lnTo>
                  <a:lnTo>
                    <a:pt x="1830" y="4992"/>
                  </a:lnTo>
                  <a:lnTo>
                    <a:pt x="1751" y="4942"/>
                  </a:lnTo>
                  <a:lnTo>
                    <a:pt x="1746" y="4946"/>
                  </a:lnTo>
                  <a:lnTo>
                    <a:pt x="1743" y="4953"/>
                  </a:lnTo>
                  <a:lnTo>
                    <a:pt x="1741" y="4962"/>
                  </a:lnTo>
                  <a:lnTo>
                    <a:pt x="1741" y="4970"/>
                  </a:lnTo>
                  <a:lnTo>
                    <a:pt x="1740" y="4979"/>
                  </a:lnTo>
                  <a:lnTo>
                    <a:pt x="1738" y="4989"/>
                  </a:lnTo>
                  <a:lnTo>
                    <a:pt x="1737" y="4997"/>
                  </a:lnTo>
                  <a:lnTo>
                    <a:pt x="1736" y="5006"/>
                  </a:lnTo>
                  <a:lnTo>
                    <a:pt x="1728" y="5021"/>
                  </a:lnTo>
                  <a:lnTo>
                    <a:pt x="1722" y="5037"/>
                  </a:lnTo>
                  <a:lnTo>
                    <a:pt x="1713" y="5052"/>
                  </a:lnTo>
                  <a:lnTo>
                    <a:pt x="1706" y="5068"/>
                  </a:lnTo>
                  <a:lnTo>
                    <a:pt x="1695" y="5082"/>
                  </a:lnTo>
                  <a:lnTo>
                    <a:pt x="1685" y="5096"/>
                  </a:lnTo>
                  <a:lnTo>
                    <a:pt x="1674" y="5109"/>
                  </a:lnTo>
                  <a:lnTo>
                    <a:pt x="1664" y="5123"/>
                  </a:lnTo>
                  <a:lnTo>
                    <a:pt x="1646" y="5116"/>
                  </a:lnTo>
                  <a:lnTo>
                    <a:pt x="1633" y="5101"/>
                  </a:lnTo>
                  <a:lnTo>
                    <a:pt x="1622" y="5085"/>
                  </a:lnTo>
                  <a:lnTo>
                    <a:pt x="1612" y="5069"/>
                  </a:lnTo>
                  <a:lnTo>
                    <a:pt x="1602" y="5055"/>
                  </a:lnTo>
                  <a:lnTo>
                    <a:pt x="1592" y="5040"/>
                  </a:lnTo>
                  <a:lnTo>
                    <a:pt x="1582" y="5026"/>
                  </a:lnTo>
                  <a:lnTo>
                    <a:pt x="1571" y="5010"/>
                  </a:lnTo>
                  <a:lnTo>
                    <a:pt x="1561" y="4996"/>
                  </a:lnTo>
                  <a:lnTo>
                    <a:pt x="1549" y="5009"/>
                  </a:lnTo>
                  <a:lnTo>
                    <a:pt x="1537" y="5024"/>
                  </a:lnTo>
                  <a:lnTo>
                    <a:pt x="1526" y="5041"/>
                  </a:lnTo>
                  <a:lnTo>
                    <a:pt x="1517" y="5058"/>
                  </a:lnTo>
                  <a:lnTo>
                    <a:pt x="1507" y="5075"/>
                  </a:lnTo>
                  <a:lnTo>
                    <a:pt x="1499" y="5094"/>
                  </a:lnTo>
                  <a:lnTo>
                    <a:pt x="1492" y="5112"/>
                  </a:lnTo>
                  <a:lnTo>
                    <a:pt x="1484" y="5130"/>
                  </a:lnTo>
                  <a:lnTo>
                    <a:pt x="1468" y="5135"/>
                  </a:lnTo>
                  <a:lnTo>
                    <a:pt x="1455" y="5133"/>
                  </a:lnTo>
                  <a:lnTo>
                    <a:pt x="1444" y="5126"/>
                  </a:lnTo>
                  <a:lnTo>
                    <a:pt x="1436" y="5115"/>
                  </a:lnTo>
                  <a:lnTo>
                    <a:pt x="1428" y="5101"/>
                  </a:lnTo>
                  <a:lnTo>
                    <a:pt x="1421" y="5088"/>
                  </a:lnTo>
                  <a:lnTo>
                    <a:pt x="1413" y="5075"/>
                  </a:lnTo>
                  <a:lnTo>
                    <a:pt x="1406" y="5067"/>
                  </a:lnTo>
                  <a:lnTo>
                    <a:pt x="1399" y="5058"/>
                  </a:lnTo>
                  <a:lnTo>
                    <a:pt x="1396" y="5051"/>
                  </a:lnTo>
                  <a:lnTo>
                    <a:pt x="1392" y="5041"/>
                  </a:lnTo>
                  <a:lnTo>
                    <a:pt x="1390" y="5033"/>
                  </a:lnTo>
                  <a:lnTo>
                    <a:pt x="1387" y="5024"/>
                  </a:lnTo>
                  <a:lnTo>
                    <a:pt x="1383" y="5017"/>
                  </a:lnTo>
                  <a:lnTo>
                    <a:pt x="1377" y="5011"/>
                  </a:lnTo>
                  <a:lnTo>
                    <a:pt x="1369" y="5009"/>
                  </a:lnTo>
                  <a:lnTo>
                    <a:pt x="1361" y="5020"/>
                  </a:lnTo>
                  <a:lnTo>
                    <a:pt x="1359" y="5034"/>
                  </a:lnTo>
                  <a:lnTo>
                    <a:pt x="1356" y="5040"/>
                  </a:lnTo>
                  <a:lnTo>
                    <a:pt x="1354" y="5045"/>
                  </a:lnTo>
                  <a:lnTo>
                    <a:pt x="1349" y="5048"/>
                  </a:lnTo>
                  <a:lnTo>
                    <a:pt x="1342" y="5052"/>
                  </a:lnTo>
                  <a:lnTo>
                    <a:pt x="1326" y="5048"/>
                  </a:lnTo>
                  <a:lnTo>
                    <a:pt x="1315" y="5041"/>
                  </a:lnTo>
                  <a:lnTo>
                    <a:pt x="1303" y="5031"/>
                  </a:lnTo>
                  <a:lnTo>
                    <a:pt x="1294" y="5020"/>
                  </a:lnTo>
                  <a:lnTo>
                    <a:pt x="1284" y="5006"/>
                  </a:lnTo>
                  <a:lnTo>
                    <a:pt x="1277" y="4993"/>
                  </a:lnTo>
                  <a:lnTo>
                    <a:pt x="1268" y="4980"/>
                  </a:lnTo>
                  <a:lnTo>
                    <a:pt x="1259" y="4969"/>
                  </a:lnTo>
                  <a:lnTo>
                    <a:pt x="1255" y="4960"/>
                  </a:lnTo>
                  <a:lnTo>
                    <a:pt x="1253" y="4953"/>
                  </a:lnTo>
                  <a:lnTo>
                    <a:pt x="1249" y="4946"/>
                  </a:lnTo>
                  <a:lnTo>
                    <a:pt x="1248" y="4939"/>
                  </a:lnTo>
                  <a:lnTo>
                    <a:pt x="1242" y="4924"/>
                  </a:lnTo>
                  <a:lnTo>
                    <a:pt x="1235" y="4911"/>
                  </a:lnTo>
                  <a:lnTo>
                    <a:pt x="1222" y="4932"/>
                  </a:lnTo>
                  <a:lnTo>
                    <a:pt x="1211" y="4955"/>
                  </a:lnTo>
                  <a:lnTo>
                    <a:pt x="1201" y="4976"/>
                  </a:lnTo>
                  <a:lnTo>
                    <a:pt x="1192" y="5000"/>
                  </a:lnTo>
                  <a:lnTo>
                    <a:pt x="1180" y="5020"/>
                  </a:lnTo>
                  <a:lnTo>
                    <a:pt x="1170" y="5041"/>
                  </a:lnTo>
                  <a:lnTo>
                    <a:pt x="1158" y="5061"/>
                  </a:lnTo>
                  <a:lnTo>
                    <a:pt x="1144" y="5079"/>
                  </a:lnTo>
                  <a:lnTo>
                    <a:pt x="1122" y="5065"/>
                  </a:lnTo>
                  <a:lnTo>
                    <a:pt x="1103" y="5050"/>
                  </a:lnTo>
                  <a:lnTo>
                    <a:pt x="1084" y="5031"/>
                  </a:lnTo>
                  <a:lnTo>
                    <a:pt x="1067" y="5014"/>
                  </a:lnTo>
                  <a:lnTo>
                    <a:pt x="1049" y="4994"/>
                  </a:lnTo>
                  <a:lnTo>
                    <a:pt x="1031" y="4977"/>
                  </a:lnTo>
                  <a:lnTo>
                    <a:pt x="1012" y="4962"/>
                  </a:lnTo>
                  <a:lnTo>
                    <a:pt x="994" y="4952"/>
                  </a:lnTo>
                  <a:lnTo>
                    <a:pt x="993" y="4960"/>
                  </a:lnTo>
                  <a:lnTo>
                    <a:pt x="992" y="4973"/>
                  </a:lnTo>
                  <a:lnTo>
                    <a:pt x="992" y="4986"/>
                  </a:lnTo>
                  <a:lnTo>
                    <a:pt x="997" y="4999"/>
                  </a:lnTo>
                  <a:lnTo>
                    <a:pt x="998" y="5013"/>
                  </a:lnTo>
                  <a:lnTo>
                    <a:pt x="1000" y="5030"/>
                  </a:lnTo>
                  <a:lnTo>
                    <a:pt x="1000" y="5044"/>
                  </a:lnTo>
                  <a:lnTo>
                    <a:pt x="1000" y="5061"/>
                  </a:lnTo>
                  <a:lnTo>
                    <a:pt x="998" y="5075"/>
                  </a:lnTo>
                  <a:lnTo>
                    <a:pt x="997" y="5091"/>
                  </a:lnTo>
                  <a:lnTo>
                    <a:pt x="996" y="5106"/>
                  </a:lnTo>
                  <a:lnTo>
                    <a:pt x="994" y="5123"/>
                  </a:lnTo>
                  <a:lnTo>
                    <a:pt x="987" y="5126"/>
                  </a:lnTo>
                  <a:lnTo>
                    <a:pt x="979" y="5132"/>
                  </a:lnTo>
                  <a:lnTo>
                    <a:pt x="973" y="5133"/>
                  </a:lnTo>
                  <a:lnTo>
                    <a:pt x="967" y="5130"/>
                  </a:lnTo>
                  <a:lnTo>
                    <a:pt x="951" y="5106"/>
                  </a:lnTo>
                  <a:lnTo>
                    <a:pt x="951" y="5072"/>
                  </a:lnTo>
                  <a:lnTo>
                    <a:pt x="951" y="5040"/>
                  </a:lnTo>
                  <a:lnTo>
                    <a:pt x="950" y="5006"/>
                  </a:lnTo>
                  <a:lnTo>
                    <a:pt x="948" y="4973"/>
                  </a:lnTo>
                  <a:lnTo>
                    <a:pt x="943" y="4939"/>
                  </a:lnTo>
                  <a:lnTo>
                    <a:pt x="938" y="4908"/>
                  </a:lnTo>
                  <a:lnTo>
                    <a:pt x="930" y="4877"/>
                  </a:lnTo>
                  <a:lnTo>
                    <a:pt x="922" y="4847"/>
                  </a:lnTo>
                  <a:lnTo>
                    <a:pt x="925" y="4840"/>
                  </a:lnTo>
                  <a:lnTo>
                    <a:pt x="931" y="4830"/>
                  </a:lnTo>
                  <a:lnTo>
                    <a:pt x="957" y="4841"/>
                  </a:lnTo>
                  <a:lnTo>
                    <a:pt x="983" y="4858"/>
                  </a:lnTo>
                  <a:lnTo>
                    <a:pt x="1007" y="4875"/>
                  </a:lnTo>
                  <a:lnTo>
                    <a:pt x="1032" y="4897"/>
                  </a:lnTo>
                  <a:lnTo>
                    <a:pt x="1055" y="4918"/>
                  </a:lnTo>
                  <a:lnTo>
                    <a:pt x="1078" y="4942"/>
                  </a:lnTo>
                  <a:lnTo>
                    <a:pt x="1101" y="4968"/>
                  </a:lnTo>
                  <a:lnTo>
                    <a:pt x="1124" y="4996"/>
                  </a:lnTo>
                  <a:lnTo>
                    <a:pt x="1127" y="4985"/>
                  </a:lnTo>
                  <a:lnTo>
                    <a:pt x="1129" y="4976"/>
                  </a:lnTo>
                  <a:lnTo>
                    <a:pt x="1137" y="4946"/>
                  </a:lnTo>
                  <a:lnTo>
                    <a:pt x="1149" y="4917"/>
                  </a:lnTo>
                  <a:lnTo>
                    <a:pt x="1158" y="4887"/>
                  </a:lnTo>
                  <a:lnTo>
                    <a:pt x="1169" y="4858"/>
                  </a:lnTo>
                  <a:lnTo>
                    <a:pt x="1178" y="4829"/>
                  </a:lnTo>
                  <a:lnTo>
                    <a:pt x="1188" y="4799"/>
                  </a:lnTo>
                  <a:lnTo>
                    <a:pt x="1197" y="4769"/>
                  </a:lnTo>
                  <a:lnTo>
                    <a:pt x="1207" y="4739"/>
                  </a:lnTo>
                  <a:lnTo>
                    <a:pt x="1213" y="4739"/>
                  </a:lnTo>
                  <a:lnTo>
                    <a:pt x="1221" y="4744"/>
                  </a:lnTo>
                  <a:lnTo>
                    <a:pt x="1227" y="4749"/>
                  </a:lnTo>
                  <a:lnTo>
                    <a:pt x="1235" y="4758"/>
                  </a:lnTo>
                  <a:lnTo>
                    <a:pt x="1240" y="4766"/>
                  </a:lnTo>
                  <a:lnTo>
                    <a:pt x="1246" y="4775"/>
                  </a:lnTo>
                  <a:lnTo>
                    <a:pt x="1250" y="4783"/>
                  </a:lnTo>
                  <a:lnTo>
                    <a:pt x="1255" y="4793"/>
                  </a:lnTo>
                  <a:lnTo>
                    <a:pt x="1264" y="4810"/>
                  </a:lnTo>
                  <a:lnTo>
                    <a:pt x="1273" y="4830"/>
                  </a:lnTo>
                  <a:lnTo>
                    <a:pt x="1279" y="4849"/>
                  </a:lnTo>
                  <a:lnTo>
                    <a:pt x="1287" y="4868"/>
                  </a:lnTo>
                  <a:lnTo>
                    <a:pt x="1292" y="4887"/>
                  </a:lnTo>
                  <a:lnTo>
                    <a:pt x="1299" y="4907"/>
                  </a:lnTo>
                  <a:lnTo>
                    <a:pt x="1307" y="4925"/>
                  </a:lnTo>
                  <a:lnTo>
                    <a:pt x="1316" y="4945"/>
                  </a:lnTo>
                  <a:lnTo>
                    <a:pt x="1321" y="4931"/>
                  </a:lnTo>
                  <a:lnTo>
                    <a:pt x="1327" y="4918"/>
                  </a:lnTo>
                  <a:lnTo>
                    <a:pt x="1334" y="4905"/>
                  </a:lnTo>
                  <a:lnTo>
                    <a:pt x="1341" y="4894"/>
                  </a:lnTo>
                  <a:lnTo>
                    <a:pt x="1349" y="4881"/>
                  </a:lnTo>
                  <a:lnTo>
                    <a:pt x="1358" y="4873"/>
                  </a:lnTo>
                  <a:lnTo>
                    <a:pt x="1368" y="4863"/>
                  </a:lnTo>
                  <a:lnTo>
                    <a:pt x="1379" y="4857"/>
                  </a:lnTo>
                  <a:lnTo>
                    <a:pt x="1380" y="4866"/>
                  </a:lnTo>
                  <a:lnTo>
                    <a:pt x="1384" y="4874"/>
                  </a:lnTo>
                  <a:lnTo>
                    <a:pt x="1388" y="4883"/>
                  </a:lnTo>
                  <a:lnTo>
                    <a:pt x="1392" y="4891"/>
                  </a:lnTo>
                  <a:lnTo>
                    <a:pt x="1396" y="4898"/>
                  </a:lnTo>
                  <a:lnTo>
                    <a:pt x="1402" y="4907"/>
                  </a:lnTo>
                  <a:lnTo>
                    <a:pt x="1406" y="4914"/>
                  </a:lnTo>
                  <a:lnTo>
                    <a:pt x="1412" y="4922"/>
                  </a:lnTo>
                  <a:lnTo>
                    <a:pt x="1464" y="4815"/>
                  </a:lnTo>
                  <a:lnTo>
                    <a:pt x="1516" y="4708"/>
                  </a:lnTo>
                  <a:lnTo>
                    <a:pt x="1563" y="4599"/>
                  </a:lnTo>
                  <a:lnTo>
                    <a:pt x="1606" y="4489"/>
                  </a:lnTo>
                  <a:lnTo>
                    <a:pt x="1640" y="4374"/>
                  </a:lnTo>
                  <a:lnTo>
                    <a:pt x="1668" y="4255"/>
                  </a:lnTo>
                  <a:lnTo>
                    <a:pt x="1685" y="4130"/>
                  </a:lnTo>
                  <a:lnTo>
                    <a:pt x="1692" y="4003"/>
                  </a:lnTo>
                  <a:lnTo>
                    <a:pt x="1693" y="3929"/>
                  </a:lnTo>
                  <a:lnTo>
                    <a:pt x="1692" y="3856"/>
                  </a:lnTo>
                  <a:lnTo>
                    <a:pt x="1687" y="3783"/>
                  </a:lnTo>
                  <a:lnTo>
                    <a:pt x="1680" y="3711"/>
                  </a:lnTo>
                  <a:lnTo>
                    <a:pt x="1669" y="3639"/>
                  </a:lnTo>
                  <a:lnTo>
                    <a:pt x="1659" y="3568"/>
                  </a:lnTo>
                  <a:lnTo>
                    <a:pt x="1646" y="3496"/>
                  </a:lnTo>
                  <a:lnTo>
                    <a:pt x="1633" y="3425"/>
                  </a:lnTo>
                  <a:lnTo>
                    <a:pt x="1612" y="3366"/>
                  </a:lnTo>
                  <a:lnTo>
                    <a:pt x="1595" y="3306"/>
                  </a:lnTo>
                  <a:lnTo>
                    <a:pt x="1576" y="3245"/>
                  </a:lnTo>
                  <a:lnTo>
                    <a:pt x="1558" y="3187"/>
                  </a:lnTo>
                  <a:lnTo>
                    <a:pt x="1532" y="3129"/>
                  </a:lnTo>
                  <a:lnTo>
                    <a:pt x="1502" y="3078"/>
                  </a:lnTo>
                  <a:lnTo>
                    <a:pt x="1463" y="3031"/>
                  </a:lnTo>
                  <a:lnTo>
                    <a:pt x="1415" y="2994"/>
                  </a:lnTo>
                  <a:lnTo>
                    <a:pt x="1411" y="3026"/>
                  </a:lnTo>
                  <a:lnTo>
                    <a:pt x="1403" y="3058"/>
                  </a:lnTo>
                  <a:lnTo>
                    <a:pt x="1392" y="3089"/>
                  </a:lnTo>
                  <a:lnTo>
                    <a:pt x="1377" y="3119"/>
                  </a:lnTo>
                  <a:lnTo>
                    <a:pt x="1356" y="3145"/>
                  </a:lnTo>
                  <a:lnTo>
                    <a:pt x="1334" y="3169"/>
                  </a:lnTo>
                  <a:lnTo>
                    <a:pt x="1308" y="3187"/>
                  </a:lnTo>
                  <a:lnTo>
                    <a:pt x="1283" y="3203"/>
                  </a:lnTo>
                  <a:lnTo>
                    <a:pt x="1256" y="3210"/>
                  </a:lnTo>
                  <a:lnTo>
                    <a:pt x="1231" y="3207"/>
                  </a:lnTo>
                  <a:lnTo>
                    <a:pt x="1206" y="3196"/>
                  </a:lnTo>
                  <a:lnTo>
                    <a:pt x="1180" y="3184"/>
                  </a:lnTo>
                  <a:lnTo>
                    <a:pt x="1156" y="3174"/>
                  </a:lnTo>
                  <a:lnTo>
                    <a:pt x="1135" y="3174"/>
                  </a:lnTo>
                  <a:lnTo>
                    <a:pt x="1117" y="3186"/>
                  </a:lnTo>
                  <a:lnTo>
                    <a:pt x="1105" y="3220"/>
                  </a:lnTo>
                  <a:lnTo>
                    <a:pt x="1081" y="3238"/>
                  </a:lnTo>
                  <a:lnTo>
                    <a:pt x="1058" y="3258"/>
                  </a:lnTo>
                  <a:lnTo>
                    <a:pt x="1032" y="3275"/>
                  </a:lnTo>
                  <a:lnTo>
                    <a:pt x="1008" y="3289"/>
                  </a:lnTo>
                  <a:lnTo>
                    <a:pt x="981" y="3298"/>
                  </a:lnTo>
                  <a:lnTo>
                    <a:pt x="954" y="3303"/>
                  </a:lnTo>
                  <a:lnTo>
                    <a:pt x="927" y="3302"/>
                  </a:lnTo>
                  <a:lnTo>
                    <a:pt x="901" y="3293"/>
                  </a:lnTo>
                  <a:lnTo>
                    <a:pt x="884" y="3285"/>
                  </a:lnTo>
                  <a:lnTo>
                    <a:pt x="870" y="3278"/>
                  </a:lnTo>
                  <a:lnTo>
                    <a:pt x="858" y="3266"/>
                  </a:lnTo>
                  <a:lnTo>
                    <a:pt x="849" y="3255"/>
                  </a:lnTo>
                  <a:lnTo>
                    <a:pt x="839" y="3241"/>
                  </a:lnTo>
                  <a:lnTo>
                    <a:pt x="831" y="3227"/>
                  </a:lnTo>
                  <a:lnTo>
                    <a:pt x="824" y="3213"/>
                  </a:lnTo>
                  <a:lnTo>
                    <a:pt x="816" y="3200"/>
                  </a:lnTo>
                  <a:lnTo>
                    <a:pt x="777" y="3222"/>
                  </a:lnTo>
                  <a:lnTo>
                    <a:pt x="736" y="3247"/>
                  </a:lnTo>
                  <a:lnTo>
                    <a:pt x="693" y="3266"/>
                  </a:lnTo>
                  <a:lnTo>
                    <a:pt x="652" y="3282"/>
                  </a:lnTo>
                  <a:lnTo>
                    <a:pt x="607" y="3289"/>
                  </a:lnTo>
                  <a:lnTo>
                    <a:pt x="564" y="3289"/>
                  </a:lnTo>
                  <a:lnTo>
                    <a:pt x="523" y="3276"/>
                  </a:lnTo>
                  <a:lnTo>
                    <a:pt x="483" y="3254"/>
                  </a:lnTo>
                  <a:lnTo>
                    <a:pt x="464" y="3231"/>
                  </a:lnTo>
                  <a:lnTo>
                    <a:pt x="450" y="3210"/>
                  </a:lnTo>
                  <a:lnTo>
                    <a:pt x="435" y="3184"/>
                  </a:lnTo>
                  <a:lnTo>
                    <a:pt x="425" y="3160"/>
                  </a:lnTo>
                  <a:lnTo>
                    <a:pt x="415" y="3133"/>
                  </a:lnTo>
                  <a:lnTo>
                    <a:pt x="409" y="3106"/>
                  </a:lnTo>
                  <a:lnTo>
                    <a:pt x="405" y="3077"/>
                  </a:lnTo>
                  <a:lnTo>
                    <a:pt x="405" y="3048"/>
                  </a:lnTo>
                  <a:lnTo>
                    <a:pt x="395" y="3038"/>
                  </a:lnTo>
                  <a:lnTo>
                    <a:pt x="385" y="3031"/>
                  </a:lnTo>
                  <a:lnTo>
                    <a:pt x="375" y="3024"/>
                  </a:lnTo>
                  <a:lnTo>
                    <a:pt x="364" y="3020"/>
                  </a:lnTo>
                  <a:lnTo>
                    <a:pt x="353" y="3013"/>
                  </a:lnTo>
                  <a:lnTo>
                    <a:pt x="343" y="3009"/>
                  </a:lnTo>
                  <a:lnTo>
                    <a:pt x="333" y="3003"/>
                  </a:lnTo>
                  <a:lnTo>
                    <a:pt x="324" y="2997"/>
                  </a:lnTo>
                  <a:lnTo>
                    <a:pt x="304" y="3010"/>
                  </a:lnTo>
                  <a:lnTo>
                    <a:pt x="283" y="3023"/>
                  </a:lnTo>
                  <a:lnTo>
                    <a:pt x="261" y="3033"/>
                  </a:lnTo>
                  <a:lnTo>
                    <a:pt x="239" y="3041"/>
                  </a:lnTo>
                  <a:lnTo>
                    <a:pt x="215" y="3045"/>
                  </a:lnTo>
                  <a:lnTo>
                    <a:pt x="192" y="3045"/>
                  </a:lnTo>
                  <a:lnTo>
                    <a:pt x="168" y="3040"/>
                  </a:lnTo>
                  <a:lnTo>
                    <a:pt x="147" y="3031"/>
                  </a:lnTo>
                  <a:lnTo>
                    <a:pt x="121" y="3017"/>
                  </a:lnTo>
                  <a:lnTo>
                    <a:pt x="102" y="3000"/>
                  </a:lnTo>
                  <a:lnTo>
                    <a:pt x="87" y="2979"/>
                  </a:lnTo>
                  <a:lnTo>
                    <a:pt x="76" y="2956"/>
                  </a:lnTo>
                  <a:lnTo>
                    <a:pt x="67" y="2929"/>
                  </a:lnTo>
                  <a:lnTo>
                    <a:pt x="62" y="2904"/>
                  </a:lnTo>
                  <a:lnTo>
                    <a:pt x="59" y="2877"/>
                  </a:lnTo>
                  <a:lnTo>
                    <a:pt x="59" y="2850"/>
                  </a:lnTo>
                  <a:lnTo>
                    <a:pt x="59" y="2826"/>
                  </a:lnTo>
                  <a:lnTo>
                    <a:pt x="63" y="2805"/>
                  </a:lnTo>
                  <a:lnTo>
                    <a:pt x="68" y="2783"/>
                  </a:lnTo>
                  <a:lnTo>
                    <a:pt x="77" y="2765"/>
                  </a:lnTo>
                  <a:lnTo>
                    <a:pt x="86" y="2747"/>
                  </a:lnTo>
                  <a:lnTo>
                    <a:pt x="99" y="2730"/>
                  </a:lnTo>
                  <a:lnTo>
                    <a:pt x="113" y="2713"/>
                  </a:lnTo>
                  <a:lnTo>
                    <a:pt x="129" y="2698"/>
                  </a:lnTo>
                  <a:lnTo>
                    <a:pt x="124" y="2690"/>
                  </a:lnTo>
                  <a:lnTo>
                    <a:pt x="119" y="2683"/>
                  </a:lnTo>
                  <a:lnTo>
                    <a:pt x="113" y="2674"/>
                  </a:lnTo>
                  <a:lnTo>
                    <a:pt x="106" y="2669"/>
                  </a:lnTo>
                  <a:lnTo>
                    <a:pt x="99" y="2662"/>
                  </a:lnTo>
                  <a:lnTo>
                    <a:pt x="91" y="2656"/>
                  </a:lnTo>
                  <a:lnTo>
                    <a:pt x="84" y="2650"/>
                  </a:lnTo>
                  <a:lnTo>
                    <a:pt x="77" y="2645"/>
                  </a:lnTo>
                  <a:lnTo>
                    <a:pt x="65" y="2623"/>
                  </a:lnTo>
                  <a:lnTo>
                    <a:pt x="53" y="2603"/>
                  </a:lnTo>
                  <a:lnTo>
                    <a:pt x="40" y="2582"/>
                  </a:lnTo>
                  <a:lnTo>
                    <a:pt x="30" y="2561"/>
                  </a:lnTo>
                  <a:lnTo>
                    <a:pt x="19" y="2538"/>
                  </a:lnTo>
                  <a:lnTo>
                    <a:pt x="11" y="2517"/>
                  </a:lnTo>
                  <a:lnTo>
                    <a:pt x="5" y="2493"/>
                  </a:lnTo>
                  <a:lnTo>
                    <a:pt x="3" y="2469"/>
                  </a:lnTo>
                  <a:lnTo>
                    <a:pt x="0" y="2436"/>
                  </a:lnTo>
                  <a:lnTo>
                    <a:pt x="1" y="2407"/>
                  </a:lnTo>
                  <a:lnTo>
                    <a:pt x="4" y="2375"/>
                  </a:lnTo>
                  <a:lnTo>
                    <a:pt x="11" y="2346"/>
                  </a:lnTo>
                  <a:lnTo>
                    <a:pt x="20" y="2316"/>
                  </a:lnTo>
                  <a:lnTo>
                    <a:pt x="35" y="2290"/>
                  </a:lnTo>
                  <a:lnTo>
                    <a:pt x="52" y="2266"/>
                  </a:lnTo>
                  <a:lnTo>
                    <a:pt x="75" y="2247"/>
                  </a:lnTo>
                  <a:lnTo>
                    <a:pt x="85" y="2238"/>
                  </a:lnTo>
                  <a:lnTo>
                    <a:pt x="96" y="2234"/>
                  </a:lnTo>
                  <a:lnTo>
                    <a:pt x="108" y="2230"/>
                  </a:lnTo>
                  <a:lnTo>
                    <a:pt x="121" y="2225"/>
                  </a:lnTo>
                  <a:lnTo>
                    <a:pt x="133" y="2221"/>
                  </a:lnTo>
                  <a:lnTo>
                    <a:pt x="146" y="2217"/>
                  </a:lnTo>
                  <a:lnTo>
                    <a:pt x="156" y="2211"/>
                  </a:lnTo>
                  <a:lnTo>
                    <a:pt x="167" y="2204"/>
                  </a:lnTo>
                  <a:lnTo>
                    <a:pt x="159" y="2176"/>
                  </a:lnTo>
                  <a:lnTo>
                    <a:pt x="153" y="2147"/>
                  </a:lnTo>
                  <a:lnTo>
                    <a:pt x="148" y="2115"/>
                  </a:lnTo>
                  <a:lnTo>
                    <a:pt x="147" y="2082"/>
                  </a:lnTo>
                  <a:lnTo>
                    <a:pt x="148" y="2048"/>
                  </a:lnTo>
                  <a:lnTo>
                    <a:pt x="153" y="2017"/>
                  </a:lnTo>
                  <a:lnTo>
                    <a:pt x="162" y="1989"/>
                  </a:lnTo>
                  <a:lnTo>
                    <a:pt x="177" y="1965"/>
                  </a:lnTo>
                  <a:lnTo>
                    <a:pt x="192" y="1952"/>
                  </a:lnTo>
                  <a:lnTo>
                    <a:pt x="209" y="1939"/>
                  </a:lnTo>
                  <a:lnTo>
                    <a:pt x="225" y="1926"/>
                  </a:lnTo>
                  <a:lnTo>
                    <a:pt x="243" y="1917"/>
                  </a:lnTo>
                  <a:lnTo>
                    <a:pt x="259" y="1905"/>
                  </a:lnTo>
                  <a:lnTo>
                    <a:pt x="278" y="1898"/>
                  </a:lnTo>
                  <a:lnTo>
                    <a:pt x="296" y="1894"/>
                  </a:lnTo>
                  <a:lnTo>
                    <a:pt x="318" y="1894"/>
                  </a:lnTo>
                  <a:lnTo>
                    <a:pt x="328" y="1866"/>
                  </a:lnTo>
                  <a:lnTo>
                    <a:pt x="343" y="1839"/>
                  </a:lnTo>
                  <a:lnTo>
                    <a:pt x="361" y="1813"/>
                  </a:lnTo>
                  <a:lnTo>
                    <a:pt x="381" y="1790"/>
                  </a:lnTo>
                  <a:lnTo>
                    <a:pt x="402" y="1769"/>
                  </a:lnTo>
                  <a:lnTo>
                    <a:pt x="425" y="1752"/>
                  </a:lnTo>
                  <a:lnTo>
                    <a:pt x="450" y="1739"/>
                  </a:lnTo>
                  <a:lnTo>
                    <a:pt x="477" y="1732"/>
                  </a:lnTo>
                  <a:lnTo>
                    <a:pt x="510" y="1725"/>
                  </a:lnTo>
                  <a:lnTo>
                    <a:pt x="509" y="1714"/>
                  </a:lnTo>
                  <a:lnTo>
                    <a:pt x="509" y="1703"/>
                  </a:lnTo>
                  <a:lnTo>
                    <a:pt x="507" y="1691"/>
                  </a:lnTo>
                  <a:lnTo>
                    <a:pt x="506" y="1681"/>
                  </a:lnTo>
                  <a:lnTo>
                    <a:pt x="505" y="1670"/>
                  </a:lnTo>
                  <a:lnTo>
                    <a:pt x="505" y="1659"/>
                  </a:lnTo>
                  <a:lnTo>
                    <a:pt x="505" y="1646"/>
                  </a:lnTo>
                  <a:lnTo>
                    <a:pt x="510" y="1635"/>
                  </a:lnTo>
                  <a:lnTo>
                    <a:pt x="517" y="1616"/>
                  </a:lnTo>
                  <a:lnTo>
                    <a:pt x="525" y="1599"/>
                  </a:lnTo>
                  <a:lnTo>
                    <a:pt x="534" y="1581"/>
                  </a:lnTo>
                  <a:lnTo>
                    <a:pt x="545" y="1564"/>
                  </a:lnTo>
                  <a:lnTo>
                    <a:pt x="557" y="1545"/>
                  </a:lnTo>
                  <a:lnTo>
                    <a:pt x="569" y="1531"/>
                  </a:lnTo>
                  <a:lnTo>
                    <a:pt x="583" y="1518"/>
                  </a:lnTo>
                  <a:lnTo>
                    <a:pt x="600" y="1510"/>
                  </a:lnTo>
                  <a:lnTo>
                    <a:pt x="601" y="1500"/>
                  </a:lnTo>
                  <a:lnTo>
                    <a:pt x="610" y="1499"/>
                  </a:lnTo>
                  <a:lnTo>
                    <a:pt x="617" y="1496"/>
                  </a:lnTo>
                  <a:lnTo>
                    <a:pt x="621" y="1487"/>
                  </a:lnTo>
                  <a:lnTo>
                    <a:pt x="593" y="1472"/>
                  </a:lnTo>
                  <a:lnTo>
                    <a:pt x="568" y="1453"/>
                  </a:lnTo>
                  <a:lnTo>
                    <a:pt x="545" y="1431"/>
                  </a:lnTo>
                  <a:lnTo>
                    <a:pt x="528" y="1407"/>
                  </a:lnTo>
                  <a:lnTo>
                    <a:pt x="510" y="1378"/>
                  </a:lnTo>
                  <a:lnTo>
                    <a:pt x="496" y="1350"/>
                  </a:lnTo>
                  <a:lnTo>
                    <a:pt x="485" y="1319"/>
                  </a:lnTo>
                  <a:lnTo>
                    <a:pt x="477" y="1289"/>
                  </a:lnTo>
                  <a:lnTo>
                    <a:pt x="474" y="1239"/>
                  </a:lnTo>
                  <a:lnTo>
                    <a:pt x="481" y="1193"/>
                  </a:lnTo>
                  <a:lnTo>
                    <a:pt x="491" y="1146"/>
                  </a:lnTo>
                  <a:lnTo>
                    <a:pt x="510" y="1105"/>
                  </a:lnTo>
                  <a:lnTo>
                    <a:pt x="533" y="1064"/>
                  </a:lnTo>
                  <a:lnTo>
                    <a:pt x="561" y="1028"/>
                  </a:lnTo>
                  <a:lnTo>
                    <a:pt x="592" y="994"/>
                  </a:lnTo>
                  <a:lnTo>
                    <a:pt x="630" y="969"/>
                  </a:lnTo>
                  <a:lnTo>
                    <a:pt x="649" y="956"/>
                  </a:lnTo>
                  <a:lnTo>
                    <a:pt x="671" y="952"/>
                  </a:lnTo>
                  <a:lnTo>
                    <a:pt x="691" y="952"/>
                  </a:lnTo>
                  <a:lnTo>
                    <a:pt x="712" y="958"/>
                  </a:lnTo>
                  <a:lnTo>
                    <a:pt x="731" y="965"/>
                  </a:lnTo>
                  <a:lnTo>
                    <a:pt x="752" y="973"/>
                  </a:lnTo>
                  <a:lnTo>
                    <a:pt x="772" y="980"/>
                  </a:lnTo>
                  <a:lnTo>
                    <a:pt x="792" y="989"/>
                  </a:lnTo>
                  <a:lnTo>
                    <a:pt x="795" y="980"/>
                  </a:lnTo>
                  <a:lnTo>
                    <a:pt x="797" y="973"/>
                  </a:lnTo>
                  <a:lnTo>
                    <a:pt x="800" y="965"/>
                  </a:lnTo>
                  <a:lnTo>
                    <a:pt x="802" y="958"/>
                  </a:lnTo>
                  <a:lnTo>
                    <a:pt x="803" y="942"/>
                  </a:lnTo>
                  <a:lnTo>
                    <a:pt x="805" y="932"/>
                  </a:lnTo>
                  <a:lnTo>
                    <a:pt x="811" y="907"/>
                  </a:lnTo>
                  <a:lnTo>
                    <a:pt x="822" y="884"/>
                  </a:lnTo>
                  <a:lnTo>
                    <a:pt x="835" y="861"/>
                  </a:lnTo>
                  <a:lnTo>
                    <a:pt x="852" y="841"/>
                  </a:lnTo>
                  <a:lnTo>
                    <a:pt x="868" y="822"/>
                  </a:lnTo>
                  <a:lnTo>
                    <a:pt x="887" y="806"/>
                  </a:lnTo>
                  <a:lnTo>
                    <a:pt x="908" y="792"/>
                  </a:lnTo>
                  <a:lnTo>
                    <a:pt x="931" y="783"/>
                  </a:lnTo>
                  <a:lnTo>
                    <a:pt x="943" y="779"/>
                  </a:lnTo>
                  <a:lnTo>
                    <a:pt x="954" y="781"/>
                  </a:lnTo>
                  <a:lnTo>
                    <a:pt x="964" y="783"/>
                  </a:lnTo>
                  <a:lnTo>
                    <a:pt x="974" y="788"/>
                  </a:lnTo>
                  <a:lnTo>
                    <a:pt x="983" y="790"/>
                  </a:lnTo>
                  <a:lnTo>
                    <a:pt x="994" y="795"/>
                  </a:lnTo>
                  <a:lnTo>
                    <a:pt x="1003" y="795"/>
                  </a:lnTo>
                  <a:lnTo>
                    <a:pt x="1015" y="793"/>
                  </a:lnTo>
                  <a:lnTo>
                    <a:pt x="1008" y="738"/>
                  </a:lnTo>
                  <a:lnTo>
                    <a:pt x="1008" y="683"/>
                  </a:lnTo>
                  <a:lnTo>
                    <a:pt x="1013" y="628"/>
                  </a:lnTo>
                  <a:lnTo>
                    <a:pt x="1025" y="574"/>
                  </a:lnTo>
                  <a:lnTo>
                    <a:pt x="1040" y="521"/>
                  </a:lnTo>
                  <a:lnTo>
                    <a:pt x="1063" y="473"/>
                  </a:lnTo>
                  <a:lnTo>
                    <a:pt x="1089" y="428"/>
                  </a:lnTo>
                  <a:lnTo>
                    <a:pt x="1124" y="390"/>
                  </a:lnTo>
                  <a:lnTo>
                    <a:pt x="1137" y="370"/>
                  </a:lnTo>
                  <a:lnTo>
                    <a:pt x="1155" y="353"/>
                  </a:lnTo>
                  <a:lnTo>
                    <a:pt x="1174" y="334"/>
                  </a:lnTo>
                  <a:lnTo>
                    <a:pt x="1194" y="320"/>
                  </a:lnTo>
                  <a:lnTo>
                    <a:pt x="1213" y="303"/>
                  </a:lnTo>
                  <a:lnTo>
                    <a:pt x="1235" y="292"/>
                  </a:lnTo>
                  <a:lnTo>
                    <a:pt x="1255" y="279"/>
                  </a:lnTo>
                  <a:lnTo>
                    <a:pt x="1277" y="272"/>
                  </a:lnTo>
                  <a:lnTo>
                    <a:pt x="1287" y="268"/>
                  </a:lnTo>
                  <a:lnTo>
                    <a:pt x="1298" y="264"/>
                  </a:lnTo>
                  <a:lnTo>
                    <a:pt x="1310" y="261"/>
                  </a:lnTo>
                  <a:lnTo>
                    <a:pt x="1321" y="259"/>
                  </a:lnTo>
                  <a:lnTo>
                    <a:pt x="1332" y="255"/>
                  </a:lnTo>
                  <a:lnTo>
                    <a:pt x="1344" y="254"/>
                  </a:lnTo>
                  <a:lnTo>
                    <a:pt x="1355" y="252"/>
                  </a:lnTo>
                  <a:lnTo>
                    <a:pt x="1366" y="252"/>
                  </a:lnTo>
                  <a:lnTo>
                    <a:pt x="1387" y="256"/>
                  </a:lnTo>
                  <a:lnTo>
                    <a:pt x="1408" y="264"/>
                  </a:lnTo>
                  <a:lnTo>
                    <a:pt x="1428" y="271"/>
                  </a:lnTo>
                  <a:lnTo>
                    <a:pt x="1450" y="279"/>
                  </a:lnTo>
                  <a:lnTo>
                    <a:pt x="1470" y="288"/>
                  </a:lnTo>
                  <a:lnTo>
                    <a:pt x="1490" y="299"/>
                  </a:lnTo>
                  <a:lnTo>
                    <a:pt x="1509" y="310"/>
                  </a:lnTo>
                  <a:lnTo>
                    <a:pt x="1528" y="326"/>
                  </a:lnTo>
                  <a:lnTo>
                    <a:pt x="1546" y="300"/>
                  </a:lnTo>
                  <a:lnTo>
                    <a:pt x="1568" y="281"/>
                  </a:lnTo>
                  <a:lnTo>
                    <a:pt x="1590" y="264"/>
                  </a:lnTo>
                  <a:lnTo>
                    <a:pt x="1617" y="252"/>
                  </a:lnTo>
                  <a:lnTo>
                    <a:pt x="1644" y="245"/>
                  </a:lnTo>
                  <a:lnTo>
                    <a:pt x="1671" y="242"/>
                  </a:lnTo>
                  <a:lnTo>
                    <a:pt x="1700" y="244"/>
                  </a:lnTo>
                  <a:lnTo>
                    <a:pt x="1730" y="252"/>
                  </a:lnTo>
                  <a:lnTo>
                    <a:pt x="1737" y="252"/>
                  </a:lnTo>
                  <a:lnTo>
                    <a:pt x="1745" y="258"/>
                  </a:lnTo>
                  <a:lnTo>
                    <a:pt x="1752" y="264"/>
                  </a:lnTo>
                  <a:lnTo>
                    <a:pt x="1760" y="271"/>
                  </a:lnTo>
                  <a:lnTo>
                    <a:pt x="1766" y="275"/>
                  </a:lnTo>
                  <a:lnTo>
                    <a:pt x="1773" y="278"/>
                  </a:lnTo>
                  <a:lnTo>
                    <a:pt x="1780" y="276"/>
                  </a:lnTo>
                  <a:lnTo>
                    <a:pt x="1788" y="272"/>
                  </a:lnTo>
                  <a:lnTo>
                    <a:pt x="1794" y="261"/>
                  </a:lnTo>
                  <a:lnTo>
                    <a:pt x="1805" y="255"/>
                  </a:lnTo>
                  <a:lnTo>
                    <a:pt x="1817" y="254"/>
                  </a:lnTo>
                  <a:lnTo>
                    <a:pt x="1830" y="252"/>
                  </a:lnTo>
                  <a:lnTo>
                    <a:pt x="1840" y="251"/>
                  </a:lnTo>
                  <a:lnTo>
                    <a:pt x="1850" y="254"/>
                  </a:lnTo>
                  <a:lnTo>
                    <a:pt x="1859" y="258"/>
                  </a:lnTo>
                  <a:lnTo>
                    <a:pt x="1867" y="264"/>
                  </a:lnTo>
                  <a:lnTo>
                    <a:pt x="1875" y="268"/>
                  </a:lnTo>
                  <a:lnTo>
                    <a:pt x="1884" y="273"/>
                  </a:lnTo>
                  <a:lnTo>
                    <a:pt x="1893" y="278"/>
                  </a:lnTo>
                  <a:lnTo>
                    <a:pt x="1904" y="282"/>
                  </a:lnTo>
                  <a:lnTo>
                    <a:pt x="1923" y="225"/>
                  </a:lnTo>
                  <a:lnTo>
                    <a:pt x="1952" y="176"/>
                  </a:lnTo>
                  <a:lnTo>
                    <a:pt x="1989" y="132"/>
                  </a:lnTo>
                  <a:lnTo>
                    <a:pt x="2032" y="95"/>
                  </a:lnTo>
                  <a:lnTo>
                    <a:pt x="2079" y="62"/>
                  </a:lnTo>
                  <a:lnTo>
                    <a:pt x="2128" y="37"/>
                  </a:lnTo>
                  <a:lnTo>
                    <a:pt x="2179" y="16"/>
                  </a:lnTo>
                  <a:lnTo>
                    <a:pt x="2229" y="3"/>
                  </a:lnTo>
                  <a:lnTo>
                    <a:pt x="2279" y="0"/>
                  </a:lnTo>
                  <a:lnTo>
                    <a:pt x="2328" y="6"/>
                  </a:lnTo>
                  <a:lnTo>
                    <a:pt x="2376" y="18"/>
                  </a:lnTo>
                  <a:lnTo>
                    <a:pt x="2423" y="41"/>
                  </a:lnTo>
                  <a:lnTo>
                    <a:pt x="2465" y="68"/>
                  </a:lnTo>
                  <a:lnTo>
                    <a:pt x="2504" y="102"/>
                  </a:lnTo>
                  <a:lnTo>
                    <a:pt x="2539" y="140"/>
                  </a:lnTo>
                  <a:lnTo>
                    <a:pt x="2571" y="186"/>
                  </a:lnTo>
                  <a:lnTo>
                    <a:pt x="2577" y="211"/>
                  </a:lnTo>
                  <a:lnTo>
                    <a:pt x="2584" y="238"/>
                  </a:lnTo>
                  <a:lnTo>
                    <a:pt x="2589" y="265"/>
                  </a:lnTo>
                  <a:lnTo>
                    <a:pt x="2594" y="295"/>
                  </a:lnTo>
                  <a:lnTo>
                    <a:pt x="2596" y="323"/>
                  </a:lnTo>
                  <a:lnTo>
                    <a:pt x="2598" y="351"/>
                  </a:lnTo>
                  <a:lnTo>
                    <a:pt x="2596" y="381"/>
                  </a:lnTo>
                  <a:lnTo>
                    <a:pt x="2592" y="411"/>
                  </a:lnTo>
                  <a:lnTo>
                    <a:pt x="2617" y="415"/>
                  </a:lnTo>
                  <a:lnTo>
                    <a:pt x="2641" y="418"/>
                  </a:lnTo>
                  <a:lnTo>
                    <a:pt x="2663" y="421"/>
                  </a:lnTo>
                  <a:lnTo>
                    <a:pt x="2686" y="425"/>
                  </a:lnTo>
                  <a:lnTo>
                    <a:pt x="2708" y="428"/>
                  </a:lnTo>
                  <a:lnTo>
                    <a:pt x="2730" y="436"/>
                  </a:lnTo>
                  <a:lnTo>
                    <a:pt x="2752" y="448"/>
                  </a:lnTo>
                  <a:lnTo>
                    <a:pt x="2773" y="465"/>
                  </a:lnTo>
                  <a:lnTo>
                    <a:pt x="2781" y="475"/>
                  </a:lnTo>
                  <a:lnTo>
                    <a:pt x="2789" y="487"/>
                  </a:lnTo>
                  <a:lnTo>
                    <a:pt x="2795" y="500"/>
                  </a:lnTo>
                  <a:lnTo>
                    <a:pt x="2803" y="513"/>
                  </a:lnTo>
                  <a:lnTo>
                    <a:pt x="2808" y="526"/>
                  </a:lnTo>
                  <a:lnTo>
                    <a:pt x="2814" y="540"/>
                  </a:lnTo>
                  <a:lnTo>
                    <a:pt x="2820" y="554"/>
                  </a:lnTo>
                  <a:lnTo>
                    <a:pt x="2827" y="568"/>
                  </a:lnTo>
                  <a:lnTo>
                    <a:pt x="2849" y="555"/>
                  </a:lnTo>
                  <a:lnTo>
                    <a:pt x="2876" y="547"/>
                  </a:lnTo>
                  <a:lnTo>
                    <a:pt x="2902" y="543"/>
                  </a:lnTo>
                  <a:lnTo>
                    <a:pt x="2930" y="543"/>
                  </a:lnTo>
                  <a:lnTo>
                    <a:pt x="2957" y="545"/>
                  </a:lnTo>
                  <a:lnTo>
                    <a:pt x="2983" y="554"/>
                  </a:lnTo>
                  <a:lnTo>
                    <a:pt x="3007" y="564"/>
                  </a:lnTo>
                  <a:lnTo>
                    <a:pt x="3032" y="578"/>
                  </a:lnTo>
                  <a:lnTo>
                    <a:pt x="3043" y="592"/>
                  </a:lnTo>
                  <a:lnTo>
                    <a:pt x="3050" y="609"/>
                  </a:lnTo>
                  <a:lnTo>
                    <a:pt x="3057" y="626"/>
                  </a:lnTo>
                  <a:lnTo>
                    <a:pt x="3062" y="645"/>
                  </a:lnTo>
                  <a:lnTo>
                    <a:pt x="3066" y="662"/>
                  </a:lnTo>
                  <a:lnTo>
                    <a:pt x="3071" y="680"/>
                  </a:lnTo>
                  <a:lnTo>
                    <a:pt x="3077" y="696"/>
                  </a:lnTo>
                  <a:lnTo>
                    <a:pt x="3086" y="713"/>
                  </a:lnTo>
                  <a:lnTo>
                    <a:pt x="3118" y="694"/>
                  </a:lnTo>
                  <a:lnTo>
                    <a:pt x="3154" y="686"/>
                  </a:lnTo>
                  <a:lnTo>
                    <a:pt x="3191" y="680"/>
                  </a:lnTo>
                  <a:lnTo>
                    <a:pt x="3230" y="684"/>
                  </a:lnTo>
                  <a:lnTo>
                    <a:pt x="3267" y="691"/>
                  </a:lnTo>
                  <a:lnTo>
                    <a:pt x="3305" y="704"/>
                  </a:lnTo>
                  <a:lnTo>
                    <a:pt x="3338" y="721"/>
                  </a:lnTo>
                  <a:lnTo>
                    <a:pt x="3368" y="744"/>
                  </a:lnTo>
                  <a:lnTo>
                    <a:pt x="3400" y="772"/>
                  </a:lnTo>
                  <a:lnTo>
                    <a:pt x="3431" y="806"/>
                  </a:lnTo>
                  <a:lnTo>
                    <a:pt x="3459" y="841"/>
                  </a:lnTo>
                  <a:lnTo>
                    <a:pt x="3484" y="881"/>
                  </a:lnTo>
                  <a:lnTo>
                    <a:pt x="3502" y="922"/>
                  </a:lnTo>
                  <a:lnTo>
                    <a:pt x="3515" y="966"/>
                  </a:lnTo>
                  <a:lnTo>
                    <a:pt x="3517" y="1011"/>
                  </a:lnTo>
                  <a:lnTo>
                    <a:pt x="3512" y="1060"/>
                  </a:lnTo>
                  <a:lnTo>
                    <a:pt x="3506" y="1072"/>
                  </a:lnTo>
                  <a:lnTo>
                    <a:pt x="3497" y="1085"/>
                  </a:lnTo>
                  <a:lnTo>
                    <a:pt x="3486" y="1098"/>
                  </a:lnTo>
                  <a:lnTo>
                    <a:pt x="3476" y="1112"/>
                  </a:lnTo>
                  <a:lnTo>
                    <a:pt x="3465" y="1125"/>
                  </a:lnTo>
                  <a:lnTo>
                    <a:pt x="3460" y="1137"/>
                  </a:lnTo>
                  <a:lnTo>
                    <a:pt x="3462" y="1150"/>
                  </a:lnTo>
                  <a:lnTo>
                    <a:pt x="3473" y="1164"/>
                  </a:lnTo>
                  <a:lnTo>
                    <a:pt x="3479" y="1181"/>
                  </a:lnTo>
                  <a:lnTo>
                    <a:pt x="3487" y="1198"/>
                  </a:lnTo>
                  <a:lnTo>
                    <a:pt x="3495" y="1215"/>
                  </a:lnTo>
                  <a:lnTo>
                    <a:pt x="3502" y="1234"/>
                  </a:lnTo>
                  <a:lnTo>
                    <a:pt x="3507" y="1252"/>
                  </a:lnTo>
                  <a:lnTo>
                    <a:pt x="3510" y="1272"/>
                  </a:lnTo>
                  <a:lnTo>
                    <a:pt x="3510" y="1293"/>
                  </a:lnTo>
                  <a:lnTo>
                    <a:pt x="3506" y="1316"/>
                  </a:lnTo>
                  <a:lnTo>
                    <a:pt x="3527" y="1327"/>
                  </a:lnTo>
                  <a:lnTo>
                    <a:pt x="3550" y="1343"/>
                  </a:lnTo>
                  <a:lnTo>
                    <a:pt x="3571" y="1363"/>
                  </a:lnTo>
                  <a:lnTo>
                    <a:pt x="3589" y="1385"/>
                  </a:lnTo>
                  <a:lnTo>
                    <a:pt x="3603" y="1409"/>
                  </a:lnTo>
                  <a:lnTo>
                    <a:pt x="3615" y="1438"/>
                  </a:lnTo>
                  <a:lnTo>
                    <a:pt x="3621" y="1466"/>
                  </a:lnTo>
                  <a:lnTo>
                    <a:pt x="3624" y="1497"/>
                  </a:lnTo>
                  <a:lnTo>
                    <a:pt x="3624" y="1507"/>
                  </a:lnTo>
                  <a:lnTo>
                    <a:pt x="3621" y="1518"/>
                  </a:lnTo>
                  <a:lnTo>
                    <a:pt x="3617" y="1528"/>
                  </a:lnTo>
                  <a:lnTo>
                    <a:pt x="3615" y="1540"/>
                  </a:lnTo>
                  <a:lnTo>
                    <a:pt x="3611" y="1550"/>
                  </a:lnTo>
                  <a:lnTo>
                    <a:pt x="3610" y="1560"/>
                  </a:lnTo>
                  <a:lnTo>
                    <a:pt x="3610" y="1569"/>
                  </a:lnTo>
                  <a:lnTo>
                    <a:pt x="3615" y="1581"/>
                  </a:lnTo>
                  <a:lnTo>
                    <a:pt x="3617" y="1578"/>
                  </a:lnTo>
                  <a:lnTo>
                    <a:pt x="3636" y="1586"/>
                  </a:lnTo>
                  <a:lnTo>
                    <a:pt x="3655" y="1599"/>
                  </a:lnTo>
                  <a:lnTo>
                    <a:pt x="3673" y="1613"/>
                  </a:lnTo>
                  <a:lnTo>
                    <a:pt x="3691" y="1633"/>
                  </a:lnTo>
                  <a:lnTo>
                    <a:pt x="3706" y="1652"/>
                  </a:lnTo>
                  <a:lnTo>
                    <a:pt x="3721" y="1673"/>
                  </a:lnTo>
                  <a:lnTo>
                    <a:pt x="3735" y="1693"/>
                  </a:lnTo>
                  <a:lnTo>
                    <a:pt x="3749" y="1713"/>
                  </a:lnTo>
                  <a:lnTo>
                    <a:pt x="3758" y="1749"/>
                  </a:lnTo>
                  <a:lnTo>
                    <a:pt x="3764" y="1788"/>
                  </a:lnTo>
                  <a:lnTo>
                    <a:pt x="3768" y="1827"/>
                  </a:lnTo>
                  <a:lnTo>
                    <a:pt x="3768" y="1868"/>
                  </a:lnTo>
                  <a:lnTo>
                    <a:pt x="3763" y="1905"/>
                  </a:lnTo>
                  <a:lnTo>
                    <a:pt x="3753" y="1943"/>
                  </a:lnTo>
                  <a:lnTo>
                    <a:pt x="3738" y="1977"/>
                  </a:lnTo>
                  <a:lnTo>
                    <a:pt x="3716" y="2011"/>
                  </a:lnTo>
                  <a:lnTo>
                    <a:pt x="3683" y="203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1413" name="Freeform 5"/>
            <p:cNvSpPr>
              <a:spLocks/>
            </p:cNvSpPr>
            <p:nvPr/>
          </p:nvSpPr>
          <p:spPr bwMode="auto">
            <a:xfrm>
              <a:off x="1162" y="1420"/>
              <a:ext cx="3652" cy="1581"/>
            </a:xfrm>
            <a:custGeom>
              <a:avLst/>
              <a:gdLst>
                <a:gd name="T0" fmla="*/ 3595 w 3652"/>
                <a:gd name="T1" fmla="*/ 2138 h 3162"/>
                <a:gd name="T2" fmla="*/ 3247 w 3652"/>
                <a:gd name="T3" fmla="*/ 2303 h 3162"/>
                <a:gd name="T4" fmla="*/ 3370 w 3652"/>
                <a:gd name="T5" fmla="*/ 2611 h 3162"/>
                <a:gd name="T6" fmla="*/ 3100 w 3652"/>
                <a:gd name="T7" fmla="*/ 2842 h 3162"/>
                <a:gd name="T8" fmla="*/ 2823 w 3652"/>
                <a:gd name="T9" fmla="*/ 2837 h 3162"/>
                <a:gd name="T10" fmla="*/ 2643 w 3652"/>
                <a:gd name="T11" fmla="*/ 2634 h 3162"/>
                <a:gd name="T12" fmla="*/ 2493 w 3652"/>
                <a:gd name="T13" fmla="*/ 2638 h 3162"/>
                <a:gd name="T14" fmla="*/ 3001 w 3652"/>
                <a:gd name="T15" fmla="*/ 2311 h 3162"/>
                <a:gd name="T16" fmla="*/ 3077 w 3652"/>
                <a:gd name="T17" fmla="*/ 2308 h 3162"/>
                <a:gd name="T18" fmla="*/ 3101 w 3652"/>
                <a:gd name="T19" fmla="*/ 2029 h 3162"/>
                <a:gd name="T20" fmla="*/ 3063 w 3652"/>
                <a:gd name="T21" fmla="*/ 1813 h 3162"/>
                <a:gd name="T22" fmla="*/ 2608 w 3652"/>
                <a:gd name="T23" fmla="*/ 2028 h 3162"/>
                <a:gd name="T24" fmla="*/ 3048 w 3652"/>
                <a:gd name="T25" fmla="*/ 1702 h 3162"/>
                <a:gd name="T26" fmla="*/ 2985 w 3652"/>
                <a:gd name="T27" fmla="*/ 1611 h 3162"/>
                <a:gd name="T28" fmla="*/ 2871 w 3652"/>
                <a:gd name="T29" fmla="*/ 1369 h 3162"/>
                <a:gd name="T30" fmla="*/ 2645 w 3652"/>
                <a:gd name="T31" fmla="*/ 1529 h 3162"/>
                <a:gd name="T32" fmla="*/ 2657 w 3652"/>
                <a:gd name="T33" fmla="*/ 1358 h 3162"/>
                <a:gd name="T34" fmla="*/ 2489 w 3652"/>
                <a:gd name="T35" fmla="*/ 1372 h 3162"/>
                <a:gd name="T36" fmla="*/ 2302 w 3652"/>
                <a:gd name="T37" fmla="*/ 1495 h 3162"/>
                <a:gd name="T38" fmla="*/ 2469 w 3652"/>
                <a:gd name="T39" fmla="*/ 1840 h 3162"/>
                <a:gd name="T40" fmla="*/ 1920 w 3652"/>
                <a:gd name="T41" fmla="*/ 2764 h 3162"/>
                <a:gd name="T42" fmla="*/ 1474 w 3652"/>
                <a:gd name="T43" fmla="*/ 2005 h 3162"/>
                <a:gd name="T44" fmla="*/ 1665 w 3652"/>
                <a:gd name="T45" fmla="*/ 1604 h 3162"/>
                <a:gd name="T46" fmla="*/ 1416 w 3652"/>
                <a:gd name="T47" fmla="*/ 1514 h 3162"/>
                <a:gd name="T48" fmla="*/ 1246 w 3652"/>
                <a:gd name="T49" fmla="*/ 1560 h 3162"/>
                <a:gd name="T50" fmla="*/ 1044 w 3652"/>
                <a:gd name="T51" fmla="*/ 1643 h 3162"/>
                <a:gd name="T52" fmla="*/ 1038 w 3652"/>
                <a:gd name="T53" fmla="*/ 1763 h 3162"/>
                <a:gd name="T54" fmla="*/ 1044 w 3652"/>
                <a:gd name="T55" fmla="*/ 2264 h 3162"/>
                <a:gd name="T56" fmla="*/ 933 w 3652"/>
                <a:gd name="T57" fmla="*/ 2068 h 3162"/>
                <a:gd name="T58" fmla="*/ 766 w 3652"/>
                <a:gd name="T59" fmla="*/ 2089 h 3162"/>
                <a:gd name="T60" fmla="*/ 580 w 3652"/>
                <a:gd name="T61" fmla="*/ 2221 h 3162"/>
                <a:gd name="T62" fmla="*/ 537 w 3652"/>
                <a:gd name="T63" fmla="*/ 2477 h 3162"/>
                <a:gd name="T64" fmla="*/ 1297 w 3652"/>
                <a:gd name="T65" fmla="*/ 2889 h 3162"/>
                <a:gd name="T66" fmla="*/ 1040 w 3652"/>
                <a:gd name="T67" fmla="*/ 3005 h 3162"/>
                <a:gd name="T68" fmla="*/ 802 w 3652"/>
                <a:gd name="T69" fmla="*/ 3080 h 3162"/>
                <a:gd name="T70" fmla="*/ 415 w 3652"/>
                <a:gd name="T71" fmla="*/ 2974 h 3162"/>
                <a:gd name="T72" fmla="*/ 446 w 3652"/>
                <a:gd name="T73" fmla="*/ 2859 h 3162"/>
                <a:gd name="T74" fmla="*/ 224 w 3652"/>
                <a:gd name="T75" fmla="*/ 2879 h 3162"/>
                <a:gd name="T76" fmla="*/ 88 w 3652"/>
                <a:gd name="T77" fmla="*/ 2708 h 3162"/>
                <a:gd name="T78" fmla="*/ 8 w 3652"/>
                <a:gd name="T79" fmla="*/ 2279 h 3162"/>
                <a:gd name="T80" fmla="*/ 208 w 3652"/>
                <a:gd name="T81" fmla="*/ 2246 h 3162"/>
                <a:gd name="T82" fmla="*/ 234 w 3652"/>
                <a:gd name="T83" fmla="*/ 1910 h 3162"/>
                <a:gd name="T84" fmla="*/ 318 w 3652"/>
                <a:gd name="T85" fmla="*/ 1932 h 3162"/>
                <a:gd name="T86" fmla="*/ 554 w 3652"/>
                <a:gd name="T87" fmla="*/ 1755 h 3162"/>
                <a:gd name="T88" fmla="*/ 651 w 3652"/>
                <a:gd name="T89" fmla="*/ 1508 h 3162"/>
                <a:gd name="T90" fmla="*/ 480 w 3652"/>
                <a:gd name="T91" fmla="*/ 1127 h 3162"/>
                <a:gd name="T92" fmla="*/ 818 w 3652"/>
                <a:gd name="T93" fmla="*/ 1039 h 3162"/>
                <a:gd name="T94" fmla="*/ 1035 w 3652"/>
                <a:gd name="T95" fmla="*/ 873 h 3162"/>
                <a:gd name="T96" fmla="*/ 1057 w 3652"/>
                <a:gd name="T97" fmla="*/ 468 h 3162"/>
                <a:gd name="T98" fmla="*/ 1524 w 3652"/>
                <a:gd name="T99" fmla="*/ 382 h 3162"/>
                <a:gd name="T100" fmla="*/ 1692 w 3652"/>
                <a:gd name="T101" fmla="*/ 272 h 3162"/>
                <a:gd name="T102" fmla="*/ 1865 w 3652"/>
                <a:gd name="T103" fmla="*/ 337 h 3162"/>
                <a:gd name="T104" fmla="*/ 2278 w 3652"/>
                <a:gd name="T105" fmla="*/ 5 h 3162"/>
                <a:gd name="T106" fmla="*/ 2413 w 3652"/>
                <a:gd name="T107" fmla="*/ 396 h 3162"/>
                <a:gd name="T108" fmla="*/ 2500 w 3652"/>
                <a:gd name="T109" fmla="*/ 429 h 3162"/>
                <a:gd name="T110" fmla="*/ 2767 w 3652"/>
                <a:gd name="T111" fmla="*/ 603 h 3162"/>
                <a:gd name="T112" fmla="*/ 3001 w 3652"/>
                <a:gd name="T113" fmla="*/ 800 h 3162"/>
                <a:gd name="T114" fmla="*/ 3390 w 3652"/>
                <a:gd name="T115" fmla="*/ 1001 h 3162"/>
                <a:gd name="T116" fmla="*/ 3095 w 3652"/>
                <a:gd name="T117" fmla="*/ 1130 h 3162"/>
                <a:gd name="T118" fmla="*/ 3381 w 3652"/>
                <a:gd name="T119" fmla="*/ 1219 h 3162"/>
                <a:gd name="T120" fmla="*/ 3500 w 3652"/>
                <a:gd name="T121" fmla="*/ 1416 h 3162"/>
                <a:gd name="T122" fmla="*/ 3628 w 3652"/>
                <a:gd name="T123" fmla="*/ 1672 h 316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3652" h="3162">
                  <a:moveTo>
                    <a:pt x="3568" y="1932"/>
                  </a:moveTo>
                  <a:lnTo>
                    <a:pt x="3553" y="1934"/>
                  </a:lnTo>
                  <a:lnTo>
                    <a:pt x="3538" y="1936"/>
                  </a:lnTo>
                  <a:lnTo>
                    <a:pt x="3523" y="1934"/>
                  </a:lnTo>
                  <a:lnTo>
                    <a:pt x="3509" y="1934"/>
                  </a:lnTo>
                  <a:lnTo>
                    <a:pt x="3494" y="1932"/>
                  </a:lnTo>
                  <a:lnTo>
                    <a:pt x="3478" y="1929"/>
                  </a:lnTo>
                  <a:lnTo>
                    <a:pt x="3463" y="1926"/>
                  </a:lnTo>
                  <a:lnTo>
                    <a:pt x="3448" y="1924"/>
                  </a:lnTo>
                  <a:lnTo>
                    <a:pt x="3442" y="1927"/>
                  </a:lnTo>
                  <a:lnTo>
                    <a:pt x="3438" y="1936"/>
                  </a:lnTo>
                  <a:lnTo>
                    <a:pt x="3437" y="1943"/>
                  </a:lnTo>
                  <a:lnTo>
                    <a:pt x="3437" y="1951"/>
                  </a:lnTo>
                  <a:lnTo>
                    <a:pt x="3453" y="1974"/>
                  </a:lnTo>
                  <a:lnTo>
                    <a:pt x="3475" y="1994"/>
                  </a:lnTo>
                  <a:lnTo>
                    <a:pt x="3497" y="2011"/>
                  </a:lnTo>
                  <a:lnTo>
                    <a:pt x="3520" y="2028"/>
                  </a:lnTo>
                  <a:lnTo>
                    <a:pt x="3540" y="2043"/>
                  </a:lnTo>
                  <a:lnTo>
                    <a:pt x="3559" y="2063"/>
                  </a:lnTo>
                  <a:lnTo>
                    <a:pt x="3575" y="2086"/>
                  </a:lnTo>
                  <a:lnTo>
                    <a:pt x="3586" y="2117"/>
                  </a:lnTo>
                  <a:lnTo>
                    <a:pt x="3595" y="2138"/>
                  </a:lnTo>
                  <a:lnTo>
                    <a:pt x="3600" y="2164"/>
                  </a:lnTo>
                  <a:lnTo>
                    <a:pt x="3600" y="2189"/>
                  </a:lnTo>
                  <a:lnTo>
                    <a:pt x="3599" y="2216"/>
                  </a:lnTo>
                  <a:lnTo>
                    <a:pt x="3593" y="2242"/>
                  </a:lnTo>
                  <a:lnTo>
                    <a:pt x="3586" y="2267"/>
                  </a:lnTo>
                  <a:lnTo>
                    <a:pt x="3576" y="2291"/>
                  </a:lnTo>
                  <a:lnTo>
                    <a:pt x="3566" y="2315"/>
                  </a:lnTo>
                  <a:lnTo>
                    <a:pt x="3543" y="2342"/>
                  </a:lnTo>
                  <a:lnTo>
                    <a:pt x="3518" y="2366"/>
                  </a:lnTo>
                  <a:lnTo>
                    <a:pt x="3491" y="2385"/>
                  </a:lnTo>
                  <a:lnTo>
                    <a:pt x="3463" y="2400"/>
                  </a:lnTo>
                  <a:lnTo>
                    <a:pt x="3433" y="2409"/>
                  </a:lnTo>
                  <a:lnTo>
                    <a:pt x="3402" y="2413"/>
                  </a:lnTo>
                  <a:lnTo>
                    <a:pt x="3372" y="2412"/>
                  </a:lnTo>
                  <a:lnTo>
                    <a:pt x="3343" y="2406"/>
                  </a:lnTo>
                  <a:lnTo>
                    <a:pt x="3323" y="2399"/>
                  </a:lnTo>
                  <a:lnTo>
                    <a:pt x="3308" y="2388"/>
                  </a:lnTo>
                  <a:lnTo>
                    <a:pt x="3294" y="2372"/>
                  </a:lnTo>
                  <a:lnTo>
                    <a:pt x="3282" y="2357"/>
                  </a:lnTo>
                  <a:lnTo>
                    <a:pt x="3271" y="2338"/>
                  </a:lnTo>
                  <a:lnTo>
                    <a:pt x="3259" y="2320"/>
                  </a:lnTo>
                  <a:lnTo>
                    <a:pt x="3247" y="2303"/>
                  </a:lnTo>
                  <a:lnTo>
                    <a:pt x="3234" y="2289"/>
                  </a:lnTo>
                  <a:lnTo>
                    <a:pt x="3224" y="2286"/>
                  </a:lnTo>
                  <a:lnTo>
                    <a:pt x="3219" y="2293"/>
                  </a:lnTo>
                  <a:lnTo>
                    <a:pt x="3215" y="2300"/>
                  </a:lnTo>
                  <a:lnTo>
                    <a:pt x="3214" y="2308"/>
                  </a:lnTo>
                  <a:lnTo>
                    <a:pt x="3218" y="2332"/>
                  </a:lnTo>
                  <a:lnTo>
                    <a:pt x="3227" y="2357"/>
                  </a:lnTo>
                  <a:lnTo>
                    <a:pt x="3238" y="2381"/>
                  </a:lnTo>
                  <a:lnTo>
                    <a:pt x="3252" y="2405"/>
                  </a:lnTo>
                  <a:lnTo>
                    <a:pt x="3267" y="2424"/>
                  </a:lnTo>
                  <a:lnTo>
                    <a:pt x="3286" y="2441"/>
                  </a:lnTo>
                  <a:lnTo>
                    <a:pt x="3305" y="2456"/>
                  </a:lnTo>
                  <a:lnTo>
                    <a:pt x="3328" y="2467"/>
                  </a:lnTo>
                  <a:lnTo>
                    <a:pt x="3391" y="2480"/>
                  </a:lnTo>
                  <a:lnTo>
                    <a:pt x="3392" y="2495"/>
                  </a:lnTo>
                  <a:lnTo>
                    <a:pt x="3394" y="2512"/>
                  </a:lnTo>
                  <a:lnTo>
                    <a:pt x="3394" y="2529"/>
                  </a:lnTo>
                  <a:lnTo>
                    <a:pt x="3392" y="2546"/>
                  </a:lnTo>
                  <a:lnTo>
                    <a:pt x="3387" y="2562"/>
                  </a:lnTo>
                  <a:lnTo>
                    <a:pt x="3383" y="2579"/>
                  </a:lnTo>
                  <a:lnTo>
                    <a:pt x="3376" y="2594"/>
                  </a:lnTo>
                  <a:lnTo>
                    <a:pt x="3370" y="2611"/>
                  </a:lnTo>
                  <a:lnTo>
                    <a:pt x="3335" y="2638"/>
                  </a:lnTo>
                  <a:lnTo>
                    <a:pt x="3301" y="2658"/>
                  </a:lnTo>
                  <a:lnTo>
                    <a:pt x="3263" y="2668"/>
                  </a:lnTo>
                  <a:lnTo>
                    <a:pt x="3225" y="2671"/>
                  </a:lnTo>
                  <a:lnTo>
                    <a:pt x="3186" y="2665"/>
                  </a:lnTo>
                  <a:lnTo>
                    <a:pt x="3148" y="2655"/>
                  </a:lnTo>
                  <a:lnTo>
                    <a:pt x="3110" y="2641"/>
                  </a:lnTo>
                  <a:lnTo>
                    <a:pt x="3076" y="2624"/>
                  </a:lnTo>
                  <a:lnTo>
                    <a:pt x="3065" y="2633"/>
                  </a:lnTo>
                  <a:lnTo>
                    <a:pt x="3062" y="2644"/>
                  </a:lnTo>
                  <a:lnTo>
                    <a:pt x="3063" y="2657"/>
                  </a:lnTo>
                  <a:lnTo>
                    <a:pt x="3070" y="2670"/>
                  </a:lnTo>
                  <a:lnTo>
                    <a:pt x="3076" y="2681"/>
                  </a:lnTo>
                  <a:lnTo>
                    <a:pt x="3084" y="2694"/>
                  </a:lnTo>
                  <a:lnTo>
                    <a:pt x="3089" y="2706"/>
                  </a:lnTo>
                  <a:lnTo>
                    <a:pt x="3094" y="2719"/>
                  </a:lnTo>
                  <a:lnTo>
                    <a:pt x="3100" y="2738"/>
                  </a:lnTo>
                  <a:lnTo>
                    <a:pt x="3104" y="2757"/>
                  </a:lnTo>
                  <a:lnTo>
                    <a:pt x="3106" y="2779"/>
                  </a:lnTo>
                  <a:lnTo>
                    <a:pt x="3108" y="2801"/>
                  </a:lnTo>
                  <a:lnTo>
                    <a:pt x="3104" y="2821"/>
                  </a:lnTo>
                  <a:lnTo>
                    <a:pt x="3100" y="2842"/>
                  </a:lnTo>
                  <a:lnTo>
                    <a:pt x="3092" y="2862"/>
                  </a:lnTo>
                  <a:lnTo>
                    <a:pt x="3085" y="2881"/>
                  </a:lnTo>
                  <a:lnTo>
                    <a:pt x="3075" y="2892"/>
                  </a:lnTo>
                  <a:lnTo>
                    <a:pt x="3065" y="2905"/>
                  </a:lnTo>
                  <a:lnTo>
                    <a:pt x="3053" y="2913"/>
                  </a:lnTo>
                  <a:lnTo>
                    <a:pt x="3042" y="2923"/>
                  </a:lnTo>
                  <a:lnTo>
                    <a:pt x="3028" y="2930"/>
                  </a:lnTo>
                  <a:lnTo>
                    <a:pt x="3015" y="2936"/>
                  </a:lnTo>
                  <a:lnTo>
                    <a:pt x="3001" y="2939"/>
                  </a:lnTo>
                  <a:lnTo>
                    <a:pt x="2989" y="2940"/>
                  </a:lnTo>
                  <a:lnTo>
                    <a:pt x="2967" y="2936"/>
                  </a:lnTo>
                  <a:lnTo>
                    <a:pt x="2949" y="2929"/>
                  </a:lnTo>
                  <a:lnTo>
                    <a:pt x="2930" y="2920"/>
                  </a:lnTo>
                  <a:lnTo>
                    <a:pt x="2915" y="2910"/>
                  </a:lnTo>
                  <a:lnTo>
                    <a:pt x="2899" y="2896"/>
                  </a:lnTo>
                  <a:lnTo>
                    <a:pt x="2884" y="2882"/>
                  </a:lnTo>
                  <a:lnTo>
                    <a:pt x="2868" y="2865"/>
                  </a:lnTo>
                  <a:lnTo>
                    <a:pt x="2856" y="2849"/>
                  </a:lnTo>
                  <a:lnTo>
                    <a:pt x="2848" y="2840"/>
                  </a:lnTo>
                  <a:lnTo>
                    <a:pt x="2841" y="2834"/>
                  </a:lnTo>
                  <a:lnTo>
                    <a:pt x="2832" y="2831"/>
                  </a:lnTo>
                  <a:lnTo>
                    <a:pt x="2823" y="2837"/>
                  </a:lnTo>
                  <a:lnTo>
                    <a:pt x="2815" y="2847"/>
                  </a:lnTo>
                  <a:lnTo>
                    <a:pt x="2808" y="2858"/>
                  </a:lnTo>
                  <a:lnTo>
                    <a:pt x="2799" y="2868"/>
                  </a:lnTo>
                  <a:lnTo>
                    <a:pt x="2790" y="2874"/>
                  </a:lnTo>
                  <a:lnTo>
                    <a:pt x="2780" y="2874"/>
                  </a:lnTo>
                  <a:lnTo>
                    <a:pt x="2772" y="2872"/>
                  </a:lnTo>
                  <a:lnTo>
                    <a:pt x="2766" y="2866"/>
                  </a:lnTo>
                  <a:lnTo>
                    <a:pt x="2761" y="2861"/>
                  </a:lnTo>
                  <a:lnTo>
                    <a:pt x="2756" y="2852"/>
                  </a:lnTo>
                  <a:lnTo>
                    <a:pt x="2751" y="2844"/>
                  </a:lnTo>
                  <a:lnTo>
                    <a:pt x="2746" y="2835"/>
                  </a:lnTo>
                  <a:lnTo>
                    <a:pt x="2742" y="2830"/>
                  </a:lnTo>
                  <a:lnTo>
                    <a:pt x="2731" y="2803"/>
                  </a:lnTo>
                  <a:lnTo>
                    <a:pt x="2722" y="2777"/>
                  </a:lnTo>
                  <a:lnTo>
                    <a:pt x="2713" y="2750"/>
                  </a:lnTo>
                  <a:lnTo>
                    <a:pt x="2705" y="2725"/>
                  </a:lnTo>
                  <a:lnTo>
                    <a:pt x="2698" y="2696"/>
                  </a:lnTo>
                  <a:lnTo>
                    <a:pt x="2690" y="2670"/>
                  </a:lnTo>
                  <a:lnTo>
                    <a:pt x="2683" y="2643"/>
                  </a:lnTo>
                  <a:lnTo>
                    <a:pt x="2676" y="2617"/>
                  </a:lnTo>
                  <a:lnTo>
                    <a:pt x="2658" y="2623"/>
                  </a:lnTo>
                  <a:lnTo>
                    <a:pt x="2643" y="2634"/>
                  </a:lnTo>
                  <a:lnTo>
                    <a:pt x="2631" y="2645"/>
                  </a:lnTo>
                  <a:lnTo>
                    <a:pt x="2619" y="2660"/>
                  </a:lnTo>
                  <a:lnTo>
                    <a:pt x="2607" y="2674"/>
                  </a:lnTo>
                  <a:lnTo>
                    <a:pt x="2594" y="2688"/>
                  </a:lnTo>
                  <a:lnTo>
                    <a:pt x="2581" y="2699"/>
                  </a:lnTo>
                  <a:lnTo>
                    <a:pt x="2567" y="2712"/>
                  </a:lnTo>
                  <a:lnTo>
                    <a:pt x="2553" y="2715"/>
                  </a:lnTo>
                  <a:lnTo>
                    <a:pt x="2540" y="2719"/>
                  </a:lnTo>
                  <a:lnTo>
                    <a:pt x="2526" y="2721"/>
                  </a:lnTo>
                  <a:lnTo>
                    <a:pt x="2514" y="2722"/>
                  </a:lnTo>
                  <a:lnTo>
                    <a:pt x="2500" y="2719"/>
                  </a:lnTo>
                  <a:lnTo>
                    <a:pt x="2488" y="2715"/>
                  </a:lnTo>
                  <a:lnTo>
                    <a:pt x="2476" y="2708"/>
                  </a:lnTo>
                  <a:lnTo>
                    <a:pt x="2465" y="2698"/>
                  </a:lnTo>
                  <a:lnTo>
                    <a:pt x="2459" y="2689"/>
                  </a:lnTo>
                  <a:lnTo>
                    <a:pt x="2459" y="2681"/>
                  </a:lnTo>
                  <a:lnTo>
                    <a:pt x="2460" y="2672"/>
                  </a:lnTo>
                  <a:lnTo>
                    <a:pt x="2466" y="2665"/>
                  </a:lnTo>
                  <a:lnTo>
                    <a:pt x="2472" y="2657"/>
                  </a:lnTo>
                  <a:lnTo>
                    <a:pt x="2479" y="2651"/>
                  </a:lnTo>
                  <a:lnTo>
                    <a:pt x="2485" y="2644"/>
                  </a:lnTo>
                  <a:lnTo>
                    <a:pt x="2493" y="2638"/>
                  </a:lnTo>
                  <a:lnTo>
                    <a:pt x="2503" y="2630"/>
                  </a:lnTo>
                  <a:lnTo>
                    <a:pt x="2512" y="2623"/>
                  </a:lnTo>
                  <a:lnTo>
                    <a:pt x="2519" y="2613"/>
                  </a:lnTo>
                  <a:lnTo>
                    <a:pt x="2528" y="2604"/>
                  </a:lnTo>
                  <a:lnTo>
                    <a:pt x="2534" y="2594"/>
                  </a:lnTo>
                  <a:lnTo>
                    <a:pt x="2542" y="2586"/>
                  </a:lnTo>
                  <a:lnTo>
                    <a:pt x="2551" y="2577"/>
                  </a:lnTo>
                  <a:lnTo>
                    <a:pt x="2561" y="2570"/>
                  </a:lnTo>
                  <a:lnTo>
                    <a:pt x="2567" y="2565"/>
                  </a:lnTo>
                  <a:lnTo>
                    <a:pt x="2575" y="2560"/>
                  </a:lnTo>
                  <a:lnTo>
                    <a:pt x="2581" y="2553"/>
                  </a:lnTo>
                  <a:lnTo>
                    <a:pt x="2589" y="2543"/>
                  </a:lnTo>
                  <a:lnTo>
                    <a:pt x="2632" y="2501"/>
                  </a:lnTo>
                  <a:lnTo>
                    <a:pt x="2677" y="2460"/>
                  </a:lnTo>
                  <a:lnTo>
                    <a:pt x="2724" y="2420"/>
                  </a:lnTo>
                  <a:lnTo>
                    <a:pt x="2775" y="2385"/>
                  </a:lnTo>
                  <a:lnTo>
                    <a:pt x="2825" y="2349"/>
                  </a:lnTo>
                  <a:lnTo>
                    <a:pt x="2879" y="2320"/>
                  </a:lnTo>
                  <a:lnTo>
                    <a:pt x="2932" y="2294"/>
                  </a:lnTo>
                  <a:lnTo>
                    <a:pt x="2989" y="2274"/>
                  </a:lnTo>
                  <a:lnTo>
                    <a:pt x="2992" y="2293"/>
                  </a:lnTo>
                  <a:lnTo>
                    <a:pt x="3001" y="2311"/>
                  </a:lnTo>
                  <a:lnTo>
                    <a:pt x="3011" y="2328"/>
                  </a:lnTo>
                  <a:lnTo>
                    <a:pt x="3024" y="2347"/>
                  </a:lnTo>
                  <a:lnTo>
                    <a:pt x="3038" y="2359"/>
                  </a:lnTo>
                  <a:lnTo>
                    <a:pt x="3053" y="2372"/>
                  </a:lnTo>
                  <a:lnTo>
                    <a:pt x="3071" y="2381"/>
                  </a:lnTo>
                  <a:lnTo>
                    <a:pt x="3090" y="2386"/>
                  </a:lnTo>
                  <a:lnTo>
                    <a:pt x="3095" y="2383"/>
                  </a:lnTo>
                  <a:lnTo>
                    <a:pt x="3103" y="2383"/>
                  </a:lnTo>
                  <a:lnTo>
                    <a:pt x="3110" y="2382"/>
                  </a:lnTo>
                  <a:lnTo>
                    <a:pt x="3118" y="2381"/>
                  </a:lnTo>
                  <a:lnTo>
                    <a:pt x="3124" y="2376"/>
                  </a:lnTo>
                  <a:lnTo>
                    <a:pt x="3130" y="2372"/>
                  </a:lnTo>
                  <a:lnTo>
                    <a:pt x="3134" y="2364"/>
                  </a:lnTo>
                  <a:lnTo>
                    <a:pt x="3138" y="2355"/>
                  </a:lnTo>
                  <a:lnTo>
                    <a:pt x="3135" y="2341"/>
                  </a:lnTo>
                  <a:lnTo>
                    <a:pt x="3130" y="2328"/>
                  </a:lnTo>
                  <a:lnTo>
                    <a:pt x="3123" y="2318"/>
                  </a:lnTo>
                  <a:lnTo>
                    <a:pt x="3111" y="2311"/>
                  </a:lnTo>
                  <a:lnTo>
                    <a:pt x="3101" y="2314"/>
                  </a:lnTo>
                  <a:lnTo>
                    <a:pt x="3092" y="2315"/>
                  </a:lnTo>
                  <a:lnTo>
                    <a:pt x="3085" y="2311"/>
                  </a:lnTo>
                  <a:lnTo>
                    <a:pt x="3077" y="2308"/>
                  </a:lnTo>
                  <a:lnTo>
                    <a:pt x="3070" y="2300"/>
                  </a:lnTo>
                  <a:lnTo>
                    <a:pt x="3063" y="2293"/>
                  </a:lnTo>
                  <a:lnTo>
                    <a:pt x="3057" y="2286"/>
                  </a:lnTo>
                  <a:lnTo>
                    <a:pt x="3054" y="2279"/>
                  </a:lnTo>
                  <a:lnTo>
                    <a:pt x="3049" y="2262"/>
                  </a:lnTo>
                  <a:lnTo>
                    <a:pt x="3048" y="2245"/>
                  </a:lnTo>
                  <a:lnTo>
                    <a:pt x="3048" y="2228"/>
                  </a:lnTo>
                  <a:lnTo>
                    <a:pt x="3053" y="2212"/>
                  </a:lnTo>
                  <a:lnTo>
                    <a:pt x="3057" y="2195"/>
                  </a:lnTo>
                  <a:lnTo>
                    <a:pt x="3065" y="2179"/>
                  </a:lnTo>
                  <a:lnTo>
                    <a:pt x="3070" y="2164"/>
                  </a:lnTo>
                  <a:lnTo>
                    <a:pt x="3076" y="2150"/>
                  </a:lnTo>
                  <a:lnTo>
                    <a:pt x="3082" y="2137"/>
                  </a:lnTo>
                  <a:lnTo>
                    <a:pt x="3091" y="2126"/>
                  </a:lnTo>
                  <a:lnTo>
                    <a:pt x="3099" y="2114"/>
                  </a:lnTo>
                  <a:lnTo>
                    <a:pt x="3108" y="2103"/>
                  </a:lnTo>
                  <a:lnTo>
                    <a:pt x="3115" y="2090"/>
                  </a:lnTo>
                  <a:lnTo>
                    <a:pt x="3123" y="2077"/>
                  </a:lnTo>
                  <a:lnTo>
                    <a:pt x="3128" y="2063"/>
                  </a:lnTo>
                  <a:lnTo>
                    <a:pt x="3133" y="2049"/>
                  </a:lnTo>
                  <a:lnTo>
                    <a:pt x="3118" y="2036"/>
                  </a:lnTo>
                  <a:lnTo>
                    <a:pt x="3101" y="2029"/>
                  </a:lnTo>
                  <a:lnTo>
                    <a:pt x="3084" y="2025"/>
                  </a:lnTo>
                  <a:lnTo>
                    <a:pt x="3066" y="2022"/>
                  </a:lnTo>
                  <a:lnTo>
                    <a:pt x="3047" y="2017"/>
                  </a:lnTo>
                  <a:lnTo>
                    <a:pt x="3029" y="2012"/>
                  </a:lnTo>
                  <a:lnTo>
                    <a:pt x="3014" y="2002"/>
                  </a:lnTo>
                  <a:lnTo>
                    <a:pt x="3004" y="1988"/>
                  </a:lnTo>
                  <a:lnTo>
                    <a:pt x="3006" y="1968"/>
                  </a:lnTo>
                  <a:lnTo>
                    <a:pt x="3014" y="1950"/>
                  </a:lnTo>
                  <a:lnTo>
                    <a:pt x="3020" y="1932"/>
                  </a:lnTo>
                  <a:lnTo>
                    <a:pt x="3032" y="1915"/>
                  </a:lnTo>
                  <a:lnTo>
                    <a:pt x="3042" y="1898"/>
                  </a:lnTo>
                  <a:lnTo>
                    <a:pt x="3056" y="1883"/>
                  </a:lnTo>
                  <a:lnTo>
                    <a:pt x="3070" y="1869"/>
                  </a:lnTo>
                  <a:lnTo>
                    <a:pt x="3087" y="1861"/>
                  </a:lnTo>
                  <a:lnTo>
                    <a:pt x="3091" y="1852"/>
                  </a:lnTo>
                  <a:lnTo>
                    <a:pt x="3095" y="1844"/>
                  </a:lnTo>
                  <a:lnTo>
                    <a:pt x="3095" y="1834"/>
                  </a:lnTo>
                  <a:lnTo>
                    <a:pt x="3094" y="1827"/>
                  </a:lnTo>
                  <a:lnTo>
                    <a:pt x="3086" y="1821"/>
                  </a:lnTo>
                  <a:lnTo>
                    <a:pt x="3079" y="1817"/>
                  </a:lnTo>
                  <a:lnTo>
                    <a:pt x="3071" y="1814"/>
                  </a:lnTo>
                  <a:lnTo>
                    <a:pt x="3063" y="1813"/>
                  </a:lnTo>
                  <a:lnTo>
                    <a:pt x="3054" y="1810"/>
                  </a:lnTo>
                  <a:lnTo>
                    <a:pt x="3046" y="1810"/>
                  </a:lnTo>
                  <a:lnTo>
                    <a:pt x="3038" y="1810"/>
                  </a:lnTo>
                  <a:lnTo>
                    <a:pt x="3030" y="1814"/>
                  </a:lnTo>
                  <a:lnTo>
                    <a:pt x="3010" y="1828"/>
                  </a:lnTo>
                  <a:lnTo>
                    <a:pt x="2992" y="1845"/>
                  </a:lnTo>
                  <a:lnTo>
                    <a:pt x="2974" y="1864"/>
                  </a:lnTo>
                  <a:lnTo>
                    <a:pt x="2960" y="1885"/>
                  </a:lnTo>
                  <a:lnTo>
                    <a:pt x="2947" y="1906"/>
                  </a:lnTo>
                  <a:lnTo>
                    <a:pt x="2938" y="1930"/>
                  </a:lnTo>
                  <a:lnTo>
                    <a:pt x="2932" y="1956"/>
                  </a:lnTo>
                  <a:lnTo>
                    <a:pt x="2932" y="1985"/>
                  </a:lnTo>
                  <a:lnTo>
                    <a:pt x="2880" y="1995"/>
                  </a:lnTo>
                  <a:lnTo>
                    <a:pt x="2832" y="2009"/>
                  </a:lnTo>
                  <a:lnTo>
                    <a:pt x="2782" y="2025"/>
                  </a:lnTo>
                  <a:lnTo>
                    <a:pt x="2736" y="2043"/>
                  </a:lnTo>
                  <a:lnTo>
                    <a:pt x="2688" y="2062"/>
                  </a:lnTo>
                  <a:lnTo>
                    <a:pt x="2641" y="2083"/>
                  </a:lnTo>
                  <a:lnTo>
                    <a:pt x="2595" y="2104"/>
                  </a:lnTo>
                  <a:lnTo>
                    <a:pt x="2550" y="2127"/>
                  </a:lnTo>
                  <a:lnTo>
                    <a:pt x="2577" y="2076"/>
                  </a:lnTo>
                  <a:lnTo>
                    <a:pt x="2608" y="2028"/>
                  </a:lnTo>
                  <a:lnTo>
                    <a:pt x="2641" y="1978"/>
                  </a:lnTo>
                  <a:lnTo>
                    <a:pt x="2675" y="1932"/>
                  </a:lnTo>
                  <a:lnTo>
                    <a:pt x="2709" y="1883"/>
                  </a:lnTo>
                  <a:lnTo>
                    <a:pt x="2747" y="1838"/>
                  </a:lnTo>
                  <a:lnTo>
                    <a:pt x="2784" y="1793"/>
                  </a:lnTo>
                  <a:lnTo>
                    <a:pt x="2823" y="1750"/>
                  </a:lnTo>
                  <a:lnTo>
                    <a:pt x="2829" y="1733"/>
                  </a:lnTo>
                  <a:lnTo>
                    <a:pt x="2839" y="1718"/>
                  </a:lnTo>
                  <a:lnTo>
                    <a:pt x="2851" y="1702"/>
                  </a:lnTo>
                  <a:lnTo>
                    <a:pt x="2863" y="1688"/>
                  </a:lnTo>
                  <a:lnTo>
                    <a:pt x="2875" y="1674"/>
                  </a:lnTo>
                  <a:lnTo>
                    <a:pt x="2887" y="1661"/>
                  </a:lnTo>
                  <a:lnTo>
                    <a:pt x="2900" y="1648"/>
                  </a:lnTo>
                  <a:lnTo>
                    <a:pt x="2913" y="1636"/>
                  </a:lnTo>
                  <a:lnTo>
                    <a:pt x="2924" y="1651"/>
                  </a:lnTo>
                  <a:lnTo>
                    <a:pt x="2939" y="1667"/>
                  </a:lnTo>
                  <a:lnTo>
                    <a:pt x="2955" y="1678"/>
                  </a:lnTo>
                  <a:lnTo>
                    <a:pt x="2972" y="1691"/>
                  </a:lnTo>
                  <a:lnTo>
                    <a:pt x="2989" y="1698"/>
                  </a:lnTo>
                  <a:lnTo>
                    <a:pt x="3008" y="1704"/>
                  </a:lnTo>
                  <a:lnTo>
                    <a:pt x="3027" y="1704"/>
                  </a:lnTo>
                  <a:lnTo>
                    <a:pt x="3048" y="1702"/>
                  </a:lnTo>
                  <a:lnTo>
                    <a:pt x="3056" y="1696"/>
                  </a:lnTo>
                  <a:lnTo>
                    <a:pt x="3065" y="1694"/>
                  </a:lnTo>
                  <a:lnTo>
                    <a:pt x="3075" y="1691"/>
                  </a:lnTo>
                  <a:lnTo>
                    <a:pt x="3085" y="1689"/>
                  </a:lnTo>
                  <a:lnTo>
                    <a:pt x="3092" y="1684"/>
                  </a:lnTo>
                  <a:lnTo>
                    <a:pt x="3100" y="1679"/>
                  </a:lnTo>
                  <a:lnTo>
                    <a:pt x="3105" y="1671"/>
                  </a:lnTo>
                  <a:lnTo>
                    <a:pt x="3109" y="1660"/>
                  </a:lnTo>
                  <a:lnTo>
                    <a:pt x="3108" y="1651"/>
                  </a:lnTo>
                  <a:lnTo>
                    <a:pt x="3106" y="1645"/>
                  </a:lnTo>
                  <a:lnTo>
                    <a:pt x="3103" y="1640"/>
                  </a:lnTo>
                  <a:lnTo>
                    <a:pt x="3100" y="1636"/>
                  </a:lnTo>
                  <a:lnTo>
                    <a:pt x="3091" y="1627"/>
                  </a:lnTo>
                  <a:lnTo>
                    <a:pt x="3085" y="1619"/>
                  </a:lnTo>
                  <a:lnTo>
                    <a:pt x="3071" y="1623"/>
                  </a:lnTo>
                  <a:lnTo>
                    <a:pt x="3058" y="1627"/>
                  </a:lnTo>
                  <a:lnTo>
                    <a:pt x="3046" y="1630"/>
                  </a:lnTo>
                  <a:lnTo>
                    <a:pt x="3033" y="1631"/>
                  </a:lnTo>
                  <a:lnTo>
                    <a:pt x="3020" y="1628"/>
                  </a:lnTo>
                  <a:lnTo>
                    <a:pt x="3008" y="1626"/>
                  </a:lnTo>
                  <a:lnTo>
                    <a:pt x="2996" y="1619"/>
                  </a:lnTo>
                  <a:lnTo>
                    <a:pt x="2985" y="1611"/>
                  </a:lnTo>
                  <a:lnTo>
                    <a:pt x="2977" y="1592"/>
                  </a:lnTo>
                  <a:lnTo>
                    <a:pt x="2974" y="1573"/>
                  </a:lnTo>
                  <a:lnTo>
                    <a:pt x="2970" y="1555"/>
                  </a:lnTo>
                  <a:lnTo>
                    <a:pt x="2970" y="1536"/>
                  </a:lnTo>
                  <a:lnTo>
                    <a:pt x="2968" y="1517"/>
                  </a:lnTo>
                  <a:lnTo>
                    <a:pt x="2970" y="1498"/>
                  </a:lnTo>
                  <a:lnTo>
                    <a:pt x="2971" y="1478"/>
                  </a:lnTo>
                  <a:lnTo>
                    <a:pt x="2974" y="1460"/>
                  </a:lnTo>
                  <a:lnTo>
                    <a:pt x="2963" y="1449"/>
                  </a:lnTo>
                  <a:lnTo>
                    <a:pt x="2953" y="1446"/>
                  </a:lnTo>
                  <a:lnTo>
                    <a:pt x="2942" y="1446"/>
                  </a:lnTo>
                  <a:lnTo>
                    <a:pt x="2932" y="1450"/>
                  </a:lnTo>
                  <a:lnTo>
                    <a:pt x="2920" y="1454"/>
                  </a:lnTo>
                  <a:lnTo>
                    <a:pt x="2909" y="1461"/>
                  </a:lnTo>
                  <a:lnTo>
                    <a:pt x="2898" y="1464"/>
                  </a:lnTo>
                  <a:lnTo>
                    <a:pt x="2886" y="1467"/>
                  </a:lnTo>
                  <a:lnTo>
                    <a:pt x="2844" y="1467"/>
                  </a:lnTo>
                  <a:lnTo>
                    <a:pt x="2842" y="1447"/>
                  </a:lnTo>
                  <a:lnTo>
                    <a:pt x="2847" y="1427"/>
                  </a:lnTo>
                  <a:lnTo>
                    <a:pt x="2856" y="1406"/>
                  </a:lnTo>
                  <a:lnTo>
                    <a:pt x="2866" y="1388"/>
                  </a:lnTo>
                  <a:lnTo>
                    <a:pt x="2871" y="1369"/>
                  </a:lnTo>
                  <a:lnTo>
                    <a:pt x="2871" y="1355"/>
                  </a:lnTo>
                  <a:lnTo>
                    <a:pt x="2860" y="1344"/>
                  </a:lnTo>
                  <a:lnTo>
                    <a:pt x="2838" y="1340"/>
                  </a:lnTo>
                  <a:lnTo>
                    <a:pt x="2822" y="1355"/>
                  </a:lnTo>
                  <a:lnTo>
                    <a:pt x="2808" y="1375"/>
                  </a:lnTo>
                  <a:lnTo>
                    <a:pt x="2796" y="1395"/>
                  </a:lnTo>
                  <a:lnTo>
                    <a:pt x="2790" y="1417"/>
                  </a:lnTo>
                  <a:lnTo>
                    <a:pt x="2785" y="1439"/>
                  </a:lnTo>
                  <a:lnTo>
                    <a:pt x="2782" y="1463"/>
                  </a:lnTo>
                  <a:lnTo>
                    <a:pt x="2782" y="1485"/>
                  </a:lnTo>
                  <a:lnTo>
                    <a:pt x="2788" y="1511"/>
                  </a:lnTo>
                  <a:lnTo>
                    <a:pt x="2772" y="1518"/>
                  </a:lnTo>
                  <a:lnTo>
                    <a:pt x="2758" y="1529"/>
                  </a:lnTo>
                  <a:lnTo>
                    <a:pt x="2743" y="1539"/>
                  </a:lnTo>
                  <a:lnTo>
                    <a:pt x="2729" y="1551"/>
                  </a:lnTo>
                  <a:lnTo>
                    <a:pt x="2713" y="1559"/>
                  </a:lnTo>
                  <a:lnTo>
                    <a:pt x="2698" y="1566"/>
                  </a:lnTo>
                  <a:lnTo>
                    <a:pt x="2681" y="1568"/>
                  </a:lnTo>
                  <a:lnTo>
                    <a:pt x="2664" y="1565"/>
                  </a:lnTo>
                  <a:lnTo>
                    <a:pt x="2653" y="1553"/>
                  </a:lnTo>
                  <a:lnTo>
                    <a:pt x="2648" y="1542"/>
                  </a:lnTo>
                  <a:lnTo>
                    <a:pt x="2645" y="1529"/>
                  </a:lnTo>
                  <a:lnTo>
                    <a:pt x="2645" y="1517"/>
                  </a:lnTo>
                  <a:lnTo>
                    <a:pt x="2643" y="1504"/>
                  </a:lnTo>
                  <a:lnTo>
                    <a:pt x="2645" y="1491"/>
                  </a:lnTo>
                  <a:lnTo>
                    <a:pt x="2645" y="1480"/>
                  </a:lnTo>
                  <a:lnTo>
                    <a:pt x="2646" y="1471"/>
                  </a:lnTo>
                  <a:lnTo>
                    <a:pt x="2662" y="1457"/>
                  </a:lnTo>
                  <a:lnTo>
                    <a:pt x="2677" y="1441"/>
                  </a:lnTo>
                  <a:lnTo>
                    <a:pt x="2690" y="1423"/>
                  </a:lnTo>
                  <a:lnTo>
                    <a:pt x="2701" y="1406"/>
                  </a:lnTo>
                  <a:lnTo>
                    <a:pt x="2708" y="1385"/>
                  </a:lnTo>
                  <a:lnTo>
                    <a:pt x="2713" y="1364"/>
                  </a:lnTo>
                  <a:lnTo>
                    <a:pt x="2715" y="1341"/>
                  </a:lnTo>
                  <a:lnTo>
                    <a:pt x="2715" y="1320"/>
                  </a:lnTo>
                  <a:lnTo>
                    <a:pt x="2707" y="1308"/>
                  </a:lnTo>
                  <a:lnTo>
                    <a:pt x="2698" y="1303"/>
                  </a:lnTo>
                  <a:lnTo>
                    <a:pt x="2688" y="1298"/>
                  </a:lnTo>
                  <a:lnTo>
                    <a:pt x="2679" y="1298"/>
                  </a:lnTo>
                  <a:lnTo>
                    <a:pt x="2670" y="1307"/>
                  </a:lnTo>
                  <a:lnTo>
                    <a:pt x="2665" y="1320"/>
                  </a:lnTo>
                  <a:lnTo>
                    <a:pt x="2661" y="1331"/>
                  </a:lnTo>
                  <a:lnTo>
                    <a:pt x="2660" y="1345"/>
                  </a:lnTo>
                  <a:lnTo>
                    <a:pt x="2657" y="1358"/>
                  </a:lnTo>
                  <a:lnTo>
                    <a:pt x="2653" y="1371"/>
                  </a:lnTo>
                  <a:lnTo>
                    <a:pt x="2648" y="1382"/>
                  </a:lnTo>
                  <a:lnTo>
                    <a:pt x="2639" y="1393"/>
                  </a:lnTo>
                  <a:lnTo>
                    <a:pt x="2631" y="1399"/>
                  </a:lnTo>
                  <a:lnTo>
                    <a:pt x="2622" y="1406"/>
                  </a:lnTo>
                  <a:lnTo>
                    <a:pt x="2613" y="1410"/>
                  </a:lnTo>
                  <a:lnTo>
                    <a:pt x="2604" y="1415"/>
                  </a:lnTo>
                  <a:lnTo>
                    <a:pt x="2594" y="1416"/>
                  </a:lnTo>
                  <a:lnTo>
                    <a:pt x="2584" y="1417"/>
                  </a:lnTo>
                  <a:lnTo>
                    <a:pt x="2574" y="1417"/>
                  </a:lnTo>
                  <a:lnTo>
                    <a:pt x="2565" y="1417"/>
                  </a:lnTo>
                  <a:lnTo>
                    <a:pt x="2551" y="1409"/>
                  </a:lnTo>
                  <a:lnTo>
                    <a:pt x="2542" y="1400"/>
                  </a:lnTo>
                  <a:lnTo>
                    <a:pt x="2533" y="1389"/>
                  </a:lnTo>
                  <a:lnTo>
                    <a:pt x="2527" y="1378"/>
                  </a:lnTo>
                  <a:lnTo>
                    <a:pt x="2519" y="1365"/>
                  </a:lnTo>
                  <a:lnTo>
                    <a:pt x="2513" y="1354"/>
                  </a:lnTo>
                  <a:lnTo>
                    <a:pt x="2504" y="1344"/>
                  </a:lnTo>
                  <a:lnTo>
                    <a:pt x="2495" y="1340"/>
                  </a:lnTo>
                  <a:lnTo>
                    <a:pt x="2490" y="1348"/>
                  </a:lnTo>
                  <a:lnTo>
                    <a:pt x="2489" y="1361"/>
                  </a:lnTo>
                  <a:lnTo>
                    <a:pt x="2489" y="1372"/>
                  </a:lnTo>
                  <a:lnTo>
                    <a:pt x="2489" y="1386"/>
                  </a:lnTo>
                  <a:lnTo>
                    <a:pt x="2488" y="1399"/>
                  </a:lnTo>
                  <a:lnTo>
                    <a:pt x="2488" y="1413"/>
                  </a:lnTo>
                  <a:lnTo>
                    <a:pt x="2486" y="1424"/>
                  </a:lnTo>
                  <a:lnTo>
                    <a:pt x="2484" y="1437"/>
                  </a:lnTo>
                  <a:lnTo>
                    <a:pt x="2476" y="1447"/>
                  </a:lnTo>
                  <a:lnTo>
                    <a:pt x="2470" y="1460"/>
                  </a:lnTo>
                  <a:lnTo>
                    <a:pt x="2464" y="1471"/>
                  </a:lnTo>
                  <a:lnTo>
                    <a:pt x="2457" y="1484"/>
                  </a:lnTo>
                  <a:lnTo>
                    <a:pt x="2450" y="1494"/>
                  </a:lnTo>
                  <a:lnTo>
                    <a:pt x="2442" y="1504"/>
                  </a:lnTo>
                  <a:lnTo>
                    <a:pt x="2432" y="1511"/>
                  </a:lnTo>
                  <a:lnTo>
                    <a:pt x="2421" y="1518"/>
                  </a:lnTo>
                  <a:lnTo>
                    <a:pt x="2399" y="1517"/>
                  </a:lnTo>
                  <a:lnTo>
                    <a:pt x="2383" y="1507"/>
                  </a:lnTo>
                  <a:lnTo>
                    <a:pt x="2367" y="1490"/>
                  </a:lnTo>
                  <a:lnTo>
                    <a:pt x="2356" y="1474"/>
                  </a:lnTo>
                  <a:lnTo>
                    <a:pt x="2342" y="1460"/>
                  </a:lnTo>
                  <a:lnTo>
                    <a:pt x="2330" y="1454"/>
                  </a:lnTo>
                  <a:lnTo>
                    <a:pt x="2317" y="1460"/>
                  </a:lnTo>
                  <a:lnTo>
                    <a:pt x="2303" y="1484"/>
                  </a:lnTo>
                  <a:lnTo>
                    <a:pt x="2302" y="1495"/>
                  </a:lnTo>
                  <a:lnTo>
                    <a:pt x="2304" y="1508"/>
                  </a:lnTo>
                  <a:lnTo>
                    <a:pt x="2307" y="1521"/>
                  </a:lnTo>
                  <a:lnTo>
                    <a:pt x="2312" y="1534"/>
                  </a:lnTo>
                  <a:lnTo>
                    <a:pt x="2317" y="1545"/>
                  </a:lnTo>
                  <a:lnTo>
                    <a:pt x="2324" y="1556"/>
                  </a:lnTo>
                  <a:lnTo>
                    <a:pt x="2332" y="1568"/>
                  </a:lnTo>
                  <a:lnTo>
                    <a:pt x="2342" y="1579"/>
                  </a:lnTo>
                  <a:lnTo>
                    <a:pt x="2351" y="1587"/>
                  </a:lnTo>
                  <a:lnTo>
                    <a:pt x="2361" y="1593"/>
                  </a:lnTo>
                  <a:lnTo>
                    <a:pt x="2370" y="1597"/>
                  </a:lnTo>
                  <a:lnTo>
                    <a:pt x="2380" y="1600"/>
                  </a:lnTo>
                  <a:lnTo>
                    <a:pt x="2390" y="1600"/>
                  </a:lnTo>
                  <a:lnTo>
                    <a:pt x="2402" y="1600"/>
                  </a:lnTo>
                  <a:lnTo>
                    <a:pt x="2413" y="1599"/>
                  </a:lnTo>
                  <a:lnTo>
                    <a:pt x="2427" y="1599"/>
                  </a:lnTo>
                  <a:lnTo>
                    <a:pt x="2445" y="1627"/>
                  </a:lnTo>
                  <a:lnTo>
                    <a:pt x="2459" y="1660"/>
                  </a:lnTo>
                  <a:lnTo>
                    <a:pt x="2467" y="1692"/>
                  </a:lnTo>
                  <a:lnTo>
                    <a:pt x="2472" y="1729"/>
                  </a:lnTo>
                  <a:lnTo>
                    <a:pt x="2472" y="1766"/>
                  </a:lnTo>
                  <a:lnTo>
                    <a:pt x="2472" y="1803"/>
                  </a:lnTo>
                  <a:lnTo>
                    <a:pt x="2469" y="1840"/>
                  </a:lnTo>
                  <a:lnTo>
                    <a:pt x="2465" y="1878"/>
                  </a:lnTo>
                  <a:lnTo>
                    <a:pt x="2453" y="1900"/>
                  </a:lnTo>
                  <a:lnTo>
                    <a:pt x="2442" y="1923"/>
                  </a:lnTo>
                  <a:lnTo>
                    <a:pt x="2428" y="1944"/>
                  </a:lnTo>
                  <a:lnTo>
                    <a:pt x="2416" y="1967"/>
                  </a:lnTo>
                  <a:lnTo>
                    <a:pt x="2400" y="1988"/>
                  </a:lnTo>
                  <a:lnTo>
                    <a:pt x="2386" y="2009"/>
                  </a:lnTo>
                  <a:lnTo>
                    <a:pt x="2371" y="2031"/>
                  </a:lnTo>
                  <a:lnTo>
                    <a:pt x="2360" y="2052"/>
                  </a:lnTo>
                  <a:lnTo>
                    <a:pt x="2305" y="2131"/>
                  </a:lnTo>
                  <a:lnTo>
                    <a:pt x="2255" y="2212"/>
                  </a:lnTo>
                  <a:lnTo>
                    <a:pt x="2204" y="2293"/>
                  </a:lnTo>
                  <a:lnTo>
                    <a:pt x="2156" y="2374"/>
                  </a:lnTo>
                  <a:lnTo>
                    <a:pt x="2108" y="2454"/>
                  </a:lnTo>
                  <a:lnTo>
                    <a:pt x="2063" y="2538"/>
                  </a:lnTo>
                  <a:lnTo>
                    <a:pt x="2017" y="2620"/>
                  </a:lnTo>
                  <a:lnTo>
                    <a:pt x="1973" y="2705"/>
                  </a:lnTo>
                  <a:lnTo>
                    <a:pt x="1963" y="2718"/>
                  </a:lnTo>
                  <a:lnTo>
                    <a:pt x="1954" y="2730"/>
                  </a:lnTo>
                  <a:lnTo>
                    <a:pt x="1942" y="2742"/>
                  </a:lnTo>
                  <a:lnTo>
                    <a:pt x="1932" y="2755"/>
                  </a:lnTo>
                  <a:lnTo>
                    <a:pt x="1920" y="2764"/>
                  </a:lnTo>
                  <a:lnTo>
                    <a:pt x="1908" y="2776"/>
                  </a:lnTo>
                  <a:lnTo>
                    <a:pt x="1896" y="2786"/>
                  </a:lnTo>
                  <a:lnTo>
                    <a:pt x="1883" y="2796"/>
                  </a:lnTo>
                  <a:lnTo>
                    <a:pt x="1849" y="2793"/>
                  </a:lnTo>
                  <a:lnTo>
                    <a:pt x="1818" y="2781"/>
                  </a:lnTo>
                  <a:lnTo>
                    <a:pt x="1791" y="2762"/>
                  </a:lnTo>
                  <a:lnTo>
                    <a:pt x="1766" y="2739"/>
                  </a:lnTo>
                  <a:lnTo>
                    <a:pt x="1744" y="2711"/>
                  </a:lnTo>
                  <a:lnTo>
                    <a:pt x="1722" y="2682"/>
                  </a:lnTo>
                  <a:lnTo>
                    <a:pt x="1702" y="2653"/>
                  </a:lnTo>
                  <a:lnTo>
                    <a:pt x="1682" y="2624"/>
                  </a:lnTo>
                  <a:lnTo>
                    <a:pt x="1650" y="2573"/>
                  </a:lnTo>
                  <a:lnTo>
                    <a:pt x="1621" y="2522"/>
                  </a:lnTo>
                  <a:lnTo>
                    <a:pt x="1593" y="2470"/>
                  </a:lnTo>
                  <a:lnTo>
                    <a:pt x="1568" y="2419"/>
                  </a:lnTo>
                  <a:lnTo>
                    <a:pt x="1544" y="2365"/>
                  </a:lnTo>
                  <a:lnTo>
                    <a:pt x="1524" y="2311"/>
                  </a:lnTo>
                  <a:lnTo>
                    <a:pt x="1507" y="2256"/>
                  </a:lnTo>
                  <a:lnTo>
                    <a:pt x="1494" y="2201"/>
                  </a:lnTo>
                  <a:lnTo>
                    <a:pt x="1481" y="2134"/>
                  </a:lnTo>
                  <a:lnTo>
                    <a:pt x="1475" y="2069"/>
                  </a:lnTo>
                  <a:lnTo>
                    <a:pt x="1474" y="2005"/>
                  </a:lnTo>
                  <a:lnTo>
                    <a:pt x="1479" y="1941"/>
                  </a:lnTo>
                  <a:lnTo>
                    <a:pt x="1486" y="1878"/>
                  </a:lnTo>
                  <a:lnTo>
                    <a:pt x="1497" y="1814"/>
                  </a:lnTo>
                  <a:lnTo>
                    <a:pt x="1510" y="1752"/>
                  </a:lnTo>
                  <a:lnTo>
                    <a:pt x="1525" y="1689"/>
                  </a:lnTo>
                  <a:lnTo>
                    <a:pt x="1536" y="1689"/>
                  </a:lnTo>
                  <a:lnTo>
                    <a:pt x="1548" y="1691"/>
                  </a:lnTo>
                  <a:lnTo>
                    <a:pt x="1560" y="1688"/>
                  </a:lnTo>
                  <a:lnTo>
                    <a:pt x="1573" y="1687"/>
                  </a:lnTo>
                  <a:lnTo>
                    <a:pt x="1584" y="1682"/>
                  </a:lnTo>
                  <a:lnTo>
                    <a:pt x="1597" y="1679"/>
                  </a:lnTo>
                  <a:lnTo>
                    <a:pt x="1608" y="1675"/>
                  </a:lnTo>
                  <a:lnTo>
                    <a:pt x="1621" y="1675"/>
                  </a:lnTo>
                  <a:lnTo>
                    <a:pt x="1627" y="1667"/>
                  </a:lnTo>
                  <a:lnTo>
                    <a:pt x="1635" y="1661"/>
                  </a:lnTo>
                  <a:lnTo>
                    <a:pt x="1642" y="1654"/>
                  </a:lnTo>
                  <a:lnTo>
                    <a:pt x="1653" y="1648"/>
                  </a:lnTo>
                  <a:lnTo>
                    <a:pt x="1659" y="1640"/>
                  </a:lnTo>
                  <a:lnTo>
                    <a:pt x="1667" y="1631"/>
                  </a:lnTo>
                  <a:lnTo>
                    <a:pt x="1670" y="1621"/>
                  </a:lnTo>
                  <a:lnTo>
                    <a:pt x="1672" y="1611"/>
                  </a:lnTo>
                  <a:lnTo>
                    <a:pt x="1665" y="1604"/>
                  </a:lnTo>
                  <a:lnTo>
                    <a:pt x="1660" y="1597"/>
                  </a:lnTo>
                  <a:lnTo>
                    <a:pt x="1654" y="1592"/>
                  </a:lnTo>
                  <a:lnTo>
                    <a:pt x="1648" y="1589"/>
                  </a:lnTo>
                  <a:lnTo>
                    <a:pt x="1634" y="1585"/>
                  </a:lnTo>
                  <a:lnTo>
                    <a:pt x="1621" y="1592"/>
                  </a:lnTo>
                  <a:lnTo>
                    <a:pt x="1610" y="1600"/>
                  </a:lnTo>
                  <a:lnTo>
                    <a:pt x="1598" y="1609"/>
                  </a:lnTo>
                  <a:lnTo>
                    <a:pt x="1586" y="1613"/>
                  </a:lnTo>
                  <a:lnTo>
                    <a:pt x="1573" y="1619"/>
                  </a:lnTo>
                  <a:lnTo>
                    <a:pt x="1559" y="1621"/>
                  </a:lnTo>
                  <a:lnTo>
                    <a:pt x="1548" y="1624"/>
                  </a:lnTo>
                  <a:lnTo>
                    <a:pt x="1534" y="1624"/>
                  </a:lnTo>
                  <a:lnTo>
                    <a:pt x="1522" y="1626"/>
                  </a:lnTo>
                  <a:lnTo>
                    <a:pt x="1505" y="1613"/>
                  </a:lnTo>
                  <a:lnTo>
                    <a:pt x="1491" y="1600"/>
                  </a:lnTo>
                  <a:lnTo>
                    <a:pt x="1478" y="1585"/>
                  </a:lnTo>
                  <a:lnTo>
                    <a:pt x="1468" y="1570"/>
                  </a:lnTo>
                  <a:lnTo>
                    <a:pt x="1456" y="1555"/>
                  </a:lnTo>
                  <a:lnTo>
                    <a:pt x="1445" y="1539"/>
                  </a:lnTo>
                  <a:lnTo>
                    <a:pt x="1434" y="1522"/>
                  </a:lnTo>
                  <a:lnTo>
                    <a:pt x="1422" y="1508"/>
                  </a:lnTo>
                  <a:lnTo>
                    <a:pt x="1416" y="1514"/>
                  </a:lnTo>
                  <a:lnTo>
                    <a:pt x="1413" y="1521"/>
                  </a:lnTo>
                  <a:lnTo>
                    <a:pt x="1412" y="1528"/>
                  </a:lnTo>
                  <a:lnTo>
                    <a:pt x="1412" y="1536"/>
                  </a:lnTo>
                  <a:lnTo>
                    <a:pt x="1412" y="1543"/>
                  </a:lnTo>
                  <a:lnTo>
                    <a:pt x="1413" y="1552"/>
                  </a:lnTo>
                  <a:lnTo>
                    <a:pt x="1412" y="1559"/>
                  </a:lnTo>
                  <a:lnTo>
                    <a:pt x="1411" y="1568"/>
                  </a:lnTo>
                  <a:lnTo>
                    <a:pt x="1405" y="1579"/>
                  </a:lnTo>
                  <a:lnTo>
                    <a:pt x="1400" y="1592"/>
                  </a:lnTo>
                  <a:lnTo>
                    <a:pt x="1392" y="1604"/>
                  </a:lnTo>
                  <a:lnTo>
                    <a:pt x="1386" y="1617"/>
                  </a:lnTo>
                  <a:lnTo>
                    <a:pt x="1377" y="1628"/>
                  </a:lnTo>
                  <a:lnTo>
                    <a:pt x="1368" y="1640"/>
                  </a:lnTo>
                  <a:lnTo>
                    <a:pt x="1357" y="1650"/>
                  </a:lnTo>
                  <a:lnTo>
                    <a:pt x="1345" y="1660"/>
                  </a:lnTo>
                  <a:lnTo>
                    <a:pt x="1324" y="1654"/>
                  </a:lnTo>
                  <a:lnTo>
                    <a:pt x="1307" y="1644"/>
                  </a:lnTo>
                  <a:lnTo>
                    <a:pt x="1293" y="1630"/>
                  </a:lnTo>
                  <a:lnTo>
                    <a:pt x="1282" y="1614"/>
                  </a:lnTo>
                  <a:lnTo>
                    <a:pt x="1271" y="1596"/>
                  </a:lnTo>
                  <a:lnTo>
                    <a:pt x="1259" y="1579"/>
                  </a:lnTo>
                  <a:lnTo>
                    <a:pt x="1246" y="1560"/>
                  </a:lnTo>
                  <a:lnTo>
                    <a:pt x="1234" y="1548"/>
                  </a:lnTo>
                  <a:lnTo>
                    <a:pt x="1222" y="1568"/>
                  </a:lnTo>
                  <a:lnTo>
                    <a:pt x="1212" y="1589"/>
                  </a:lnTo>
                  <a:lnTo>
                    <a:pt x="1201" y="1609"/>
                  </a:lnTo>
                  <a:lnTo>
                    <a:pt x="1191" y="1630"/>
                  </a:lnTo>
                  <a:lnTo>
                    <a:pt x="1178" y="1648"/>
                  </a:lnTo>
                  <a:lnTo>
                    <a:pt x="1164" y="1667"/>
                  </a:lnTo>
                  <a:lnTo>
                    <a:pt x="1149" y="1682"/>
                  </a:lnTo>
                  <a:lnTo>
                    <a:pt x="1131" y="1699"/>
                  </a:lnTo>
                  <a:lnTo>
                    <a:pt x="1122" y="1701"/>
                  </a:lnTo>
                  <a:lnTo>
                    <a:pt x="1115" y="1702"/>
                  </a:lnTo>
                  <a:lnTo>
                    <a:pt x="1107" y="1702"/>
                  </a:lnTo>
                  <a:lnTo>
                    <a:pt x="1101" y="1702"/>
                  </a:lnTo>
                  <a:lnTo>
                    <a:pt x="1093" y="1701"/>
                  </a:lnTo>
                  <a:lnTo>
                    <a:pt x="1086" y="1701"/>
                  </a:lnTo>
                  <a:lnTo>
                    <a:pt x="1078" y="1699"/>
                  </a:lnTo>
                  <a:lnTo>
                    <a:pt x="1071" y="1699"/>
                  </a:lnTo>
                  <a:lnTo>
                    <a:pt x="1059" y="1691"/>
                  </a:lnTo>
                  <a:lnTo>
                    <a:pt x="1053" y="1681"/>
                  </a:lnTo>
                  <a:lnTo>
                    <a:pt x="1048" y="1668"/>
                  </a:lnTo>
                  <a:lnTo>
                    <a:pt x="1044" y="1655"/>
                  </a:lnTo>
                  <a:lnTo>
                    <a:pt x="1044" y="1643"/>
                  </a:lnTo>
                  <a:lnTo>
                    <a:pt x="1048" y="1633"/>
                  </a:lnTo>
                  <a:lnTo>
                    <a:pt x="1052" y="1623"/>
                  </a:lnTo>
                  <a:lnTo>
                    <a:pt x="1057" y="1614"/>
                  </a:lnTo>
                  <a:lnTo>
                    <a:pt x="1059" y="1604"/>
                  </a:lnTo>
                  <a:lnTo>
                    <a:pt x="1063" y="1596"/>
                  </a:lnTo>
                  <a:lnTo>
                    <a:pt x="1064" y="1585"/>
                  </a:lnTo>
                  <a:lnTo>
                    <a:pt x="1066" y="1575"/>
                  </a:lnTo>
                  <a:lnTo>
                    <a:pt x="1054" y="1568"/>
                  </a:lnTo>
                  <a:lnTo>
                    <a:pt x="1044" y="1562"/>
                  </a:lnTo>
                  <a:lnTo>
                    <a:pt x="1033" y="1559"/>
                  </a:lnTo>
                  <a:lnTo>
                    <a:pt x="1023" y="1562"/>
                  </a:lnTo>
                  <a:lnTo>
                    <a:pt x="1015" y="1579"/>
                  </a:lnTo>
                  <a:lnTo>
                    <a:pt x="1005" y="1599"/>
                  </a:lnTo>
                  <a:lnTo>
                    <a:pt x="995" y="1620"/>
                  </a:lnTo>
                  <a:lnTo>
                    <a:pt x="986" y="1641"/>
                  </a:lnTo>
                  <a:lnTo>
                    <a:pt x="979" y="1661"/>
                  </a:lnTo>
                  <a:lnTo>
                    <a:pt x="978" y="1682"/>
                  </a:lnTo>
                  <a:lnTo>
                    <a:pt x="983" y="1704"/>
                  </a:lnTo>
                  <a:lnTo>
                    <a:pt x="996" y="1726"/>
                  </a:lnTo>
                  <a:lnTo>
                    <a:pt x="1009" y="1739"/>
                  </a:lnTo>
                  <a:lnTo>
                    <a:pt x="1023" y="1752"/>
                  </a:lnTo>
                  <a:lnTo>
                    <a:pt x="1038" y="1763"/>
                  </a:lnTo>
                  <a:lnTo>
                    <a:pt x="1053" y="1773"/>
                  </a:lnTo>
                  <a:lnTo>
                    <a:pt x="1068" y="1780"/>
                  </a:lnTo>
                  <a:lnTo>
                    <a:pt x="1083" y="1786"/>
                  </a:lnTo>
                  <a:lnTo>
                    <a:pt x="1100" y="1789"/>
                  </a:lnTo>
                  <a:lnTo>
                    <a:pt x="1119" y="1790"/>
                  </a:lnTo>
                  <a:lnTo>
                    <a:pt x="1129" y="1859"/>
                  </a:lnTo>
                  <a:lnTo>
                    <a:pt x="1144" y="1929"/>
                  </a:lnTo>
                  <a:lnTo>
                    <a:pt x="1160" y="1997"/>
                  </a:lnTo>
                  <a:lnTo>
                    <a:pt x="1179" y="2065"/>
                  </a:lnTo>
                  <a:lnTo>
                    <a:pt x="1196" y="2131"/>
                  </a:lnTo>
                  <a:lnTo>
                    <a:pt x="1211" y="2199"/>
                  </a:lnTo>
                  <a:lnTo>
                    <a:pt x="1222" y="2269"/>
                  </a:lnTo>
                  <a:lnTo>
                    <a:pt x="1230" y="2342"/>
                  </a:lnTo>
                  <a:lnTo>
                    <a:pt x="1227" y="2347"/>
                  </a:lnTo>
                  <a:lnTo>
                    <a:pt x="1225" y="2354"/>
                  </a:lnTo>
                  <a:lnTo>
                    <a:pt x="1220" y="2359"/>
                  </a:lnTo>
                  <a:lnTo>
                    <a:pt x="1215" y="2365"/>
                  </a:lnTo>
                  <a:lnTo>
                    <a:pt x="1174" y="2355"/>
                  </a:lnTo>
                  <a:lnTo>
                    <a:pt x="1139" y="2340"/>
                  </a:lnTo>
                  <a:lnTo>
                    <a:pt x="1105" y="2318"/>
                  </a:lnTo>
                  <a:lnTo>
                    <a:pt x="1074" y="2294"/>
                  </a:lnTo>
                  <a:lnTo>
                    <a:pt x="1044" y="2264"/>
                  </a:lnTo>
                  <a:lnTo>
                    <a:pt x="1016" y="2233"/>
                  </a:lnTo>
                  <a:lnTo>
                    <a:pt x="990" y="2201"/>
                  </a:lnTo>
                  <a:lnTo>
                    <a:pt x="966" y="2171"/>
                  </a:lnTo>
                  <a:lnTo>
                    <a:pt x="971" y="2154"/>
                  </a:lnTo>
                  <a:lnTo>
                    <a:pt x="977" y="2141"/>
                  </a:lnTo>
                  <a:lnTo>
                    <a:pt x="983" y="2128"/>
                  </a:lnTo>
                  <a:lnTo>
                    <a:pt x="990" y="2116"/>
                  </a:lnTo>
                  <a:lnTo>
                    <a:pt x="993" y="2102"/>
                  </a:lnTo>
                  <a:lnTo>
                    <a:pt x="996" y="2087"/>
                  </a:lnTo>
                  <a:lnTo>
                    <a:pt x="995" y="2072"/>
                  </a:lnTo>
                  <a:lnTo>
                    <a:pt x="990" y="2056"/>
                  </a:lnTo>
                  <a:lnTo>
                    <a:pt x="982" y="2053"/>
                  </a:lnTo>
                  <a:lnTo>
                    <a:pt x="977" y="2049"/>
                  </a:lnTo>
                  <a:lnTo>
                    <a:pt x="971" y="2043"/>
                  </a:lnTo>
                  <a:lnTo>
                    <a:pt x="966" y="2038"/>
                  </a:lnTo>
                  <a:lnTo>
                    <a:pt x="959" y="2031"/>
                  </a:lnTo>
                  <a:lnTo>
                    <a:pt x="953" y="2029"/>
                  </a:lnTo>
                  <a:lnTo>
                    <a:pt x="947" y="2032"/>
                  </a:lnTo>
                  <a:lnTo>
                    <a:pt x="942" y="2042"/>
                  </a:lnTo>
                  <a:lnTo>
                    <a:pt x="939" y="2051"/>
                  </a:lnTo>
                  <a:lnTo>
                    <a:pt x="936" y="2059"/>
                  </a:lnTo>
                  <a:lnTo>
                    <a:pt x="933" y="2068"/>
                  </a:lnTo>
                  <a:lnTo>
                    <a:pt x="929" y="2076"/>
                  </a:lnTo>
                  <a:lnTo>
                    <a:pt x="923" y="2082"/>
                  </a:lnTo>
                  <a:lnTo>
                    <a:pt x="916" y="2089"/>
                  </a:lnTo>
                  <a:lnTo>
                    <a:pt x="909" y="2094"/>
                  </a:lnTo>
                  <a:lnTo>
                    <a:pt x="902" y="2100"/>
                  </a:lnTo>
                  <a:lnTo>
                    <a:pt x="892" y="2103"/>
                  </a:lnTo>
                  <a:lnTo>
                    <a:pt x="883" y="2106"/>
                  </a:lnTo>
                  <a:lnTo>
                    <a:pt x="876" y="2107"/>
                  </a:lnTo>
                  <a:lnTo>
                    <a:pt x="868" y="2109"/>
                  </a:lnTo>
                  <a:lnTo>
                    <a:pt x="859" y="2107"/>
                  </a:lnTo>
                  <a:lnTo>
                    <a:pt x="850" y="2106"/>
                  </a:lnTo>
                  <a:lnTo>
                    <a:pt x="842" y="2104"/>
                  </a:lnTo>
                  <a:lnTo>
                    <a:pt x="834" y="2103"/>
                  </a:lnTo>
                  <a:lnTo>
                    <a:pt x="823" y="2096"/>
                  </a:lnTo>
                  <a:lnTo>
                    <a:pt x="815" y="2089"/>
                  </a:lnTo>
                  <a:lnTo>
                    <a:pt x="807" y="2077"/>
                  </a:lnTo>
                  <a:lnTo>
                    <a:pt x="801" y="2069"/>
                  </a:lnTo>
                  <a:lnTo>
                    <a:pt x="792" y="2060"/>
                  </a:lnTo>
                  <a:lnTo>
                    <a:pt x="785" y="2056"/>
                  </a:lnTo>
                  <a:lnTo>
                    <a:pt x="775" y="2058"/>
                  </a:lnTo>
                  <a:lnTo>
                    <a:pt x="764" y="2069"/>
                  </a:lnTo>
                  <a:lnTo>
                    <a:pt x="766" y="2089"/>
                  </a:lnTo>
                  <a:lnTo>
                    <a:pt x="768" y="2109"/>
                  </a:lnTo>
                  <a:lnTo>
                    <a:pt x="769" y="2127"/>
                  </a:lnTo>
                  <a:lnTo>
                    <a:pt x="771" y="2147"/>
                  </a:lnTo>
                  <a:lnTo>
                    <a:pt x="768" y="2164"/>
                  </a:lnTo>
                  <a:lnTo>
                    <a:pt x="763" y="2182"/>
                  </a:lnTo>
                  <a:lnTo>
                    <a:pt x="754" y="2198"/>
                  </a:lnTo>
                  <a:lnTo>
                    <a:pt x="740" y="2213"/>
                  </a:lnTo>
                  <a:lnTo>
                    <a:pt x="719" y="2215"/>
                  </a:lnTo>
                  <a:lnTo>
                    <a:pt x="700" y="2212"/>
                  </a:lnTo>
                  <a:lnTo>
                    <a:pt x="681" y="2205"/>
                  </a:lnTo>
                  <a:lnTo>
                    <a:pt x="664" y="2195"/>
                  </a:lnTo>
                  <a:lnTo>
                    <a:pt x="647" y="2182"/>
                  </a:lnTo>
                  <a:lnTo>
                    <a:pt x="630" y="2170"/>
                  </a:lnTo>
                  <a:lnTo>
                    <a:pt x="615" y="2155"/>
                  </a:lnTo>
                  <a:lnTo>
                    <a:pt x="600" y="2144"/>
                  </a:lnTo>
                  <a:lnTo>
                    <a:pt x="590" y="2148"/>
                  </a:lnTo>
                  <a:lnTo>
                    <a:pt x="585" y="2158"/>
                  </a:lnTo>
                  <a:lnTo>
                    <a:pt x="582" y="2170"/>
                  </a:lnTo>
                  <a:lnTo>
                    <a:pt x="582" y="2182"/>
                  </a:lnTo>
                  <a:lnTo>
                    <a:pt x="582" y="2195"/>
                  </a:lnTo>
                  <a:lnTo>
                    <a:pt x="582" y="2208"/>
                  </a:lnTo>
                  <a:lnTo>
                    <a:pt x="580" y="2221"/>
                  </a:lnTo>
                  <a:lnTo>
                    <a:pt x="576" y="2235"/>
                  </a:lnTo>
                  <a:lnTo>
                    <a:pt x="571" y="2263"/>
                  </a:lnTo>
                  <a:lnTo>
                    <a:pt x="566" y="2293"/>
                  </a:lnTo>
                  <a:lnTo>
                    <a:pt x="557" y="2321"/>
                  </a:lnTo>
                  <a:lnTo>
                    <a:pt x="547" y="2351"/>
                  </a:lnTo>
                  <a:lnTo>
                    <a:pt x="532" y="2375"/>
                  </a:lnTo>
                  <a:lnTo>
                    <a:pt x="515" y="2399"/>
                  </a:lnTo>
                  <a:lnTo>
                    <a:pt x="494" y="2417"/>
                  </a:lnTo>
                  <a:lnTo>
                    <a:pt x="470" y="2433"/>
                  </a:lnTo>
                  <a:lnTo>
                    <a:pt x="459" y="2432"/>
                  </a:lnTo>
                  <a:lnTo>
                    <a:pt x="452" y="2437"/>
                  </a:lnTo>
                  <a:lnTo>
                    <a:pt x="444" y="2444"/>
                  </a:lnTo>
                  <a:lnTo>
                    <a:pt x="441" y="2453"/>
                  </a:lnTo>
                  <a:lnTo>
                    <a:pt x="435" y="2467"/>
                  </a:lnTo>
                  <a:lnTo>
                    <a:pt x="438" y="2483"/>
                  </a:lnTo>
                  <a:lnTo>
                    <a:pt x="447" y="2495"/>
                  </a:lnTo>
                  <a:lnTo>
                    <a:pt x="458" y="2507"/>
                  </a:lnTo>
                  <a:lnTo>
                    <a:pt x="475" y="2508"/>
                  </a:lnTo>
                  <a:lnTo>
                    <a:pt x="491" y="2505"/>
                  </a:lnTo>
                  <a:lnTo>
                    <a:pt x="506" y="2498"/>
                  </a:lnTo>
                  <a:lnTo>
                    <a:pt x="523" y="2490"/>
                  </a:lnTo>
                  <a:lnTo>
                    <a:pt x="537" y="2477"/>
                  </a:lnTo>
                  <a:lnTo>
                    <a:pt x="551" y="2466"/>
                  </a:lnTo>
                  <a:lnTo>
                    <a:pt x="566" y="2453"/>
                  </a:lnTo>
                  <a:lnTo>
                    <a:pt x="581" y="2443"/>
                  </a:lnTo>
                  <a:lnTo>
                    <a:pt x="624" y="2386"/>
                  </a:lnTo>
                  <a:lnTo>
                    <a:pt x="694" y="2408"/>
                  </a:lnTo>
                  <a:lnTo>
                    <a:pt x="761" y="2437"/>
                  </a:lnTo>
                  <a:lnTo>
                    <a:pt x="825" y="2473"/>
                  </a:lnTo>
                  <a:lnTo>
                    <a:pt x="887" y="2514"/>
                  </a:lnTo>
                  <a:lnTo>
                    <a:pt x="947" y="2558"/>
                  </a:lnTo>
                  <a:lnTo>
                    <a:pt x="1006" y="2606"/>
                  </a:lnTo>
                  <a:lnTo>
                    <a:pt x="1064" y="2653"/>
                  </a:lnTo>
                  <a:lnTo>
                    <a:pt x="1125" y="2702"/>
                  </a:lnTo>
                  <a:lnTo>
                    <a:pt x="1135" y="2713"/>
                  </a:lnTo>
                  <a:lnTo>
                    <a:pt x="1147" y="2725"/>
                  </a:lnTo>
                  <a:lnTo>
                    <a:pt x="1157" y="2735"/>
                  </a:lnTo>
                  <a:lnTo>
                    <a:pt x="1168" y="2746"/>
                  </a:lnTo>
                  <a:lnTo>
                    <a:pt x="1178" y="2755"/>
                  </a:lnTo>
                  <a:lnTo>
                    <a:pt x="1190" y="2764"/>
                  </a:lnTo>
                  <a:lnTo>
                    <a:pt x="1201" y="2774"/>
                  </a:lnTo>
                  <a:lnTo>
                    <a:pt x="1212" y="2786"/>
                  </a:lnTo>
                  <a:lnTo>
                    <a:pt x="1300" y="2874"/>
                  </a:lnTo>
                  <a:lnTo>
                    <a:pt x="1297" y="2889"/>
                  </a:lnTo>
                  <a:lnTo>
                    <a:pt x="1297" y="2910"/>
                  </a:lnTo>
                  <a:lnTo>
                    <a:pt x="1298" y="2930"/>
                  </a:lnTo>
                  <a:lnTo>
                    <a:pt x="1300" y="2953"/>
                  </a:lnTo>
                  <a:lnTo>
                    <a:pt x="1297" y="2973"/>
                  </a:lnTo>
                  <a:lnTo>
                    <a:pt x="1293" y="2994"/>
                  </a:lnTo>
                  <a:lnTo>
                    <a:pt x="1284" y="3011"/>
                  </a:lnTo>
                  <a:lnTo>
                    <a:pt x="1273" y="3028"/>
                  </a:lnTo>
                  <a:lnTo>
                    <a:pt x="1259" y="3041"/>
                  </a:lnTo>
                  <a:lnTo>
                    <a:pt x="1245" y="3052"/>
                  </a:lnTo>
                  <a:lnTo>
                    <a:pt x="1230" y="3060"/>
                  </a:lnTo>
                  <a:lnTo>
                    <a:pt x="1215" y="3068"/>
                  </a:lnTo>
                  <a:lnTo>
                    <a:pt x="1197" y="3070"/>
                  </a:lnTo>
                  <a:lnTo>
                    <a:pt x="1181" y="3072"/>
                  </a:lnTo>
                  <a:lnTo>
                    <a:pt x="1163" y="3072"/>
                  </a:lnTo>
                  <a:lnTo>
                    <a:pt x="1147" y="3069"/>
                  </a:lnTo>
                  <a:lnTo>
                    <a:pt x="1130" y="3060"/>
                  </a:lnTo>
                  <a:lnTo>
                    <a:pt x="1115" y="3053"/>
                  </a:lnTo>
                  <a:lnTo>
                    <a:pt x="1100" y="3045"/>
                  </a:lnTo>
                  <a:lnTo>
                    <a:pt x="1085" y="3038"/>
                  </a:lnTo>
                  <a:lnTo>
                    <a:pt x="1069" y="3026"/>
                  </a:lnTo>
                  <a:lnTo>
                    <a:pt x="1055" y="3017"/>
                  </a:lnTo>
                  <a:lnTo>
                    <a:pt x="1040" y="3005"/>
                  </a:lnTo>
                  <a:lnTo>
                    <a:pt x="1026" y="2994"/>
                  </a:lnTo>
                  <a:lnTo>
                    <a:pt x="1016" y="2997"/>
                  </a:lnTo>
                  <a:lnTo>
                    <a:pt x="1011" y="3002"/>
                  </a:lnTo>
                  <a:lnTo>
                    <a:pt x="1009" y="3011"/>
                  </a:lnTo>
                  <a:lnTo>
                    <a:pt x="1009" y="3021"/>
                  </a:lnTo>
                  <a:lnTo>
                    <a:pt x="1009" y="3031"/>
                  </a:lnTo>
                  <a:lnTo>
                    <a:pt x="1009" y="3042"/>
                  </a:lnTo>
                  <a:lnTo>
                    <a:pt x="1007" y="3053"/>
                  </a:lnTo>
                  <a:lnTo>
                    <a:pt x="1005" y="3065"/>
                  </a:lnTo>
                  <a:lnTo>
                    <a:pt x="993" y="3080"/>
                  </a:lnTo>
                  <a:lnTo>
                    <a:pt x="983" y="3099"/>
                  </a:lnTo>
                  <a:lnTo>
                    <a:pt x="971" y="3116"/>
                  </a:lnTo>
                  <a:lnTo>
                    <a:pt x="957" y="3133"/>
                  </a:lnTo>
                  <a:lnTo>
                    <a:pt x="940" y="3145"/>
                  </a:lnTo>
                  <a:lnTo>
                    <a:pt x="923" y="3157"/>
                  </a:lnTo>
                  <a:lnTo>
                    <a:pt x="904" y="3161"/>
                  </a:lnTo>
                  <a:lnTo>
                    <a:pt x="885" y="3162"/>
                  </a:lnTo>
                  <a:lnTo>
                    <a:pt x="863" y="3151"/>
                  </a:lnTo>
                  <a:lnTo>
                    <a:pt x="845" y="3138"/>
                  </a:lnTo>
                  <a:lnTo>
                    <a:pt x="829" y="3121"/>
                  </a:lnTo>
                  <a:lnTo>
                    <a:pt x="815" y="3103"/>
                  </a:lnTo>
                  <a:lnTo>
                    <a:pt x="802" y="3080"/>
                  </a:lnTo>
                  <a:lnTo>
                    <a:pt x="792" y="3059"/>
                  </a:lnTo>
                  <a:lnTo>
                    <a:pt x="785" y="3036"/>
                  </a:lnTo>
                  <a:lnTo>
                    <a:pt x="782" y="3015"/>
                  </a:lnTo>
                  <a:lnTo>
                    <a:pt x="777" y="3008"/>
                  </a:lnTo>
                  <a:lnTo>
                    <a:pt x="747" y="3032"/>
                  </a:lnTo>
                  <a:lnTo>
                    <a:pt x="718" y="3060"/>
                  </a:lnTo>
                  <a:lnTo>
                    <a:pt x="688" y="3087"/>
                  </a:lnTo>
                  <a:lnTo>
                    <a:pt x="659" y="3116"/>
                  </a:lnTo>
                  <a:lnTo>
                    <a:pt x="628" y="3136"/>
                  </a:lnTo>
                  <a:lnTo>
                    <a:pt x="594" y="3150"/>
                  </a:lnTo>
                  <a:lnTo>
                    <a:pt x="556" y="3154"/>
                  </a:lnTo>
                  <a:lnTo>
                    <a:pt x="515" y="3145"/>
                  </a:lnTo>
                  <a:lnTo>
                    <a:pt x="491" y="3136"/>
                  </a:lnTo>
                  <a:lnTo>
                    <a:pt x="471" y="3123"/>
                  </a:lnTo>
                  <a:lnTo>
                    <a:pt x="451" y="3106"/>
                  </a:lnTo>
                  <a:lnTo>
                    <a:pt x="434" y="3087"/>
                  </a:lnTo>
                  <a:lnTo>
                    <a:pt x="419" y="3065"/>
                  </a:lnTo>
                  <a:lnTo>
                    <a:pt x="409" y="3041"/>
                  </a:lnTo>
                  <a:lnTo>
                    <a:pt x="401" y="3014"/>
                  </a:lnTo>
                  <a:lnTo>
                    <a:pt x="397" y="2988"/>
                  </a:lnTo>
                  <a:lnTo>
                    <a:pt x="404" y="2980"/>
                  </a:lnTo>
                  <a:lnTo>
                    <a:pt x="415" y="2974"/>
                  </a:lnTo>
                  <a:lnTo>
                    <a:pt x="425" y="2967"/>
                  </a:lnTo>
                  <a:lnTo>
                    <a:pt x="437" y="2961"/>
                  </a:lnTo>
                  <a:lnTo>
                    <a:pt x="451" y="2947"/>
                  </a:lnTo>
                  <a:lnTo>
                    <a:pt x="467" y="2934"/>
                  </a:lnTo>
                  <a:lnTo>
                    <a:pt x="485" y="2920"/>
                  </a:lnTo>
                  <a:lnTo>
                    <a:pt x="503" y="2908"/>
                  </a:lnTo>
                  <a:lnTo>
                    <a:pt x="516" y="2892"/>
                  </a:lnTo>
                  <a:lnTo>
                    <a:pt x="529" y="2875"/>
                  </a:lnTo>
                  <a:lnTo>
                    <a:pt x="538" y="2855"/>
                  </a:lnTo>
                  <a:lnTo>
                    <a:pt x="542" y="2832"/>
                  </a:lnTo>
                  <a:lnTo>
                    <a:pt x="542" y="2820"/>
                  </a:lnTo>
                  <a:lnTo>
                    <a:pt x="539" y="2807"/>
                  </a:lnTo>
                  <a:lnTo>
                    <a:pt x="533" y="2797"/>
                  </a:lnTo>
                  <a:lnTo>
                    <a:pt x="524" y="2793"/>
                  </a:lnTo>
                  <a:lnTo>
                    <a:pt x="508" y="2789"/>
                  </a:lnTo>
                  <a:lnTo>
                    <a:pt x="495" y="2793"/>
                  </a:lnTo>
                  <a:lnTo>
                    <a:pt x="485" y="2800"/>
                  </a:lnTo>
                  <a:lnTo>
                    <a:pt x="477" y="2813"/>
                  </a:lnTo>
                  <a:lnTo>
                    <a:pt x="470" y="2825"/>
                  </a:lnTo>
                  <a:lnTo>
                    <a:pt x="463" y="2838"/>
                  </a:lnTo>
                  <a:lnTo>
                    <a:pt x="454" y="2849"/>
                  </a:lnTo>
                  <a:lnTo>
                    <a:pt x="446" y="2859"/>
                  </a:lnTo>
                  <a:lnTo>
                    <a:pt x="428" y="2871"/>
                  </a:lnTo>
                  <a:lnTo>
                    <a:pt x="410" y="2882"/>
                  </a:lnTo>
                  <a:lnTo>
                    <a:pt x="390" y="2891"/>
                  </a:lnTo>
                  <a:lnTo>
                    <a:pt x="371" y="2895"/>
                  </a:lnTo>
                  <a:lnTo>
                    <a:pt x="349" y="2895"/>
                  </a:lnTo>
                  <a:lnTo>
                    <a:pt x="330" y="2893"/>
                  </a:lnTo>
                  <a:lnTo>
                    <a:pt x="310" y="2886"/>
                  </a:lnTo>
                  <a:lnTo>
                    <a:pt x="292" y="2876"/>
                  </a:lnTo>
                  <a:lnTo>
                    <a:pt x="281" y="2869"/>
                  </a:lnTo>
                  <a:lnTo>
                    <a:pt x="273" y="2862"/>
                  </a:lnTo>
                  <a:lnTo>
                    <a:pt x="268" y="2851"/>
                  </a:lnTo>
                  <a:lnTo>
                    <a:pt x="265" y="2841"/>
                  </a:lnTo>
                  <a:lnTo>
                    <a:pt x="260" y="2828"/>
                  </a:lnTo>
                  <a:lnTo>
                    <a:pt x="256" y="2818"/>
                  </a:lnTo>
                  <a:lnTo>
                    <a:pt x="248" y="2810"/>
                  </a:lnTo>
                  <a:lnTo>
                    <a:pt x="239" y="2806"/>
                  </a:lnTo>
                  <a:lnTo>
                    <a:pt x="236" y="2817"/>
                  </a:lnTo>
                  <a:lnTo>
                    <a:pt x="234" y="2830"/>
                  </a:lnTo>
                  <a:lnTo>
                    <a:pt x="232" y="2842"/>
                  </a:lnTo>
                  <a:lnTo>
                    <a:pt x="230" y="2855"/>
                  </a:lnTo>
                  <a:lnTo>
                    <a:pt x="227" y="2866"/>
                  </a:lnTo>
                  <a:lnTo>
                    <a:pt x="224" y="2879"/>
                  </a:lnTo>
                  <a:lnTo>
                    <a:pt x="220" y="2891"/>
                  </a:lnTo>
                  <a:lnTo>
                    <a:pt x="218" y="2903"/>
                  </a:lnTo>
                  <a:lnTo>
                    <a:pt x="206" y="2908"/>
                  </a:lnTo>
                  <a:lnTo>
                    <a:pt x="196" y="2913"/>
                  </a:lnTo>
                  <a:lnTo>
                    <a:pt x="186" y="2919"/>
                  </a:lnTo>
                  <a:lnTo>
                    <a:pt x="176" y="2924"/>
                  </a:lnTo>
                  <a:lnTo>
                    <a:pt x="165" y="2927"/>
                  </a:lnTo>
                  <a:lnTo>
                    <a:pt x="153" y="2932"/>
                  </a:lnTo>
                  <a:lnTo>
                    <a:pt x="142" y="2930"/>
                  </a:lnTo>
                  <a:lnTo>
                    <a:pt x="131" y="2930"/>
                  </a:lnTo>
                  <a:lnTo>
                    <a:pt x="112" y="2917"/>
                  </a:lnTo>
                  <a:lnTo>
                    <a:pt x="96" y="2902"/>
                  </a:lnTo>
                  <a:lnTo>
                    <a:pt x="84" y="2885"/>
                  </a:lnTo>
                  <a:lnTo>
                    <a:pt x="76" y="2865"/>
                  </a:lnTo>
                  <a:lnTo>
                    <a:pt x="69" y="2842"/>
                  </a:lnTo>
                  <a:lnTo>
                    <a:pt x="63" y="2821"/>
                  </a:lnTo>
                  <a:lnTo>
                    <a:pt x="60" y="2797"/>
                  </a:lnTo>
                  <a:lnTo>
                    <a:pt x="58" y="2776"/>
                  </a:lnTo>
                  <a:lnTo>
                    <a:pt x="57" y="2753"/>
                  </a:lnTo>
                  <a:lnTo>
                    <a:pt x="63" y="2735"/>
                  </a:lnTo>
                  <a:lnTo>
                    <a:pt x="74" y="2719"/>
                  </a:lnTo>
                  <a:lnTo>
                    <a:pt x="88" y="2708"/>
                  </a:lnTo>
                  <a:lnTo>
                    <a:pt x="103" y="2695"/>
                  </a:lnTo>
                  <a:lnTo>
                    <a:pt x="119" y="2685"/>
                  </a:lnTo>
                  <a:lnTo>
                    <a:pt x="133" y="2677"/>
                  </a:lnTo>
                  <a:lnTo>
                    <a:pt x="148" y="2668"/>
                  </a:lnTo>
                  <a:lnTo>
                    <a:pt x="160" y="2667"/>
                  </a:lnTo>
                  <a:lnTo>
                    <a:pt x="167" y="2658"/>
                  </a:lnTo>
                  <a:lnTo>
                    <a:pt x="165" y="2647"/>
                  </a:lnTo>
                  <a:lnTo>
                    <a:pt x="162" y="2638"/>
                  </a:lnTo>
                  <a:lnTo>
                    <a:pt x="156" y="2631"/>
                  </a:lnTo>
                  <a:lnTo>
                    <a:pt x="149" y="2627"/>
                  </a:lnTo>
                  <a:lnTo>
                    <a:pt x="142" y="2621"/>
                  </a:lnTo>
                  <a:lnTo>
                    <a:pt x="136" y="2616"/>
                  </a:lnTo>
                  <a:lnTo>
                    <a:pt x="128" y="2610"/>
                  </a:lnTo>
                  <a:lnTo>
                    <a:pt x="124" y="2604"/>
                  </a:lnTo>
                  <a:lnTo>
                    <a:pt x="95" y="2569"/>
                  </a:lnTo>
                  <a:lnTo>
                    <a:pt x="69" y="2532"/>
                  </a:lnTo>
                  <a:lnTo>
                    <a:pt x="44" y="2494"/>
                  </a:lnTo>
                  <a:lnTo>
                    <a:pt x="26" y="2456"/>
                  </a:lnTo>
                  <a:lnTo>
                    <a:pt x="10" y="2413"/>
                  </a:lnTo>
                  <a:lnTo>
                    <a:pt x="1" y="2371"/>
                  </a:lnTo>
                  <a:lnTo>
                    <a:pt x="0" y="2325"/>
                  </a:lnTo>
                  <a:lnTo>
                    <a:pt x="8" y="2279"/>
                  </a:lnTo>
                  <a:lnTo>
                    <a:pt x="13" y="2267"/>
                  </a:lnTo>
                  <a:lnTo>
                    <a:pt x="19" y="2257"/>
                  </a:lnTo>
                  <a:lnTo>
                    <a:pt x="24" y="2246"/>
                  </a:lnTo>
                  <a:lnTo>
                    <a:pt x="32" y="2238"/>
                  </a:lnTo>
                  <a:lnTo>
                    <a:pt x="37" y="2228"/>
                  </a:lnTo>
                  <a:lnTo>
                    <a:pt x="46" y="2221"/>
                  </a:lnTo>
                  <a:lnTo>
                    <a:pt x="55" y="2215"/>
                  </a:lnTo>
                  <a:lnTo>
                    <a:pt x="67" y="2213"/>
                  </a:lnTo>
                  <a:lnTo>
                    <a:pt x="75" y="2218"/>
                  </a:lnTo>
                  <a:lnTo>
                    <a:pt x="85" y="2219"/>
                  </a:lnTo>
                  <a:lnTo>
                    <a:pt x="96" y="2219"/>
                  </a:lnTo>
                  <a:lnTo>
                    <a:pt x="108" y="2221"/>
                  </a:lnTo>
                  <a:lnTo>
                    <a:pt x="118" y="2219"/>
                  </a:lnTo>
                  <a:lnTo>
                    <a:pt x="129" y="2219"/>
                  </a:lnTo>
                  <a:lnTo>
                    <a:pt x="141" y="2222"/>
                  </a:lnTo>
                  <a:lnTo>
                    <a:pt x="152" y="2228"/>
                  </a:lnTo>
                  <a:lnTo>
                    <a:pt x="160" y="2230"/>
                  </a:lnTo>
                  <a:lnTo>
                    <a:pt x="170" y="2235"/>
                  </a:lnTo>
                  <a:lnTo>
                    <a:pt x="179" y="2238"/>
                  </a:lnTo>
                  <a:lnTo>
                    <a:pt x="189" y="2242"/>
                  </a:lnTo>
                  <a:lnTo>
                    <a:pt x="198" y="2243"/>
                  </a:lnTo>
                  <a:lnTo>
                    <a:pt x="208" y="2246"/>
                  </a:lnTo>
                  <a:lnTo>
                    <a:pt x="217" y="2247"/>
                  </a:lnTo>
                  <a:lnTo>
                    <a:pt x="227" y="2252"/>
                  </a:lnTo>
                  <a:lnTo>
                    <a:pt x="236" y="2235"/>
                  </a:lnTo>
                  <a:lnTo>
                    <a:pt x="222" y="2208"/>
                  </a:lnTo>
                  <a:lnTo>
                    <a:pt x="209" y="2182"/>
                  </a:lnTo>
                  <a:lnTo>
                    <a:pt x="194" y="2157"/>
                  </a:lnTo>
                  <a:lnTo>
                    <a:pt x="181" y="2131"/>
                  </a:lnTo>
                  <a:lnTo>
                    <a:pt x="167" y="2104"/>
                  </a:lnTo>
                  <a:lnTo>
                    <a:pt x="157" y="2079"/>
                  </a:lnTo>
                  <a:lnTo>
                    <a:pt x="149" y="2051"/>
                  </a:lnTo>
                  <a:lnTo>
                    <a:pt x="146" y="2022"/>
                  </a:lnTo>
                  <a:lnTo>
                    <a:pt x="149" y="2014"/>
                  </a:lnTo>
                  <a:lnTo>
                    <a:pt x="149" y="2005"/>
                  </a:lnTo>
                  <a:lnTo>
                    <a:pt x="148" y="1995"/>
                  </a:lnTo>
                  <a:lnTo>
                    <a:pt x="152" y="1988"/>
                  </a:lnTo>
                  <a:lnTo>
                    <a:pt x="158" y="1970"/>
                  </a:lnTo>
                  <a:lnTo>
                    <a:pt x="167" y="1956"/>
                  </a:lnTo>
                  <a:lnTo>
                    <a:pt x="177" y="1943"/>
                  </a:lnTo>
                  <a:lnTo>
                    <a:pt x="191" y="1933"/>
                  </a:lnTo>
                  <a:lnTo>
                    <a:pt x="204" y="1923"/>
                  </a:lnTo>
                  <a:lnTo>
                    <a:pt x="219" y="1916"/>
                  </a:lnTo>
                  <a:lnTo>
                    <a:pt x="234" y="1910"/>
                  </a:lnTo>
                  <a:lnTo>
                    <a:pt x="251" y="1907"/>
                  </a:lnTo>
                  <a:lnTo>
                    <a:pt x="257" y="1915"/>
                  </a:lnTo>
                  <a:lnTo>
                    <a:pt x="260" y="1926"/>
                  </a:lnTo>
                  <a:lnTo>
                    <a:pt x="261" y="1937"/>
                  </a:lnTo>
                  <a:lnTo>
                    <a:pt x="263" y="1949"/>
                  </a:lnTo>
                  <a:lnTo>
                    <a:pt x="267" y="1957"/>
                  </a:lnTo>
                  <a:lnTo>
                    <a:pt x="273" y="1966"/>
                  </a:lnTo>
                  <a:lnTo>
                    <a:pt x="281" y="1973"/>
                  </a:lnTo>
                  <a:lnTo>
                    <a:pt x="289" y="1980"/>
                  </a:lnTo>
                  <a:lnTo>
                    <a:pt x="296" y="1985"/>
                  </a:lnTo>
                  <a:lnTo>
                    <a:pt x="304" y="1991"/>
                  </a:lnTo>
                  <a:lnTo>
                    <a:pt x="313" y="1997"/>
                  </a:lnTo>
                  <a:lnTo>
                    <a:pt x="323" y="2002"/>
                  </a:lnTo>
                  <a:lnTo>
                    <a:pt x="329" y="1998"/>
                  </a:lnTo>
                  <a:lnTo>
                    <a:pt x="337" y="1994"/>
                  </a:lnTo>
                  <a:lnTo>
                    <a:pt x="343" y="1987"/>
                  </a:lnTo>
                  <a:lnTo>
                    <a:pt x="349" y="1978"/>
                  </a:lnTo>
                  <a:lnTo>
                    <a:pt x="348" y="1964"/>
                  </a:lnTo>
                  <a:lnTo>
                    <a:pt x="344" y="1956"/>
                  </a:lnTo>
                  <a:lnTo>
                    <a:pt x="335" y="1947"/>
                  </a:lnTo>
                  <a:lnTo>
                    <a:pt x="328" y="1940"/>
                  </a:lnTo>
                  <a:lnTo>
                    <a:pt x="318" y="1932"/>
                  </a:lnTo>
                  <a:lnTo>
                    <a:pt x="311" y="1924"/>
                  </a:lnTo>
                  <a:lnTo>
                    <a:pt x="306" y="1915"/>
                  </a:lnTo>
                  <a:lnTo>
                    <a:pt x="308" y="1902"/>
                  </a:lnTo>
                  <a:lnTo>
                    <a:pt x="310" y="1878"/>
                  </a:lnTo>
                  <a:lnTo>
                    <a:pt x="315" y="1854"/>
                  </a:lnTo>
                  <a:lnTo>
                    <a:pt x="322" y="1830"/>
                  </a:lnTo>
                  <a:lnTo>
                    <a:pt x="332" y="1808"/>
                  </a:lnTo>
                  <a:lnTo>
                    <a:pt x="343" y="1787"/>
                  </a:lnTo>
                  <a:lnTo>
                    <a:pt x="358" y="1770"/>
                  </a:lnTo>
                  <a:lnTo>
                    <a:pt x="376" y="1755"/>
                  </a:lnTo>
                  <a:lnTo>
                    <a:pt x="397" y="1746"/>
                  </a:lnTo>
                  <a:lnTo>
                    <a:pt x="416" y="1742"/>
                  </a:lnTo>
                  <a:lnTo>
                    <a:pt x="435" y="1743"/>
                  </a:lnTo>
                  <a:lnTo>
                    <a:pt x="454" y="1746"/>
                  </a:lnTo>
                  <a:lnTo>
                    <a:pt x="473" y="1755"/>
                  </a:lnTo>
                  <a:lnTo>
                    <a:pt x="491" y="1760"/>
                  </a:lnTo>
                  <a:lnTo>
                    <a:pt x="510" y="1767"/>
                  </a:lnTo>
                  <a:lnTo>
                    <a:pt x="529" y="1774"/>
                  </a:lnTo>
                  <a:lnTo>
                    <a:pt x="548" y="1780"/>
                  </a:lnTo>
                  <a:lnTo>
                    <a:pt x="553" y="1774"/>
                  </a:lnTo>
                  <a:lnTo>
                    <a:pt x="556" y="1766"/>
                  </a:lnTo>
                  <a:lnTo>
                    <a:pt x="554" y="1755"/>
                  </a:lnTo>
                  <a:lnTo>
                    <a:pt x="552" y="1746"/>
                  </a:lnTo>
                  <a:lnTo>
                    <a:pt x="542" y="1728"/>
                  </a:lnTo>
                  <a:lnTo>
                    <a:pt x="534" y="1711"/>
                  </a:lnTo>
                  <a:lnTo>
                    <a:pt x="527" y="1692"/>
                  </a:lnTo>
                  <a:lnTo>
                    <a:pt x="521" y="1675"/>
                  </a:lnTo>
                  <a:lnTo>
                    <a:pt x="516" y="1655"/>
                  </a:lnTo>
                  <a:lnTo>
                    <a:pt x="515" y="1636"/>
                  </a:lnTo>
                  <a:lnTo>
                    <a:pt x="514" y="1614"/>
                  </a:lnTo>
                  <a:lnTo>
                    <a:pt x="518" y="1594"/>
                  </a:lnTo>
                  <a:lnTo>
                    <a:pt x="523" y="1580"/>
                  </a:lnTo>
                  <a:lnTo>
                    <a:pt x="530" y="1568"/>
                  </a:lnTo>
                  <a:lnTo>
                    <a:pt x="538" y="1555"/>
                  </a:lnTo>
                  <a:lnTo>
                    <a:pt x="549" y="1543"/>
                  </a:lnTo>
                  <a:lnTo>
                    <a:pt x="559" y="1532"/>
                  </a:lnTo>
                  <a:lnTo>
                    <a:pt x="572" y="1524"/>
                  </a:lnTo>
                  <a:lnTo>
                    <a:pt x="585" y="1517"/>
                  </a:lnTo>
                  <a:lnTo>
                    <a:pt x="600" y="1514"/>
                  </a:lnTo>
                  <a:lnTo>
                    <a:pt x="608" y="1508"/>
                  </a:lnTo>
                  <a:lnTo>
                    <a:pt x="619" y="1507"/>
                  </a:lnTo>
                  <a:lnTo>
                    <a:pt x="630" y="1505"/>
                  </a:lnTo>
                  <a:lnTo>
                    <a:pt x="642" y="1508"/>
                  </a:lnTo>
                  <a:lnTo>
                    <a:pt x="651" y="1508"/>
                  </a:lnTo>
                  <a:lnTo>
                    <a:pt x="661" y="1508"/>
                  </a:lnTo>
                  <a:lnTo>
                    <a:pt x="670" y="1502"/>
                  </a:lnTo>
                  <a:lnTo>
                    <a:pt x="677" y="1494"/>
                  </a:lnTo>
                  <a:lnTo>
                    <a:pt x="676" y="1473"/>
                  </a:lnTo>
                  <a:lnTo>
                    <a:pt x="672" y="1456"/>
                  </a:lnTo>
                  <a:lnTo>
                    <a:pt x="663" y="1439"/>
                  </a:lnTo>
                  <a:lnTo>
                    <a:pt x="652" y="1426"/>
                  </a:lnTo>
                  <a:lnTo>
                    <a:pt x="637" y="1413"/>
                  </a:lnTo>
                  <a:lnTo>
                    <a:pt x="623" y="1402"/>
                  </a:lnTo>
                  <a:lnTo>
                    <a:pt x="608" y="1389"/>
                  </a:lnTo>
                  <a:lnTo>
                    <a:pt x="594" y="1379"/>
                  </a:lnTo>
                  <a:lnTo>
                    <a:pt x="571" y="1368"/>
                  </a:lnTo>
                  <a:lnTo>
                    <a:pt x="551" y="1355"/>
                  </a:lnTo>
                  <a:lnTo>
                    <a:pt x="532" y="1338"/>
                  </a:lnTo>
                  <a:lnTo>
                    <a:pt x="516" y="1320"/>
                  </a:lnTo>
                  <a:lnTo>
                    <a:pt x="500" y="1298"/>
                  </a:lnTo>
                  <a:lnTo>
                    <a:pt x="489" y="1276"/>
                  </a:lnTo>
                  <a:lnTo>
                    <a:pt x="480" y="1252"/>
                  </a:lnTo>
                  <a:lnTo>
                    <a:pt x="473" y="1229"/>
                  </a:lnTo>
                  <a:lnTo>
                    <a:pt x="468" y="1191"/>
                  </a:lnTo>
                  <a:lnTo>
                    <a:pt x="471" y="1158"/>
                  </a:lnTo>
                  <a:lnTo>
                    <a:pt x="480" y="1127"/>
                  </a:lnTo>
                  <a:lnTo>
                    <a:pt x="494" y="1099"/>
                  </a:lnTo>
                  <a:lnTo>
                    <a:pt x="510" y="1072"/>
                  </a:lnTo>
                  <a:lnTo>
                    <a:pt x="530" y="1046"/>
                  </a:lnTo>
                  <a:lnTo>
                    <a:pt x="551" y="1024"/>
                  </a:lnTo>
                  <a:lnTo>
                    <a:pt x="572" y="1002"/>
                  </a:lnTo>
                  <a:lnTo>
                    <a:pt x="582" y="994"/>
                  </a:lnTo>
                  <a:lnTo>
                    <a:pt x="594" y="985"/>
                  </a:lnTo>
                  <a:lnTo>
                    <a:pt x="605" y="977"/>
                  </a:lnTo>
                  <a:lnTo>
                    <a:pt x="616" y="968"/>
                  </a:lnTo>
                  <a:lnTo>
                    <a:pt x="628" y="961"/>
                  </a:lnTo>
                  <a:lnTo>
                    <a:pt x="640" y="958"/>
                  </a:lnTo>
                  <a:lnTo>
                    <a:pt x="653" y="958"/>
                  </a:lnTo>
                  <a:lnTo>
                    <a:pt x="668" y="966"/>
                  </a:lnTo>
                  <a:lnTo>
                    <a:pt x="686" y="974"/>
                  </a:lnTo>
                  <a:lnTo>
                    <a:pt x="705" y="985"/>
                  </a:lnTo>
                  <a:lnTo>
                    <a:pt x="723" y="997"/>
                  </a:lnTo>
                  <a:lnTo>
                    <a:pt x="742" y="1009"/>
                  </a:lnTo>
                  <a:lnTo>
                    <a:pt x="758" y="1021"/>
                  </a:lnTo>
                  <a:lnTo>
                    <a:pt x="776" y="1032"/>
                  </a:lnTo>
                  <a:lnTo>
                    <a:pt x="794" y="1042"/>
                  </a:lnTo>
                  <a:lnTo>
                    <a:pt x="812" y="1053"/>
                  </a:lnTo>
                  <a:lnTo>
                    <a:pt x="818" y="1039"/>
                  </a:lnTo>
                  <a:lnTo>
                    <a:pt x="820" y="1026"/>
                  </a:lnTo>
                  <a:lnTo>
                    <a:pt x="819" y="1012"/>
                  </a:lnTo>
                  <a:lnTo>
                    <a:pt x="816" y="1000"/>
                  </a:lnTo>
                  <a:lnTo>
                    <a:pt x="812" y="985"/>
                  </a:lnTo>
                  <a:lnTo>
                    <a:pt x="809" y="971"/>
                  </a:lnTo>
                  <a:lnTo>
                    <a:pt x="806" y="957"/>
                  </a:lnTo>
                  <a:lnTo>
                    <a:pt x="806" y="943"/>
                  </a:lnTo>
                  <a:lnTo>
                    <a:pt x="806" y="922"/>
                  </a:lnTo>
                  <a:lnTo>
                    <a:pt x="810" y="902"/>
                  </a:lnTo>
                  <a:lnTo>
                    <a:pt x="814" y="883"/>
                  </a:lnTo>
                  <a:lnTo>
                    <a:pt x="823" y="866"/>
                  </a:lnTo>
                  <a:lnTo>
                    <a:pt x="830" y="849"/>
                  </a:lnTo>
                  <a:lnTo>
                    <a:pt x="843" y="834"/>
                  </a:lnTo>
                  <a:lnTo>
                    <a:pt x="857" y="821"/>
                  </a:lnTo>
                  <a:lnTo>
                    <a:pt x="873" y="811"/>
                  </a:lnTo>
                  <a:lnTo>
                    <a:pt x="900" y="804"/>
                  </a:lnTo>
                  <a:lnTo>
                    <a:pt x="925" y="807"/>
                  </a:lnTo>
                  <a:lnTo>
                    <a:pt x="948" y="815"/>
                  </a:lnTo>
                  <a:lnTo>
                    <a:pt x="971" y="830"/>
                  </a:lnTo>
                  <a:lnTo>
                    <a:pt x="991" y="845"/>
                  </a:lnTo>
                  <a:lnTo>
                    <a:pt x="1014" y="861"/>
                  </a:lnTo>
                  <a:lnTo>
                    <a:pt x="1035" y="873"/>
                  </a:lnTo>
                  <a:lnTo>
                    <a:pt x="1059" y="885"/>
                  </a:lnTo>
                  <a:lnTo>
                    <a:pt x="1063" y="873"/>
                  </a:lnTo>
                  <a:lnTo>
                    <a:pt x="1064" y="864"/>
                  </a:lnTo>
                  <a:lnTo>
                    <a:pt x="1063" y="852"/>
                  </a:lnTo>
                  <a:lnTo>
                    <a:pt x="1062" y="842"/>
                  </a:lnTo>
                  <a:lnTo>
                    <a:pt x="1057" y="831"/>
                  </a:lnTo>
                  <a:lnTo>
                    <a:pt x="1053" y="820"/>
                  </a:lnTo>
                  <a:lnTo>
                    <a:pt x="1049" y="808"/>
                  </a:lnTo>
                  <a:lnTo>
                    <a:pt x="1047" y="798"/>
                  </a:lnTo>
                  <a:lnTo>
                    <a:pt x="1040" y="790"/>
                  </a:lnTo>
                  <a:lnTo>
                    <a:pt x="1036" y="783"/>
                  </a:lnTo>
                  <a:lnTo>
                    <a:pt x="1034" y="774"/>
                  </a:lnTo>
                  <a:lnTo>
                    <a:pt x="1033" y="767"/>
                  </a:lnTo>
                  <a:lnTo>
                    <a:pt x="1030" y="759"/>
                  </a:lnTo>
                  <a:lnTo>
                    <a:pt x="1028" y="750"/>
                  </a:lnTo>
                  <a:lnTo>
                    <a:pt x="1024" y="743"/>
                  </a:lnTo>
                  <a:lnTo>
                    <a:pt x="1020" y="738"/>
                  </a:lnTo>
                  <a:lnTo>
                    <a:pt x="1007" y="679"/>
                  </a:lnTo>
                  <a:lnTo>
                    <a:pt x="1007" y="624"/>
                  </a:lnTo>
                  <a:lnTo>
                    <a:pt x="1017" y="570"/>
                  </a:lnTo>
                  <a:lnTo>
                    <a:pt x="1035" y="519"/>
                  </a:lnTo>
                  <a:lnTo>
                    <a:pt x="1057" y="468"/>
                  </a:lnTo>
                  <a:lnTo>
                    <a:pt x="1085" y="420"/>
                  </a:lnTo>
                  <a:lnTo>
                    <a:pt x="1114" y="373"/>
                  </a:lnTo>
                  <a:lnTo>
                    <a:pt x="1143" y="330"/>
                  </a:lnTo>
                  <a:lnTo>
                    <a:pt x="1172" y="307"/>
                  </a:lnTo>
                  <a:lnTo>
                    <a:pt x="1206" y="290"/>
                  </a:lnTo>
                  <a:lnTo>
                    <a:pt x="1243" y="277"/>
                  </a:lnTo>
                  <a:lnTo>
                    <a:pt x="1281" y="272"/>
                  </a:lnTo>
                  <a:lnTo>
                    <a:pt x="1317" y="270"/>
                  </a:lnTo>
                  <a:lnTo>
                    <a:pt x="1355" y="276"/>
                  </a:lnTo>
                  <a:lnTo>
                    <a:pt x="1392" y="289"/>
                  </a:lnTo>
                  <a:lnTo>
                    <a:pt x="1426" y="310"/>
                  </a:lnTo>
                  <a:lnTo>
                    <a:pt x="1438" y="318"/>
                  </a:lnTo>
                  <a:lnTo>
                    <a:pt x="1449" y="327"/>
                  </a:lnTo>
                  <a:lnTo>
                    <a:pt x="1460" y="337"/>
                  </a:lnTo>
                  <a:lnTo>
                    <a:pt x="1472" y="348"/>
                  </a:lnTo>
                  <a:lnTo>
                    <a:pt x="1481" y="358"/>
                  </a:lnTo>
                  <a:lnTo>
                    <a:pt x="1491" y="371"/>
                  </a:lnTo>
                  <a:lnTo>
                    <a:pt x="1498" y="383"/>
                  </a:lnTo>
                  <a:lnTo>
                    <a:pt x="1507" y="398"/>
                  </a:lnTo>
                  <a:lnTo>
                    <a:pt x="1516" y="395"/>
                  </a:lnTo>
                  <a:lnTo>
                    <a:pt x="1521" y="390"/>
                  </a:lnTo>
                  <a:lnTo>
                    <a:pt x="1524" y="382"/>
                  </a:lnTo>
                  <a:lnTo>
                    <a:pt x="1525" y="375"/>
                  </a:lnTo>
                  <a:lnTo>
                    <a:pt x="1524" y="365"/>
                  </a:lnTo>
                  <a:lnTo>
                    <a:pt x="1524" y="355"/>
                  </a:lnTo>
                  <a:lnTo>
                    <a:pt x="1524" y="347"/>
                  </a:lnTo>
                  <a:lnTo>
                    <a:pt x="1527" y="341"/>
                  </a:lnTo>
                  <a:lnTo>
                    <a:pt x="1527" y="328"/>
                  </a:lnTo>
                  <a:lnTo>
                    <a:pt x="1531" y="317"/>
                  </a:lnTo>
                  <a:lnTo>
                    <a:pt x="1535" y="306"/>
                  </a:lnTo>
                  <a:lnTo>
                    <a:pt x="1541" y="297"/>
                  </a:lnTo>
                  <a:lnTo>
                    <a:pt x="1546" y="287"/>
                  </a:lnTo>
                  <a:lnTo>
                    <a:pt x="1554" y="279"/>
                  </a:lnTo>
                  <a:lnTo>
                    <a:pt x="1562" y="270"/>
                  </a:lnTo>
                  <a:lnTo>
                    <a:pt x="1570" y="263"/>
                  </a:lnTo>
                  <a:lnTo>
                    <a:pt x="1582" y="253"/>
                  </a:lnTo>
                  <a:lnTo>
                    <a:pt x="1596" y="249"/>
                  </a:lnTo>
                  <a:lnTo>
                    <a:pt x="1608" y="245"/>
                  </a:lnTo>
                  <a:lnTo>
                    <a:pt x="1624" y="245"/>
                  </a:lnTo>
                  <a:lnTo>
                    <a:pt x="1637" y="243"/>
                  </a:lnTo>
                  <a:lnTo>
                    <a:pt x="1653" y="247"/>
                  </a:lnTo>
                  <a:lnTo>
                    <a:pt x="1667" y="252"/>
                  </a:lnTo>
                  <a:lnTo>
                    <a:pt x="1682" y="260"/>
                  </a:lnTo>
                  <a:lnTo>
                    <a:pt x="1692" y="272"/>
                  </a:lnTo>
                  <a:lnTo>
                    <a:pt x="1701" y="286"/>
                  </a:lnTo>
                  <a:lnTo>
                    <a:pt x="1708" y="301"/>
                  </a:lnTo>
                  <a:lnTo>
                    <a:pt x="1716" y="317"/>
                  </a:lnTo>
                  <a:lnTo>
                    <a:pt x="1722" y="331"/>
                  </a:lnTo>
                  <a:lnTo>
                    <a:pt x="1730" y="345"/>
                  </a:lnTo>
                  <a:lnTo>
                    <a:pt x="1737" y="358"/>
                  </a:lnTo>
                  <a:lnTo>
                    <a:pt x="1747" y="371"/>
                  </a:lnTo>
                  <a:lnTo>
                    <a:pt x="1755" y="358"/>
                  </a:lnTo>
                  <a:lnTo>
                    <a:pt x="1761" y="342"/>
                  </a:lnTo>
                  <a:lnTo>
                    <a:pt x="1765" y="327"/>
                  </a:lnTo>
                  <a:lnTo>
                    <a:pt x="1772" y="311"/>
                  </a:lnTo>
                  <a:lnTo>
                    <a:pt x="1777" y="296"/>
                  </a:lnTo>
                  <a:lnTo>
                    <a:pt x="1785" y="284"/>
                  </a:lnTo>
                  <a:lnTo>
                    <a:pt x="1798" y="277"/>
                  </a:lnTo>
                  <a:lnTo>
                    <a:pt x="1816" y="276"/>
                  </a:lnTo>
                  <a:lnTo>
                    <a:pt x="1825" y="281"/>
                  </a:lnTo>
                  <a:lnTo>
                    <a:pt x="1832" y="290"/>
                  </a:lnTo>
                  <a:lnTo>
                    <a:pt x="1839" y="298"/>
                  </a:lnTo>
                  <a:lnTo>
                    <a:pt x="1846" y="308"/>
                  </a:lnTo>
                  <a:lnTo>
                    <a:pt x="1851" y="318"/>
                  </a:lnTo>
                  <a:lnTo>
                    <a:pt x="1859" y="328"/>
                  </a:lnTo>
                  <a:lnTo>
                    <a:pt x="1865" y="337"/>
                  </a:lnTo>
                  <a:lnTo>
                    <a:pt x="1874" y="347"/>
                  </a:lnTo>
                  <a:lnTo>
                    <a:pt x="1884" y="338"/>
                  </a:lnTo>
                  <a:lnTo>
                    <a:pt x="1892" y="328"/>
                  </a:lnTo>
                  <a:lnTo>
                    <a:pt x="1896" y="314"/>
                  </a:lnTo>
                  <a:lnTo>
                    <a:pt x="1899" y="301"/>
                  </a:lnTo>
                  <a:lnTo>
                    <a:pt x="1901" y="286"/>
                  </a:lnTo>
                  <a:lnTo>
                    <a:pt x="1903" y="272"/>
                  </a:lnTo>
                  <a:lnTo>
                    <a:pt x="1903" y="256"/>
                  </a:lnTo>
                  <a:lnTo>
                    <a:pt x="1907" y="243"/>
                  </a:lnTo>
                  <a:lnTo>
                    <a:pt x="1922" y="199"/>
                  </a:lnTo>
                  <a:lnTo>
                    <a:pt x="1945" y="160"/>
                  </a:lnTo>
                  <a:lnTo>
                    <a:pt x="1970" y="123"/>
                  </a:lnTo>
                  <a:lnTo>
                    <a:pt x="2001" y="90"/>
                  </a:lnTo>
                  <a:lnTo>
                    <a:pt x="2032" y="60"/>
                  </a:lnTo>
                  <a:lnTo>
                    <a:pt x="2069" y="38"/>
                  </a:lnTo>
                  <a:lnTo>
                    <a:pt x="2106" y="18"/>
                  </a:lnTo>
                  <a:lnTo>
                    <a:pt x="2147" y="7"/>
                  </a:lnTo>
                  <a:lnTo>
                    <a:pt x="2174" y="2"/>
                  </a:lnTo>
                  <a:lnTo>
                    <a:pt x="2200" y="0"/>
                  </a:lnTo>
                  <a:lnTo>
                    <a:pt x="2227" y="0"/>
                  </a:lnTo>
                  <a:lnTo>
                    <a:pt x="2254" y="2"/>
                  </a:lnTo>
                  <a:lnTo>
                    <a:pt x="2278" y="5"/>
                  </a:lnTo>
                  <a:lnTo>
                    <a:pt x="2303" y="14"/>
                  </a:lnTo>
                  <a:lnTo>
                    <a:pt x="2326" y="25"/>
                  </a:lnTo>
                  <a:lnTo>
                    <a:pt x="2348" y="41"/>
                  </a:lnTo>
                  <a:lnTo>
                    <a:pt x="2370" y="55"/>
                  </a:lnTo>
                  <a:lnTo>
                    <a:pt x="2394" y="72"/>
                  </a:lnTo>
                  <a:lnTo>
                    <a:pt x="2417" y="89"/>
                  </a:lnTo>
                  <a:lnTo>
                    <a:pt x="2440" y="110"/>
                  </a:lnTo>
                  <a:lnTo>
                    <a:pt x="2457" y="131"/>
                  </a:lnTo>
                  <a:lnTo>
                    <a:pt x="2472" y="158"/>
                  </a:lnTo>
                  <a:lnTo>
                    <a:pt x="2480" y="188"/>
                  </a:lnTo>
                  <a:lnTo>
                    <a:pt x="2480" y="222"/>
                  </a:lnTo>
                  <a:lnTo>
                    <a:pt x="2481" y="239"/>
                  </a:lnTo>
                  <a:lnTo>
                    <a:pt x="2483" y="259"/>
                  </a:lnTo>
                  <a:lnTo>
                    <a:pt x="2483" y="276"/>
                  </a:lnTo>
                  <a:lnTo>
                    <a:pt x="2484" y="296"/>
                  </a:lnTo>
                  <a:lnTo>
                    <a:pt x="2483" y="314"/>
                  </a:lnTo>
                  <a:lnTo>
                    <a:pt x="2480" y="332"/>
                  </a:lnTo>
                  <a:lnTo>
                    <a:pt x="2476" y="351"/>
                  </a:lnTo>
                  <a:lnTo>
                    <a:pt x="2471" y="371"/>
                  </a:lnTo>
                  <a:lnTo>
                    <a:pt x="2450" y="375"/>
                  </a:lnTo>
                  <a:lnTo>
                    <a:pt x="2432" y="385"/>
                  </a:lnTo>
                  <a:lnTo>
                    <a:pt x="2413" y="396"/>
                  </a:lnTo>
                  <a:lnTo>
                    <a:pt x="2398" y="412"/>
                  </a:lnTo>
                  <a:lnTo>
                    <a:pt x="2381" y="427"/>
                  </a:lnTo>
                  <a:lnTo>
                    <a:pt x="2367" y="446"/>
                  </a:lnTo>
                  <a:lnTo>
                    <a:pt x="2355" y="464"/>
                  </a:lnTo>
                  <a:lnTo>
                    <a:pt x="2345" y="485"/>
                  </a:lnTo>
                  <a:lnTo>
                    <a:pt x="2340" y="500"/>
                  </a:lnTo>
                  <a:lnTo>
                    <a:pt x="2342" y="515"/>
                  </a:lnTo>
                  <a:lnTo>
                    <a:pt x="2348" y="528"/>
                  </a:lnTo>
                  <a:lnTo>
                    <a:pt x="2360" y="539"/>
                  </a:lnTo>
                  <a:lnTo>
                    <a:pt x="2371" y="536"/>
                  </a:lnTo>
                  <a:lnTo>
                    <a:pt x="2381" y="532"/>
                  </a:lnTo>
                  <a:lnTo>
                    <a:pt x="2388" y="522"/>
                  </a:lnTo>
                  <a:lnTo>
                    <a:pt x="2395" y="514"/>
                  </a:lnTo>
                  <a:lnTo>
                    <a:pt x="2400" y="502"/>
                  </a:lnTo>
                  <a:lnTo>
                    <a:pt x="2405" y="491"/>
                  </a:lnTo>
                  <a:lnTo>
                    <a:pt x="2412" y="481"/>
                  </a:lnTo>
                  <a:lnTo>
                    <a:pt x="2421" y="475"/>
                  </a:lnTo>
                  <a:lnTo>
                    <a:pt x="2433" y="460"/>
                  </a:lnTo>
                  <a:lnTo>
                    <a:pt x="2450" y="449"/>
                  </a:lnTo>
                  <a:lnTo>
                    <a:pt x="2465" y="440"/>
                  </a:lnTo>
                  <a:lnTo>
                    <a:pt x="2484" y="434"/>
                  </a:lnTo>
                  <a:lnTo>
                    <a:pt x="2500" y="429"/>
                  </a:lnTo>
                  <a:lnTo>
                    <a:pt x="2519" y="427"/>
                  </a:lnTo>
                  <a:lnTo>
                    <a:pt x="2538" y="427"/>
                  </a:lnTo>
                  <a:lnTo>
                    <a:pt x="2559" y="432"/>
                  </a:lnTo>
                  <a:lnTo>
                    <a:pt x="2576" y="434"/>
                  </a:lnTo>
                  <a:lnTo>
                    <a:pt x="2596" y="440"/>
                  </a:lnTo>
                  <a:lnTo>
                    <a:pt x="2617" y="447"/>
                  </a:lnTo>
                  <a:lnTo>
                    <a:pt x="2638" y="458"/>
                  </a:lnTo>
                  <a:lnTo>
                    <a:pt x="2656" y="470"/>
                  </a:lnTo>
                  <a:lnTo>
                    <a:pt x="2672" y="485"/>
                  </a:lnTo>
                  <a:lnTo>
                    <a:pt x="2685" y="505"/>
                  </a:lnTo>
                  <a:lnTo>
                    <a:pt x="2694" y="529"/>
                  </a:lnTo>
                  <a:lnTo>
                    <a:pt x="2698" y="545"/>
                  </a:lnTo>
                  <a:lnTo>
                    <a:pt x="2698" y="562"/>
                  </a:lnTo>
                  <a:lnTo>
                    <a:pt x="2695" y="580"/>
                  </a:lnTo>
                  <a:lnTo>
                    <a:pt x="2693" y="599"/>
                  </a:lnTo>
                  <a:lnTo>
                    <a:pt x="2690" y="616"/>
                  </a:lnTo>
                  <a:lnTo>
                    <a:pt x="2691" y="633"/>
                  </a:lnTo>
                  <a:lnTo>
                    <a:pt x="2696" y="648"/>
                  </a:lnTo>
                  <a:lnTo>
                    <a:pt x="2709" y="664"/>
                  </a:lnTo>
                  <a:lnTo>
                    <a:pt x="2727" y="643"/>
                  </a:lnTo>
                  <a:lnTo>
                    <a:pt x="2747" y="623"/>
                  </a:lnTo>
                  <a:lnTo>
                    <a:pt x="2767" y="603"/>
                  </a:lnTo>
                  <a:lnTo>
                    <a:pt x="2790" y="587"/>
                  </a:lnTo>
                  <a:lnTo>
                    <a:pt x="2813" y="572"/>
                  </a:lnTo>
                  <a:lnTo>
                    <a:pt x="2838" y="563"/>
                  </a:lnTo>
                  <a:lnTo>
                    <a:pt x="2865" y="558"/>
                  </a:lnTo>
                  <a:lnTo>
                    <a:pt x="2895" y="562"/>
                  </a:lnTo>
                  <a:lnTo>
                    <a:pt x="2906" y="568"/>
                  </a:lnTo>
                  <a:lnTo>
                    <a:pt x="2918" y="576"/>
                  </a:lnTo>
                  <a:lnTo>
                    <a:pt x="2928" y="587"/>
                  </a:lnTo>
                  <a:lnTo>
                    <a:pt x="2939" y="600"/>
                  </a:lnTo>
                  <a:lnTo>
                    <a:pt x="2948" y="613"/>
                  </a:lnTo>
                  <a:lnTo>
                    <a:pt x="2957" y="628"/>
                  </a:lnTo>
                  <a:lnTo>
                    <a:pt x="2962" y="644"/>
                  </a:lnTo>
                  <a:lnTo>
                    <a:pt x="2967" y="660"/>
                  </a:lnTo>
                  <a:lnTo>
                    <a:pt x="2966" y="681"/>
                  </a:lnTo>
                  <a:lnTo>
                    <a:pt x="2966" y="702"/>
                  </a:lnTo>
                  <a:lnTo>
                    <a:pt x="2966" y="723"/>
                  </a:lnTo>
                  <a:lnTo>
                    <a:pt x="2967" y="745"/>
                  </a:lnTo>
                  <a:lnTo>
                    <a:pt x="2968" y="763"/>
                  </a:lnTo>
                  <a:lnTo>
                    <a:pt x="2972" y="783"/>
                  </a:lnTo>
                  <a:lnTo>
                    <a:pt x="2979" y="801"/>
                  </a:lnTo>
                  <a:lnTo>
                    <a:pt x="2989" y="821"/>
                  </a:lnTo>
                  <a:lnTo>
                    <a:pt x="3001" y="800"/>
                  </a:lnTo>
                  <a:lnTo>
                    <a:pt x="3017" y="779"/>
                  </a:lnTo>
                  <a:lnTo>
                    <a:pt x="3030" y="755"/>
                  </a:lnTo>
                  <a:lnTo>
                    <a:pt x="3046" y="732"/>
                  </a:lnTo>
                  <a:lnTo>
                    <a:pt x="3061" y="711"/>
                  </a:lnTo>
                  <a:lnTo>
                    <a:pt x="3081" y="695"/>
                  </a:lnTo>
                  <a:lnTo>
                    <a:pt x="3103" y="684"/>
                  </a:lnTo>
                  <a:lnTo>
                    <a:pt x="3129" y="684"/>
                  </a:lnTo>
                  <a:lnTo>
                    <a:pt x="3171" y="684"/>
                  </a:lnTo>
                  <a:lnTo>
                    <a:pt x="3210" y="694"/>
                  </a:lnTo>
                  <a:lnTo>
                    <a:pt x="3246" y="709"/>
                  </a:lnTo>
                  <a:lnTo>
                    <a:pt x="3280" y="733"/>
                  </a:lnTo>
                  <a:lnTo>
                    <a:pt x="3310" y="760"/>
                  </a:lnTo>
                  <a:lnTo>
                    <a:pt x="3339" y="793"/>
                  </a:lnTo>
                  <a:lnTo>
                    <a:pt x="3366" y="827"/>
                  </a:lnTo>
                  <a:lnTo>
                    <a:pt x="3391" y="865"/>
                  </a:lnTo>
                  <a:lnTo>
                    <a:pt x="3397" y="882"/>
                  </a:lnTo>
                  <a:lnTo>
                    <a:pt x="3402" y="902"/>
                  </a:lnTo>
                  <a:lnTo>
                    <a:pt x="3405" y="922"/>
                  </a:lnTo>
                  <a:lnTo>
                    <a:pt x="3405" y="943"/>
                  </a:lnTo>
                  <a:lnTo>
                    <a:pt x="3401" y="963"/>
                  </a:lnTo>
                  <a:lnTo>
                    <a:pt x="3397" y="983"/>
                  </a:lnTo>
                  <a:lnTo>
                    <a:pt x="3390" y="1001"/>
                  </a:lnTo>
                  <a:lnTo>
                    <a:pt x="3382" y="1019"/>
                  </a:lnTo>
                  <a:lnTo>
                    <a:pt x="3377" y="1029"/>
                  </a:lnTo>
                  <a:lnTo>
                    <a:pt x="3372" y="1035"/>
                  </a:lnTo>
                  <a:lnTo>
                    <a:pt x="3366" y="1036"/>
                  </a:lnTo>
                  <a:lnTo>
                    <a:pt x="3359" y="1038"/>
                  </a:lnTo>
                  <a:lnTo>
                    <a:pt x="3351" y="1034"/>
                  </a:lnTo>
                  <a:lnTo>
                    <a:pt x="3343" y="1031"/>
                  </a:lnTo>
                  <a:lnTo>
                    <a:pt x="3335" y="1028"/>
                  </a:lnTo>
                  <a:lnTo>
                    <a:pt x="3328" y="1026"/>
                  </a:lnTo>
                  <a:lnTo>
                    <a:pt x="3297" y="1026"/>
                  </a:lnTo>
                  <a:lnTo>
                    <a:pt x="3265" y="1025"/>
                  </a:lnTo>
                  <a:lnTo>
                    <a:pt x="3230" y="1022"/>
                  </a:lnTo>
                  <a:lnTo>
                    <a:pt x="3197" y="1024"/>
                  </a:lnTo>
                  <a:lnTo>
                    <a:pt x="3163" y="1026"/>
                  </a:lnTo>
                  <a:lnTo>
                    <a:pt x="3132" y="1036"/>
                  </a:lnTo>
                  <a:lnTo>
                    <a:pt x="3104" y="1053"/>
                  </a:lnTo>
                  <a:lnTo>
                    <a:pt x="3081" y="1080"/>
                  </a:lnTo>
                  <a:lnTo>
                    <a:pt x="3077" y="1090"/>
                  </a:lnTo>
                  <a:lnTo>
                    <a:pt x="3079" y="1100"/>
                  </a:lnTo>
                  <a:lnTo>
                    <a:pt x="3081" y="1110"/>
                  </a:lnTo>
                  <a:lnTo>
                    <a:pt x="3087" y="1121"/>
                  </a:lnTo>
                  <a:lnTo>
                    <a:pt x="3095" y="1130"/>
                  </a:lnTo>
                  <a:lnTo>
                    <a:pt x="3105" y="1133"/>
                  </a:lnTo>
                  <a:lnTo>
                    <a:pt x="3113" y="1130"/>
                  </a:lnTo>
                  <a:lnTo>
                    <a:pt x="3123" y="1123"/>
                  </a:lnTo>
                  <a:lnTo>
                    <a:pt x="3132" y="1114"/>
                  </a:lnTo>
                  <a:lnTo>
                    <a:pt x="3142" y="1106"/>
                  </a:lnTo>
                  <a:lnTo>
                    <a:pt x="3151" y="1097"/>
                  </a:lnTo>
                  <a:lnTo>
                    <a:pt x="3162" y="1094"/>
                  </a:lnTo>
                  <a:lnTo>
                    <a:pt x="3187" y="1092"/>
                  </a:lnTo>
                  <a:lnTo>
                    <a:pt x="3213" y="1089"/>
                  </a:lnTo>
                  <a:lnTo>
                    <a:pt x="3238" y="1086"/>
                  </a:lnTo>
                  <a:lnTo>
                    <a:pt x="3265" y="1087"/>
                  </a:lnTo>
                  <a:lnTo>
                    <a:pt x="3289" y="1087"/>
                  </a:lnTo>
                  <a:lnTo>
                    <a:pt x="3313" y="1092"/>
                  </a:lnTo>
                  <a:lnTo>
                    <a:pt x="3335" y="1100"/>
                  </a:lnTo>
                  <a:lnTo>
                    <a:pt x="3358" y="1114"/>
                  </a:lnTo>
                  <a:lnTo>
                    <a:pt x="3363" y="1127"/>
                  </a:lnTo>
                  <a:lnTo>
                    <a:pt x="3370" y="1143"/>
                  </a:lnTo>
                  <a:lnTo>
                    <a:pt x="3376" y="1157"/>
                  </a:lnTo>
                  <a:lnTo>
                    <a:pt x="3381" y="1172"/>
                  </a:lnTo>
                  <a:lnTo>
                    <a:pt x="3383" y="1188"/>
                  </a:lnTo>
                  <a:lnTo>
                    <a:pt x="3385" y="1204"/>
                  </a:lnTo>
                  <a:lnTo>
                    <a:pt x="3381" y="1219"/>
                  </a:lnTo>
                  <a:lnTo>
                    <a:pt x="3376" y="1235"/>
                  </a:lnTo>
                  <a:lnTo>
                    <a:pt x="3370" y="1253"/>
                  </a:lnTo>
                  <a:lnTo>
                    <a:pt x="3361" y="1272"/>
                  </a:lnTo>
                  <a:lnTo>
                    <a:pt x="3348" y="1286"/>
                  </a:lnTo>
                  <a:lnTo>
                    <a:pt x="3335" y="1301"/>
                  </a:lnTo>
                  <a:lnTo>
                    <a:pt x="3321" y="1315"/>
                  </a:lnTo>
                  <a:lnTo>
                    <a:pt x="3311" y="1331"/>
                  </a:lnTo>
                  <a:lnTo>
                    <a:pt x="3304" y="1347"/>
                  </a:lnTo>
                  <a:lnTo>
                    <a:pt x="3301" y="1366"/>
                  </a:lnTo>
                  <a:lnTo>
                    <a:pt x="3320" y="1364"/>
                  </a:lnTo>
                  <a:lnTo>
                    <a:pt x="3340" y="1357"/>
                  </a:lnTo>
                  <a:lnTo>
                    <a:pt x="3361" y="1345"/>
                  </a:lnTo>
                  <a:lnTo>
                    <a:pt x="3381" y="1335"/>
                  </a:lnTo>
                  <a:lnTo>
                    <a:pt x="3400" y="1325"/>
                  </a:lnTo>
                  <a:lnTo>
                    <a:pt x="3420" y="1323"/>
                  </a:lnTo>
                  <a:lnTo>
                    <a:pt x="3442" y="1325"/>
                  </a:lnTo>
                  <a:lnTo>
                    <a:pt x="3466" y="1340"/>
                  </a:lnTo>
                  <a:lnTo>
                    <a:pt x="3476" y="1352"/>
                  </a:lnTo>
                  <a:lnTo>
                    <a:pt x="3485" y="1366"/>
                  </a:lnTo>
                  <a:lnTo>
                    <a:pt x="3491" y="1382"/>
                  </a:lnTo>
                  <a:lnTo>
                    <a:pt x="3497" y="1399"/>
                  </a:lnTo>
                  <a:lnTo>
                    <a:pt x="3500" y="1416"/>
                  </a:lnTo>
                  <a:lnTo>
                    <a:pt x="3500" y="1433"/>
                  </a:lnTo>
                  <a:lnTo>
                    <a:pt x="3497" y="1450"/>
                  </a:lnTo>
                  <a:lnTo>
                    <a:pt x="3494" y="1467"/>
                  </a:lnTo>
                  <a:lnTo>
                    <a:pt x="3485" y="1477"/>
                  </a:lnTo>
                  <a:lnTo>
                    <a:pt x="3477" y="1490"/>
                  </a:lnTo>
                  <a:lnTo>
                    <a:pt x="3469" y="1500"/>
                  </a:lnTo>
                  <a:lnTo>
                    <a:pt x="3462" y="1512"/>
                  </a:lnTo>
                  <a:lnTo>
                    <a:pt x="3452" y="1524"/>
                  </a:lnTo>
                  <a:lnTo>
                    <a:pt x="3444" y="1536"/>
                  </a:lnTo>
                  <a:lnTo>
                    <a:pt x="3434" y="1549"/>
                  </a:lnTo>
                  <a:lnTo>
                    <a:pt x="3426" y="1562"/>
                  </a:lnTo>
                  <a:lnTo>
                    <a:pt x="3433" y="1569"/>
                  </a:lnTo>
                  <a:lnTo>
                    <a:pt x="3442" y="1579"/>
                  </a:lnTo>
                  <a:lnTo>
                    <a:pt x="3466" y="1576"/>
                  </a:lnTo>
                  <a:lnTo>
                    <a:pt x="3491" y="1577"/>
                  </a:lnTo>
                  <a:lnTo>
                    <a:pt x="3516" y="1580"/>
                  </a:lnTo>
                  <a:lnTo>
                    <a:pt x="3540" y="1587"/>
                  </a:lnTo>
                  <a:lnTo>
                    <a:pt x="3562" y="1597"/>
                  </a:lnTo>
                  <a:lnTo>
                    <a:pt x="3583" y="1611"/>
                  </a:lnTo>
                  <a:lnTo>
                    <a:pt x="3602" y="1628"/>
                  </a:lnTo>
                  <a:lnTo>
                    <a:pt x="3619" y="1653"/>
                  </a:lnTo>
                  <a:lnTo>
                    <a:pt x="3628" y="1672"/>
                  </a:lnTo>
                  <a:lnTo>
                    <a:pt x="3635" y="1694"/>
                  </a:lnTo>
                  <a:lnTo>
                    <a:pt x="3642" y="1715"/>
                  </a:lnTo>
                  <a:lnTo>
                    <a:pt x="3647" y="1739"/>
                  </a:lnTo>
                  <a:lnTo>
                    <a:pt x="3649" y="1762"/>
                  </a:lnTo>
                  <a:lnTo>
                    <a:pt x="3652" y="1786"/>
                  </a:lnTo>
                  <a:lnTo>
                    <a:pt x="3650" y="1808"/>
                  </a:lnTo>
                  <a:lnTo>
                    <a:pt x="3649" y="1834"/>
                  </a:lnTo>
                  <a:lnTo>
                    <a:pt x="3639" y="1847"/>
                  </a:lnTo>
                  <a:lnTo>
                    <a:pt x="3631" y="1862"/>
                  </a:lnTo>
                  <a:lnTo>
                    <a:pt x="3623" y="1875"/>
                  </a:lnTo>
                  <a:lnTo>
                    <a:pt x="3614" y="1891"/>
                  </a:lnTo>
                  <a:lnTo>
                    <a:pt x="3602" y="1902"/>
                  </a:lnTo>
                  <a:lnTo>
                    <a:pt x="3592" y="1915"/>
                  </a:lnTo>
                  <a:lnTo>
                    <a:pt x="3581" y="1923"/>
                  </a:lnTo>
                  <a:lnTo>
                    <a:pt x="3568" y="1932"/>
                  </a:lnTo>
                  <a:close/>
                </a:path>
              </a:pathLst>
            </a:custGeom>
            <a:solidFill>
              <a:srgbClr val="40F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1414" name="Freeform 6"/>
            <p:cNvSpPr>
              <a:spLocks/>
            </p:cNvSpPr>
            <p:nvPr/>
          </p:nvSpPr>
          <p:spPr bwMode="auto">
            <a:xfrm>
              <a:off x="1801" y="2163"/>
              <a:ext cx="2367" cy="1742"/>
            </a:xfrm>
            <a:custGeom>
              <a:avLst/>
              <a:gdLst>
                <a:gd name="T0" fmla="*/ 2018 w 2367"/>
                <a:gd name="T1" fmla="*/ 870 h 3485"/>
                <a:gd name="T2" fmla="*/ 1792 w 2367"/>
                <a:gd name="T3" fmla="*/ 1100 h 3485"/>
                <a:gd name="T4" fmla="*/ 1578 w 2367"/>
                <a:gd name="T5" fmla="*/ 1509 h 3485"/>
                <a:gd name="T6" fmla="*/ 1437 w 2367"/>
                <a:gd name="T7" fmla="*/ 2115 h 3485"/>
                <a:gd name="T8" fmla="*/ 1429 w 2367"/>
                <a:gd name="T9" fmla="*/ 2670 h 3485"/>
                <a:gd name="T10" fmla="*/ 1459 w 2367"/>
                <a:gd name="T11" fmla="*/ 2952 h 3485"/>
                <a:gd name="T12" fmla="*/ 1489 w 2367"/>
                <a:gd name="T13" fmla="*/ 3087 h 3485"/>
                <a:gd name="T14" fmla="*/ 1561 w 2367"/>
                <a:gd name="T15" fmla="*/ 3322 h 3485"/>
                <a:gd name="T16" fmla="*/ 1473 w 2367"/>
                <a:gd name="T17" fmla="*/ 3376 h 3485"/>
                <a:gd name="T18" fmla="*/ 1394 w 2367"/>
                <a:gd name="T19" fmla="*/ 3353 h 3485"/>
                <a:gd name="T20" fmla="*/ 1335 w 2367"/>
                <a:gd name="T21" fmla="*/ 3400 h 3485"/>
                <a:gd name="T22" fmla="*/ 1259 w 2367"/>
                <a:gd name="T23" fmla="*/ 3302 h 3485"/>
                <a:gd name="T24" fmla="*/ 1202 w 2367"/>
                <a:gd name="T25" fmla="*/ 3396 h 3485"/>
                <a:gd name="T26" fmla="*/ 1062 w 2367"/>
                <a:gd name="T27" fmla="*/ 3299 h 3485"/>
                <a:gd name="T28" fmla="*/ 1002 w 2367"/>
                <a:gd name="T29" fmla="*/ 3328 h 3485"/>
                <a:gd name="T30" fmla="*/ 960 w 2367"/>
                <a:gd name="T31" fmla="*/ 3485 h 3485"/>
                <a:gd name="T32" fmla="*/ 883 w 2367"/>
                <a:gd name="T33" fmla="*/ 3343 h 3485"/>
                <a:gd name="T34" fmla="*/ 848 w 2367"/>
                <a:gd name="T35" fmla="*/ 3355 h 3485"/>
                <a:gd name="T36" fmla="*/ 804 w 2367"/>
                <a:gd name="T37" fmla="*/ 3430 h 3485"/>
                <a:gd name="T38" fmla="*/ 766 w 2367"/>
                <a:gd name="T39" fmla="*/ 3464 h 3485"/>
                <a:gd name="T40" fmla="*/ 896 w 2367"/>
                <a:gd name="T41" fmla="*/ 3217 h 3485"/>
                <a:gd name="T42" fmla="*/ 1022 w 2367"/>
                <a:gd name="T43" fmla="*/ 2838 h 3485"/>
                <a:gd name="T44" fmla="*/ 1052 w 2367"/>
                <a:gd name="T45" fmla="*/ 2534 h 3485"/>
                <a:gd name="T46" fmla="*/ 1043 w 2367"/>
                <a:gd name="T47" fmla="*/ 2306 h 3485"/>
                <a:gd name="T48" fmla="*/ 986 w 2367"/>
                <a:gd name="T49" fmla="*/ 1791 h 3485"/>
                <a:gd name="T50" fmla="*/ 709 w 2367"/>
                <a:gd name="T51" fmla="*/ 1311 h 3485"/>
                <a:gd name="T52" fmla="*/ 124 w 2367"/>
                <a:gd name="T53" fmla="*/ 891 h 3485"/>
                <a:gd name="T54" fmla="*/ 0 w 2367"/>
                <a:gd name="T55" fmla="*/ 825 h 3485"/>
                <a:gd name="T56" fmla="*/ 105 w 2367"/>
                <a:gd name="T57" fmla="*/ 823 h 3485"/>
                <a:gd name="T58" fmla="*/ 198 w 2367"/>
                <a:gd name="T59" fmla="*/ 762 h 3485"/>
                <a:gd name="T60" fmla="*/ 318 w 2367"/>
                <a:gd name="T61" fmla="*/ 799 h 3485"/>
                <a:gd name="T62" fmla="*/ 567 w 2367"/>
                <a:gd name="T63" fmla="*/ 978 h 3485"/>
                <a:gd name="T64" fmla="*/ 630 w 2367"/>
                <a:gd name="T65" fmla="*/ 941 h 3485"/>
                <a:gd name="T66" fmla="*/ 626 w 2367"/>
                <a:gd name="T67" fmla="*/ 748 h 3485"/>
                <a:gd name="T68" fmla="*/ 551 w 2367"/>
                <a:gd name="T69" fmla="*/ 396 h 3485"/>
                <a:gd name="T70" fmla="*/ 578 w 2367"/>
                <a:gd name="T71" fmla="*/ 243 h 3485"/>
                <a:gd name="T72" fmla="*/ 652 w 2367"/>
                <a:gd name="T73" fmla="*/ 240 h 3485"/>
                <a:gd name="T74" fmla="*/ 747 w 2367"/>
                <a:gd name="T75" fmla="*/ 219 h 3485"/>
                <a:gd name="T76" fmla="*/ 829 w 2367"/>
                <a:gd name="T77" fmla="*/ 177 h 3485"/>
                <a:gd name="T78" fmla="*/ 778 w 2367"/>
                <a:gd name="T79" fmla="*/ 655 h 3485"/>
                <a:gd name="T80" fmla="*/ 869 w 2367"/>
                <a:gd name="T81" fmla="*/ 978 h 3485"/>
                <a:gd name="T82" fmla="*/ 1006 w 2367"/>
                <a:gd name="T83" fmla="*/ 1230 h 3485"/>
                <a:gd name="T84" fmla="*/ 1163 w 2367"/>
                <a:gd name="T85" fmla="*/ 1379 h 3485"/>
                <a:gd name="T86" fmla="*/ 1338 w 2367"/>
                <a:gd name="T87" fmla="*/ 1305 h 3485"/>
                <a:gd name="T88" fmla="*/ 1536 w 2367"/>
                <a:gd name="T89" fmla="*/ 969 h 3485"/>
                <a:gd name="T90" fmla="*/ 1876 w 2367"/>
                <a:gd name="T91" fmla="*/ 410 h 3485"/>
                <a:gd name="T92" fmla="*/ 1850 w 2367"/>
                <a:gd name="T93" fmla="*/ 83 h 3485"/>
                <a:gd name="T94" fmla="*/ 1888 w 2367"/>
                <a:gd name="T95" fmla="*/ 15 h 3485"/>
                <a:gd name="T96" fmla="*/ 1933 w 2367"/>
                <a:gd name="T97" fmla="*/ 74 h 3485"/>
                <a:gd name="T98" fmla="*/ 1973 w 2367"/>
                <a:gd name="T99" fmla="*/ 172 h 3485"/>
                <a:gd name="T100" fmla="*/ 2090 w 2367"/>
                <a:gd name="T101" fmla="*/ 175 h 3485"/>
                <a:gd name="T102" fmla="*/ 2212 w 2367"/>
                <a:gd name="T103" fmla="*/ 78 h 3485"/>
                <a:gd name="T104" fmla="*/ 1971 w 2367"/>
                <a:gd name="T105" fmla="*/ 404 h 3485"/>
                <a:gd name="T106" fmla="*/ 1812 w 2367"/>
                <a:gd name="T107" fmla="*/ 677 h 3485"/>
                <a:gd name="T108" fmla="*/ 1863 w 2367"/>
                <a:gd name="T109" fmla="*/ 753 h 3485"/>
                <a:gd name="T110" fmla="*/ 1944 w 2367"/>
                <a:gd name="T111" fmla="*/ 699 h 3485"/>
                <a:gd name="T112" fmla="*/ 2100 w 2367"/>
                <a:gd name="T113" fmla="*/ 624 h 3485"/>
                <a:gd name="T114" fmla="*/ 2264 w 2367"/>
                <a:gd name="T115" fmla="*/ 577 h 3485"/>
                <a:gd name="T116" fmla="*/ 2342 w 2367"/>
                <a:gd name="T117" fmla="*/ 598 h 3485"/>
                <a:gd name="T118" fmla="*/ 2357 w 2367"/>
                <a:gd name="T119" fmla="*/ 655 h 348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2367" h="3485">
                  <a:moveTo>
                    <a:pt x="2350" y="692"/>
                  </a:moveTo>
                  <a:lnTo>
                    <a:pt x="2293" y="720"/>
                  </a:lnTo>
                  <a:lnTo>
                    <a:pt x="2237" y="748"/>
                  </a:lnTo>
                  <a:lnTo>
                    <a:pt x="2181" y="777"/>
                  </a:lnTo>
                  <a:lnTo>
                    <a:pt x="2127" y="806"/>
                  </a:lnTo>
                  <a:lnTo>
                    <a:pt x="2071" y="836"/>
                  </a:lnTo>
                  <a:lnTo>
                    <a:pt x="2018" y="870"/>
                  </a:lnTo>
                  <a:lnTo>
                    <a:pt x="1966" y="907"/>
                  </a:lnTo>
                  <a:lnTo>
                    <a:pt x="1917" y="951"/>
                  </a:lnTo>
                  <a:lnTo>
                    <a:pt x="1890" y="979"/>
                  </a:lnTo>
                  <a:lnTo>
                    <a:pt x="1865" y="1009"/>
                  </a:lnTo>
                  <a:lnTo>
                    <a:pt x="1840" y="1039"/>
                  </a:lnTo>
                  <a:lnTo>
                    <a:pt x="1817" y="1070"/>
                  </a:lnTo>
                  <a:lnTo>
                    <a:pt x="1792" y="1100"/>
                  </a:lnTo>
                  <a:lnTo>
                    <a:pt x="1769" y="1131"/>
                  </a:lnTo>
                  <a:lnTo>
                    <a:pt x="1745" y="1165"/>
                  </a:lnTo>
                  <a:lnTo>
                    <a:pt x="1725" y="1200"/>
                  </a:lnTo>
                  <a:lnTo>
                    <a:pt x="1683" y="1275"/>
                  </a:lnTo>
                  <a:lnTo>
                    <a:pt x="1646" y="1352"/>
                  </a:lnTo>
                  <a:lnTo>
                    <a:pt x="1610" y="1428"/>
                  </a:lnTo>
                  <a:lnTo>
                    <a:pt x="1578" y="1509"/>
                  </a:lnTo>
                  <a:lnTo>
                    <a:pt x="1548" y="1590"/>
                  </a:lnTo>
                  <a:lnTo>
                    <a:pt x="1521" y="1672"/>
                  </a:lnTo>
                  <a:lnTo>
                    <a:pt x="1498" y="1757"/>
                  </a:lnTo>
                  <a:lnTo>
                    <a:pt x="1480" y="1843"/>
                  </a:lnTo>
                  <a:lnTo>
                    <a:pt x="1463" y="1931"/>
                  </a:lnTo>
                  <a:lnTo>
                    <a:pt x="1449" y="2023"/>
                  </a:lnTo>
                  <a:lnTo>
                    <a:pt x="1437" y="2115"/>
                  </a:lnTo>
                  <a:lnTo>
                    <a:pt x="1430" y="2210"/>
                  </a:lnTo>
                  <a:lnTo>
                    <a:pt x="1425" y="2304"/>
                  </a:lnTo>
                  <a:lnTo>
                    <a:pt x="1424" y="2397"/>
                  </a:lnTo>
                  <a:lnTo>
                    <a:pt x="1426" y="2489"/>
                  </a:lnTo>
                  <a:lnTo>
                    <a:pt x="1432" y="2583"/>
                  </a:lnTo>
                  <a:lnTo>
                    <a:pt x="1429" y="2625"/>
                  </a:lnTo>
                  <a:lnTo>
                    <a:pt x="1429" y="2670"/>
                  </a:lnTo>
                  <a:lnTo>
                    <a:pt x="1429" y="2713"/>
                  </a:lnTo>
                  <a:lnTo>
                    <a:pt x="1432" y="2758"/>
                  </a:lnTo>
                  <a:lnTo>
                    <a:pt x="1435" y="2801"/>
                  </a:lnTo>
                  <a:lnTo>
                    <a:pt x="1443" y="2845"/>
                  </a:lnTo>
                  <a:lnTo>
                    <a:pt x="1449" y="2889"/>
                  </a:lnTo>
                  <a:lnTo>
                    <a:pt x="1460" y="2932"/>
                  </a:lnTo>
                  <a:lnTo>
                    <a:pt x="1459" y="2952"/>
                  </a:lnTo>
                  <a:lnTo>
                    <a:pt x="1461" y="2972"/>
                  </a:lnTo>
                  <a:lnTo>
                    <a:pt x="1465" y="2990"/>
                  </a:lnTo>
                  <a:lnTo>
                    <a:pt x="1470" y="3010"/>
                  </a:lnTo>
                  <a:lnTo>
                    <a:pt x="1475" y="3027"/>
                  </a:lnTo>
                  <a:lnTo>
                    <a:pt x="1482" y="3047"/>
                  </a:lnTo>
                  <a:lnTo>
                    <a:pt x="1486" y="3066"/>
                  </a:lnTo>
                  <a:lnTo>
                    <a:pt x="1489" y="3087"/>
                  </a:lnTo>
                  <a:lnTo>
                    <a:pt x="1497" y="3121"/>
                  </a:lnTo>
                  <a:lnTo>
                    <a:pt x="1506" y="3155"/>
                  </a:lnTo>
                  <a:lnTo>
                    <a:pt x="1516" y="3189"/>
                  </a:lnTo>
                  <a:lnTo>
                    <a:pt x="1527" y="3224"/>
                  </a:lnTo>
                  <a:lnTo>
                    <a:pt x="1539" y="3257"/>
                  </a:lnTo>
                  <a:lnTo>
                    <a:pt x="1550" y="3289"/>
                  </a:lnTo>
                  <a:lnTo>
                    <a:pt x="1561" y="3322"/>
                  </a:lnTo>
                  <a:lnTo>
                    <a:pt x="1574" y="3356"/>
                  </a:lnTo>
                  <a:lnTo>
                    <a:pt x="1526" y="3461"/>
                  </a:lnTo>
                  <a:lnTo>
                    <a:pt x="1512" y="3445"/>
                  </a:lnTo>
                  <a:lnTo>
                    <a:pt x="1502" y="3430"/>
                  </a:lnTo>
                  <a:lnTo>
                    <a:pt x="1492" y="3413"/>
                  </a:lnTo>
                  <a:lnTo>
                    <a:pt x="1483" y="3396"/>
                  </a:lnTo>
                  <a:lnTo>
                    <a:pt x="1473" y="3376"/>
                  </a:lnTo>
                  <a:lnTo>
                    <a:pt x="1463" y="3359"/>
                  </a:lnTo>
                  <a:lnTo>
                    <a:pt x="1450" y="3340"/>
                  </a:lnTo>
                  <a:lnTo>
                    <a:pt x="1439" y="3326"/>
                  </a:lnTo>
                  <a:lnTo>
                    <a:pt x="1427" y="3329"/>
                  </a:lnTo>
                  <a:lnTo>
                    <a:pt x="1416" y="3335"/>
                  </a:lnTo>
                  <a:lnTo>
                    <a:pt x="1405" y="3343"/>
                  </a:lnTo>
                  <a:lnTo>
                    <a:pt x="1394" y="3353"/>
                  </a:lnTo>
                  <a:lnTo>
                    <a:pt x="1383" y="3363"/>
                  </a:lnTo>
                  <a:lnTo>
                    <a:pt x="1373" y="3374"/>
                  </a:lnTo>
                  <a:lnTo>
                    <a:pt x="1363" y="3386"/>
                  </a:lnTo>
                  <a:lnTo>
                    <a:pt x="1355" y="3397"/>
                  </a:lnTo>
                  <a:lnTo>
                    <a:pt x="1350" y="3407"/>
                  </a:lnTo>
                  <a:lnTo>
                    <a:pt x="1343" y="3417"/>
                  </a:lnTo>
                  <a:lnTo>
                    <a:pt x="1335" y="3400"/>
                  </a:lnTo>
                  <a:lnTo>
                    <a:pt x="1327" y="3383"/>
                  </a:lnTo>
                  <a:lnTo>
                    <a:pt x="1317" y="3367"/>
                  </a:lnTo>
                  <a:lnTo>
                    <a:pt x="1308" y="3353"/>
                  </a:lnTo>
                  <a:lnTo>
                    <a:pt x="1297" y="3338"/>
                  </a:lnTo>
                  <a:lnTo>
                    <a:pt x="1286" y="3325"/>
                  </a:lnTo>
                  <a:lnTo>
                    <a:pt x="1272" y="3312"/>
                  </a:lnTo>
                  <a:lnTo>
                    <a:pt x="1259" y="3302"/>
                  </a:lnTo>
                  <a:lnTo>
                    <a:pt x="1249" y="3315"/>
                  </a:lnTo>
                  <a:lnTo>
                    <a:pt x="1241" y="3328"/>
                  </a:lnTo>
                  <a:lnTo>
                    <a:pt x="1232" y="3340"/>
                  </a:lnTo>
                  <a:lnTo>
                    <a:pt x="1225" y="3355"/>
                  </a:lnTo>
                  <a:lnTo>
                    <a:pt x="1217" y="3367"/>
                  </a:lnTo>
                  <a:lnTo>
                    <a:pt x="1210" y="3381"/>
                  </a:lnTo>
                  <a:lnTo>
                    <a:pt x="1202" y="3396"/>
                  </a:lnTo>
                  <a:lnTo>
                    <a:pt x="1196" y="3410"/>
                  </a:lnTo>
                  <a:lnTo>
                    <a:pt x="1173" y="3390"/>
                  </a:lnTo>
                  <a:lnTo>
                    <a:pt x="1150" y="3370"/>
                  </a:lnTo>
                  <a:lnTo>
                    <a:pt x="1129" y="3350"/>
                  </a:lnTo>
                  <a:lnTo>
                    <a:pt x="1107" y="3333"/>
                  </a:lnTo>
                  <a:lnTo>
                    <a:pt x="1084" y="3315"/>
                  </a:lnTo>
                  <a:lnTo>
                    <a:pt x="1062" y="3299"/>
                  </a:lnTo>
                  <a:lnTo>
                    <a:pt x="1038" y="3285"/>
                  </a:lnTo>
                  <a:lnTo>
                    <a:pt x="1015" y="3275"/>
                  </a:lnTo>
                  <a:lnTo>
                    <a:pt x="1007" y="3282"/>
                  </a:lnTo>
                  <a:lnTo>
                    <a:pt x="1005" y="3291"/>
                  </a:lnTo>
                  <a:lnTo>
                    <a:pt x="1005" y="3298"/>
                  </a:lnTo>
                  <a:lnTo>
                    <a:pt x="1009" y="3306"/>
                  </a:lnTo>
                  <a:lnTo>
                    <a:pt x="1002" y="3328"/>
                  </a:lnTo>
                  <a:lnTo>
                    <a:pt x="998" y="3350"/>
                  </a:lnTo>
                  <a:lnTo>
                    <a:pt x="997" y="3374"/>
                  </a:lnTo>
                  <a:lnTo>
                    <a:pt x="996" y="3400"/>
                  </a:lnTo>
                  <a:lnTo>
                    <a:pt x="992" y="3423"/>
                  </a:lnTo>
                  <a:lnTo>
                    <a:pt x="986" y="3445"/>
                  </a:lnTo>
                  <a:lnTo>
                    <a:pt x="976" y="3465"/>
                  </a:lnTo>
                  <a:lnTo>
                    <a:pt x="960" y="3485"/>
                  </a:lnTo>
                  <a:lnTo>
                    <a:pt x="949" y="3462"/>
                  </a:lnTo>
                  <a:lnTo>
                    <a:pt x="939" y="3442"/>
                  </a:lnTo>
                  <a:lnTo>
                    <a:pt x="928" y="3421"/>
                  </a:lnTo>
                  <a:lnTo>
                    <a:pt x="917" y="3403"/>
                  </a:lnTo>
                  <a:lnTo>
                    <a:pt x="906" y="3383"/>
                  </a:lnTo>
                  <a:lnTo>
                    <a:pt x="895" y="3363"/>
                  </a:lnTo>
                  <a:lnTo>
                    <a:pt x="883" y="3343"/>
                  </a:lnTo>
                  <a:lnTo>
                    <a:pt x="874" y="3323"/>
                  </a:lnTo>
                  <a:lnTo>
                    <a:pt x="867" y="3321"/>
                  </a:lnTo>
                  <a:lnTo>
                    <a:pt x="861" y="3326"/>
                  </a:lnTo>
                  <a:lnTo>
                    <a:pt x="855" y="3332"/>
                  </a:lnTo>
                  <a:lnTo>
                    <a:pt x="853" y="3339"/>
                  </a:lnTo>
                  <a:lnTo>
                    <a:pt x="850" y="3346"/>
                  </a:lnTo>
                  <a:lnTo>
                    <a:pt x="848" y="3355"/>
                  </a:lnTo>
                  <a:lnTo>
                    <a:pt x="843" y="3362"/>
                  </a:lnTo>
                  <a:lnTo>
                    <a:pt x="839" y="3369"/>
                  </a:lnTo>
                  <a:lnTo>
                    <a:pt x="829" y="3383"/>
                  </a:lnTo>
                  <a:lnTo>
                    <a:pt x="823" y="3397"/>
                  </a:lnTo>
                  <a:lnTo>
                    <a:pt x="816" y="3407"/>
                  </a:lnTo>
                  <a:lnTo>
                    <a:pt x="810" y="3418"/>
                  </a:lnTo>
                  <a:lnTo>
                    <a:pt x="804" y="3430"/>
                  </a:lnTo>
                  <a:lnTo>
                    <a:pt x="797" y="3442"/>
                  </a:lnTo>
                  <a:lnTo>
                    <a:pt x="790" y="3452"/>
                  </a:lnTo>
                  <a:lnTo>
                    <a:pt x="782" y="3462"/>
                  </a:lnTo>
                  <a:lnTo>
                    <a:pt x="774" y="3471"/>
                  </a:lnTo>
                  <a:lnTo>
                    <a:pt x="768" y="3481"/>
                  </a:lnTo>
                  <a:lnTo>
                    <a:pt x="762" y="3471"/>
                  </a:lnTo>
                  <a:lnTo>
                    <a:pt x="766" y="3464"/>
                  </a:lnTo>
                  <a:lnTo>
                    <a:pt x="769" y="3454"/>
                  </a:lnTo>
                  <a:lnTo>
                    <a:pt x="772" y="3444"/>
                  </a:lnTo>
                  <a:lnTo>
                    <a:pt x="792" y="3397"/>
                  </a:lnTo>
                  <a:lnTo>
                    <a:pt x="817" y="3352"/>
                  </a:lnTo>
                  <a:lnTo>
                    <a:pt x="843" y="3308"/>
                  </a:lnTo>
                  <a:lnTo>
                    <a:pt x="871" y="3264"/>
                  </a:lnTo>
                  <a:lnTo>
                    <a:pt x="896" y="3217"/>
                  </a:lnTo>
                  <a:lnTo>
                    <a:pt x="921" y="3172"/>
                  </a:lnTo>
                  <a:lnTo>
                    <a:pt x="941" y="3125"/>
                  </a:lnTo>
                  <a:lnTo>
                    <a:pt x="958" y="3077"/>
                  </a:lnTo>
                  <a:lnTo>
                    <a:pt x="976" y="3017"/>
                  </a:lnTo>
                  <a:lnTo>
                    <a:pt x="993" y="2958"/>
                  </a:lnTo>
                  <a:lnTo>
                    <a:pt x="1007" y="2897"/>
                  </a:lnTo>
                  <a:lnTo>
                    <a:pt x="1022" y="2838"/>
                  </a:lnTo>
                  <a:lnTo>
                    <a:pt x="1033" y="2774"/>
                  </a:lnTo>
                  <a:lnTo>
                    <a:pt x="1041" y="2711"/>
                  </a:lnTo>
                  <a:lnTo>
                    <a:pt x="1045" y="2646"/>
                  </a:lnTo>
                  <a:lnTo>
                    <a:pt x="1048" y="2583"/>
                  </a:lnTo>
                  <a:lnTo>
                    <a:pt x="1048" y="2566"/>
                  </a:lnTo>
                  <a:lnTo>
                    <a:pt x="1050" y="2550"/>
                  </a:lnTo>
                  <a:lnTo>
                    <a:pt x="1052" y="2534"/>
                  </a:lnTo>
                  <a:lnTo>
                    <a:pt x="1053" y="2519"/>
                  </a:lnTo>
                  <a:lnTo>
                    <a:pt x="1052" y="2502"/>
                  </a:lnTo>
                  <a:lnTo>
                    <a:pt x="1052" y="2485"/>
                  </a:lnTo>
                  <a:lnTo>
                    <a:pt x="1049" y="2469"/>
                  </a:lnTo>
                  <a:lnTo>
                    <a:pt x="1045" y="2455"/>
                  </a:lnTo>
                  <a:lnTo>
                    <a:pt x="1044" y="2380"/>
                  </a:lnTo>
                  <a:lnTo>
                    <a:pt x="1043" y="2306"/>
                  </a:lnTo>
                  <a:lnTo>
                    <a:pt x="1040" y="2231"/>
                  </a:lnTo>
                  <a:lnTo>
                    <a:pt x="1038" y="2158"/>
                  </a:lnTo>
                  <a:lnTo>
                    <a:pt x="1033" y="2084"/>
                  </a:lnTo>
                  <a:lnTo>
                    <a:pt x="1026" y="2012"/>
                  </a:lnTo>
                  <a:lnTo>
                    <a:pt x="1017" y="1940"/>
                  </a:lnTo>
                  <a:lnTo>
                    <a:pt x="1006" y="1870"/>
                  </a:lnTo>
                  <a:lnTo>
                    <a:pt x="986" y="1791"/>
                  </a:lnTo>
                  <a:lnTo>
                    <a:pt x="963" y="1713"/>
                  </a:lnTo>
                  <a:lnTo>
                    <a:pt x="934" y="1636"/>
                  </a:lnTo>
                  <a:lnTo>
                    <a:pt x="901" y="1564"/>
                  </a:lnTo>
                  <a:lnTo>
                    <a:pt x="861" y="1493"/>
                  </a:lnTo>
                  <a:lnTo>
                    <a:pt x="816" y="1427"/>
                  </a:lnTo>
                  <a:lnTo>
                    <a:pt x="766" y="1366"/>
                  </a:lnTo>
                  <a:lnTo>
                    <a:pt x="709" y="1311"/>
                  </a:lnTo>
                  <a:lnTo>
                    <a:pt x="625" y="1244"/>
                  </a:lnTo>
                  <a:lnTo>
                    <a:pt x="545" y="1179"/>
                  </a:lnTo>
                  <a:lnTo>
                    <a:pt x="463" y="1112"/>
                  </a:lnTo>
                  <a:lnTo>
                    <a:pt x="382" y="1051"/>
                  </a:lnTo>
                  <a:lnTo>
                    <a:pt x="297" y="992"/>
                  </a:lnTo>
                  <a:lnTo>
                    <a:pt x="213" y="938"/>
                  </a:lnTo>
                  <a:lnTo>
                    <a:pt x="124" y="891"/>
                  </a:lnTo>
                  <a:lnTo>
                    <a:pt x="33" y="853"/>
                  </a:lnTo>
                  <a:lnTo>
                    <a:pt x="27" y="846"/>
                  </a:lnTo>
                  <a:lnTo>
                    <a:pt x="22" y="842"/>
                  </a:lnTo>
                  <a:lnTo>
                    <a:pt x="14" y="839"/>
                  </a:lnTo>
                  <a:lnTo>
                    <a:pt x="8" y="836"/>
                  </a:lnTo>
                  <a:lnTo>
                    <a:pt x="1" y="830"/>
                  </a:lnTo>
                  <a:lnTo>
                    <a:pt x="0" y="825"/>
                  </a:lnTo>
                  <a:lnTo>
                    <a:pt x="0" y="816"/>
                  </a:lnTo>
                  <a:lnTo>
                    <a:pt x="5" y="806"/>
                  </a:lnTo>
                  <a:lnTo>
                    <a:pt x="24" y="806"/>
                  </a:lnTo>
                  <a:lnTo>
                    <a:pt x="46" y="812"/>
                  </a:lnTo>
                  <a:lnTo>
                    <a:pt x="65" y="816"/>
                  </a:lnTo>
                  <a:lnTo>
                    <a:pt x="86" y="822"/>
                  </a:lnTo>
                  <a:lnTo>
                    <a:pt x="105" y="823"/>
                  </a:lnTo>
                  <a:lnTo>
                    <a:pt x="125" y="822"/>
                  </a:lnTo>
                  <a:lnTo>
                    <a:pt x="143" y="813"/>
                  </a:lnTo>
                  <a:lnTo>
                    <a:pt x="162" y="796"/>
                  </a:lnTo>
                  <a:lnTo>
                    <a:pt x="170" y="788"/>
                  </a:lnTo>
                  <a:lnTo>
                    <a:pt x="179" y="779"/>
                  </a:lnTo>
                  <a:lnTo>
                    <a:pt x="187" y="771"/>
                  </a:lnTo>
                  <a:lnTo>
                    <a:pt x="198" y="762"/>
                  </a:lnTo>
                  <a:lnTo>
                    <a:pt x="204" y="751"/>
                  </a:lnTo>
                  <a:lnTo>
                    <a:pt x="211" y="740"/>
                  </a:lnTo>
                  <a:lnTo>
                    <a:pt x="217" y="727"/>
                  </a:lnTo>
                  <a:lnTo>
                    <a:pt x="219" y="716"/>
                  </a:lnTo>
                  <a:lnTo>
                    <a:pt x="258" y="716"/>
                  </a:lnTo>
                  <a:lnTo>
                    <a:pt x="286" y="757"/>
                  </a:lnTo>
                  <a:lnTo>
                    <a:pt x="318" y="799"/>
                  </a:lnTo>
                  <a:lnTo>
                    <a:pt x="352" y="840"/>
                  </a:lnTo>
                  <a:lnTo>
                    <a:pt x="390" y="879"/>
                  </a:lnTo>
                  <a:lnTo>
                    <a:pt x="427" y="911"/>
                  </a:lnTo>
                  <a:lnTo>
                    <a:pt x="468" y="939"/>
                  </a:lnTo>
                  <a:lnTo>
                    <a:pt x="510" y="961"/>
                  </a:lnTo>
                  <a:lnTo>
                    <a:pt x="556" y="978"/>
                  </a:lnTo>
                  <a:lnTo>
                    <a:pt x="567" y="978"/>
                  </a:lnTo>
                  <a:lnTo>
                    <a:pt x="578" y="978"/>
                  </a:lnTo>
                  <a:lnTo>
                    <a:pt x="588" y="975"/>
                  </a:lnTo>
                  <a:lnTo>
                    <a:pt x="599" y="972"/>
                  </a:lnTo>
                  <a:lnTo>
                    <a:pt x="607" y="966"/>
                  </a:lnTo>
                  <a:lnTo>
                    <a:pt x="616" y="959"/>
                  </a:lnTo>
                  <a:lnTo>
                    <a:pt x="623" y="949"/>
                  </a:lnTo>
                  <a:lnTo>
                    <a:pt x="630" y="941"/>
                  </a:lnTo>
                  <a:lnTo>
                    <a:pt x="640" y="914"/>
                  </a:lnTo>
                  <a:lnTo>
                    <a:pt x="645" y="887"/>
                  </a:lnTo>
                  <a:lnTo>
                    <a:pt x="647" y="860"/>
                  </a:lnTo>
                  <a:lnTo>
                    <a:pt x="644" y="833"/>
                  </a:lnTo>
                  <a:lnTo>
                    <a:pt x="638" y="804"/>
                  </a:lnTo>
                  <a:lnTo>
                    <a:pt x="632" y="777"/>
                  </a:lnTo>
                  <a:lnTo>
                    <a:pt x="626" y="748"/>
                  </a:lnTo>
                  <a:lnTo>
                    <a:pt x="624" y="723"/>
                  </a:lnTo>
                  <a:lnTo>
                    <a:pt x="615" y="666"/>
                  </a:lnTo>
                  <a:lnTo>
                    <a:pt x="604" y="611"/>
                  </a:lnTo>
                  <a:lnTo>
                    <a:pt x="590" y="556"/>
                  </a:lnTo>
                  <a:lnTo>
                    <a:pt x="577" y="503"/>
                  </a:lnTo>
                  <a:lnTo>
                    <a:pt x="562" y="449"/>
                  </a:lnTo>
                  <a:lnTo>
                    <a:pt x="551" y="396"/>
                  </a:lnTo>
                  <a:lnTo>
                    <a:pt x="539" y="340"/>
                  </a:lnTo>
                  <a:lnTo>
                    <a:pt x="532" y="285"/>
                  </a:lnTo>
                  <a:lnTo>
                    <a:pt x="540" y="277"/>
                  </a:lnTo>
                  <a:lnTo>
                    <a:pt x="551" y="270"/>
                  </a:lnTo>
                  <a:lnTo>
                    <a:pt x="559" y="261"/>
                  </a:lnTo>
                  <a:lnTo>
                    <a:pt x="570" y="253"/>
                  </a:lnTo>
                  <a:lnTo>
                    <a:pt x="578" y="243"/>
                  </a:lnTo>
                  <a:lnTo>
                    <a:pt x="587" y="233"/>
                  </a:lnTo>
                  <a:lnTo>
                    <a:pt x="596" y="224"/>
                  </a:lnTo>
                  <a:lnTo>
                    <a:pt x="606" y="217"/>
                  </a:lnTo>
                  <a:lnTo>
                    <a:pt x="616" y="223"/>
                  </a:lnTo>
                  <a:lnTo>
                    <a:pt x="628" y="230"/>
                  </a:lnTo>
                  <a:lnTo>
                    <a:pt x="639" y="234"/>
                  </a:lnTo>
                  <a:lnTo>
                    <a:pt x="652" y="240"/>
                  </a:lnTo>
                  <a:lnTo>
                    <a:pt x="664" y="241"/>
                  </a:lnTo>
                  <a:lnTo>
                    <a:pt x="678" y="244"/>
                  </a:lnTo>
                  <a:lnTo>
                    <a:pt x="691" y="244"/>
                  </a:lnTo>
                  <a:lnTo>
                    <a:pt x="706" y="244"/>
                  </a:lnTo>
                  <a:lnTo>
                    <a:pt x="720" y="236"/>
                  </a:lnTo>
                  <a:lnTo>
                    <a:pt x="734" y="228"/>
                  </a:lnTo>
                  <a:lnTo>
                    <a:pt x="747" y="219"/>
                  </a:lnTo>
                  <a:lnTo>
                    <a:pt x="761" y="209"/>
                  </a:lnTo>
                  <a:lnTo>
                    <a:pt x="771" y="196"/>
                  </a:lnTo>
                  <a:lnTo>
                    <a:pt x="782" y="183"/>
                  </a:lnTo>
                  <a:lnTo>
                    <a:pt x="792" y="168"/>
                  </a:lnTo>
                  <a:lnTo>
                    <a:pt x="802" y="153"/>
                  </a:lnTo>
                  <a:lnTo>
                    <a:pt x="815" y="163"/>
                  </a:lnTo>
                  <a:lnTo>
                    <a:pt x="829" y="177"/>
                  </a:lnTo>
                  <a:lnTo>
                    <a:pt x="809" y="240"/>
                  </a:lnTo>
                  <a:lnTo>
                    <a:pt x="795" y="306"/>
                  </a:lnTo>
                  <a:lnTo>
                    <a:pt x="786" y="374"/>
                  </a:lnTo>
                  <a:lnTo>
                    <a:pt x="781" y="445"/>
                  </a:lnTo>
                  <a:lnTo>
                    <a:pt x="778" y="513"/>
                  </a:lnTo>
                  <a:lnTo>
                    <a:pt x="778" y="584"/>
                  </a:lnTo>
                  <a:lnTo>
                    <a:pt x="778" y="655"/>
                  </a:lnTo>
                  <a:lnTo>
                    <a:pt x="778" y="726"/>
                  </a:lnTo>
                  <a:lnTo>
                    <a:pt x="782" y="770"/>
                  </a:lnTo>
                  <a:lnTo>
                    <a:pt x="793" y="813"/>
                  </a:lnTo>
                  <a:lnTo>
                    <a:pt x="809" y="856"/>
                  </a:lnTo>
                  <a:lnTo>
                    <a:pt x="828" y="898"/>
                  </a:lnTo>
                  <a:lnTo>
                    <a:pt x="848" y="938"/>
                  </a:lnTo>
                  <a:lnTo>
                    <a:pt x="869" y="978"/>
                  </a:lnTo>
                  <a:lnTo>
                    <a:pt x="890" y="1017"/>
                  </a:lnTo>
                  <a:lnTo>
                    <a:pt x="910" y="1058"/>
                  </a:lnTo>
                  <a:lnTo>
                    <a:pt x="929" y="1091"/>
                  </a:lnTo>
                  <a:lnTo>
                    <a:pt x="948" y="1125"/>
                  </a:lnTo>
                  <a:lnTo>
                    <a:pt x="967" y="1160"/>
                  </a:lnTo>
                  <a:lnTo>
                    <a:pt x="987" y="1196"/>
                  </a:lnTo>
                  <a:lnTo>
                    <a:pt x="1006" y="1230"/>
                  </a:lnTo>
                  <a:lnTo>
                    <a:pt x="1028" y="1265"/>
                  </a:lnTo>
                  <a:lnTo>
                    <a:pt x="1049" y="1298"/>
                  </a:lnTo>
                  <a:lnTo>
                    <a:pt x="1076" y="1332"/>
                  </a:lnTo>
                  <a:lnTo>
                    <a:pt x="1096" y="1343"/>
                  </a:lnTo>
                  <a:lnTo>
                    <a:pt x="1117" y="1356"/>
                  </a:lnTo>
                  <a:lnTo>
                    <a:pt x="1140" y="1367"/>
                  </a:lnTo>
                  <a:lnTo>
                    <a:pt x="1163" y="1379"/>
                  </a:lnTo>
                  <a:lnTo>
                    <a:pt x="1186" y="1384"/>
                  </a:lnTo>
                  <a:lnTo>
                    <a:pt x="1208" y="1389"/>
                  </a:lnTo>
                  <a:lnTo>
                    <a:pt x="1232" y="1387"/>
                  </a:lnTo>
                  <a:lnTo>
                    <a:pt x="1259" y="1381"/>
                  </a:lnTo>
                  <a:lnTo>
                    <a:pt x="1288" y="1359"/>
                  </a:lnTo>
                  <a:lnTo>
                    <a:pt x="1315" y="1335"/>
                  </a:lnTo>
                  <a:lnTo>
                    <a:pt x="1338" y="1305"/>
                  </a:lnTo>
                  <a:lnTo>
                    <a:pt x="1360" y="1275"/>
                  </a:lnTo>
                  <a:lnTo>
                    <a:pt x="1379" y="1241"/>
                  </a:lnTo>
                  <a:lnTo>
                    <a:pt x="1400" y="1209"/>
                  </a:lnTo>
                  <a:lnTo>
                    <a:pt x="1418" y="1176"/>
                  </a:lnTo>
                  <a:lnTo>
                    <a:pt x="1439" y="1146"/>
                  </a:lnTo>
                  <a:lnTo>
                    <a:pt x="1486" y="1057"/>
                  </a:lnTo>
                  <a:lnTo>
                    <a:pt x="1536" y="969"/>
                  </a:lnTo>
                  <a:lnTo>
                    <a:pt x="1587" y="880"/>
                  </a:lnTo>
                  <a:lnTo>
                    <a:pt x="1640" y="794"/>
                  </a:lnTo>
                  <a:lnTo>
                    <a:pt x="1693" y="706"/>
                  </a:lnTo>
                  <a:lnTo>
                    <a:pt x="1750" y="621"/>
                  </a:lnTo>
                  <a:lnTo>
                    <a:pt x="1806" y="537"/>
                  </a:lnTo>
                  <a:lnTo>
                    <a:pt x="1865" y="456"/>
                  </a:lnTo>
                  <a:lnTo>
                    <a:pt x="1876" y="410"/>
                  </a:lnTo>
                  <a:lnTo>
                    <a:pt x="1884" y="364"/>
                  </a:lnTo>
                  <a:lnTo>
                    <a:pt x="1888" y="316"/>
                  </a:lnTo>
                  <a:lnTo>
                    <a:pt x="1889" y="268"/>
                  </a:lnTo>
                  <a:lnTo>
                    <a:pt x="1884" y="219"/>
                  </a:lnTo>
                  <a:lnTo>
                    <a:pt x="1876" y="170"/>
                  </a:lnTo>
                  <a:lnTo>
                    <a:pt x="1865" y="124"/>
                  </a:lnTo>
                  <a:lnTo>
                    <a:pt x="1850" y="83"/>
                  </a:lnTo>
                  <a:lnTo>
                    <a:pt x="1854" y="70"/>
                  </a:lnTo>
                  <a:lnTo>
                    <a:pt x="1859" y="61"/>
                  </a:lnTo>
                  <a:lnTo>
                    <a:pt x="1865" y="53"/>
                  </a:lnTo>
                  <a:lnTo>
                    <a:pt x="1873" y="44"/>
                  </a:lnTo>
                  <a:lnTo>
                    <a:pt x="1878" y="34"/>
                  </a:lnTo>
                  <a:lnTo>
                    <a:pt x="1884" y="24"/>
                  </a:lnTo>
                  <a:lnTo>
                    <a:pt x="1888" y="15"/>
                  </a:lnTo>
                  <a:lnTo>
                    <a:pt x="1893" y="6"/>
                  </a:lnTo>
                  <a:lnTo>
                    <a:pt x="1912" y="0"/>
                  </a:lnTo>
                  <a:lnTo>
                    <a:pt x="1923" y="5"/>
                  </a:lnTo>
                  <a:lnTo>
                    <a:pt x="1930" y="17"/>
                  </a:lnTo>
                  <a:lnTo>
                    <a:pt x="1932" y="34"/>
                  </a:lnTo>
                  <a:lnTo>
                    <a:pt x="1932" y="54"/>
                  </a:lnTo>
                  <a:lnTo>
                    <a:pt x="1933" y="74"/>
                  </a:lnTo>
                  <a:lnTo>
                    <a:pt x="1936" y="91"/>
                  </a:lnTo>
                  <a:lnTo>
                    <a:pt x="1944" y="107"/>
                  </a:lnTo>
                  <a:lnTo>
                    <a:pt x="1947" y="118"/>
                  </a:lnTo>
                  <a:lnTo>
                    <a:pt x="1952" y="132"/>
                  </a:lnTo>
                  <a:lnTo>
                    <a:pt x="1957" y="146"/>
                  </a:lnTo>
                  <a:lnTo>
                    <a:pt x="1965" y="160"/>
                  </a:lnTo>
                  <a:lnTo>
                    <a:pt x="1973" y="172"/>
                  </a:lnTo>
                  <a:lnTo>
                    <a:pt x="1983" y="182"/>
                  </a:lnTo>
                  <a:lnTo>
                    <a:pt x="1994" y="187"/>
                  </a:lnTo>
                  <a:lnTo>
                    <a:pt x="2009" y="190"/>
                  </a:lnTo>
                  <a:lnTo>
                    <a:pt x="2032" y="194"/>
                  </a:lnTo>
                  <a:lnTo>
                    <a:pt x="2054" y="193"/>
                  </a:lnTo>
                  <a:lnTo>
                    <a:pt x="2073" y="185"/>
                  </a:lnTo>
                  <a:lnTo>
                    <a:pt x="2090" y="175"/>
                  </a:lnTo>
                  <a:lnTo>
                    <a:pt x="2107" y="159"/>
                  </a:lnTo>
                  <a:lnTo>
                    <a:pt x="2123" y="145"/>
                  </a:lnTo>
                  <a:lnTo>
                    <a:pt x="2138" y="129"/>
                  </a:lnTo>
                  <a:lnTo>
                    <a:pt x="2157" y="117"/>
                  </a:lnTo>
                  <a:lnTo>
                    <a:pt x="2190" y="73"/>
                  </a:lnTo>
                  <a:lnTo>
                    <a:pt x="2200" y="74"/>
                  </a:lnTo>
                  <a:lnTo>
                    <a:pt x="2212" y="78"/>
                  </a:lnTo>
                  <a:lnTo>
                    <a:pt x="2223" y="81"/>
                  </a:lnTo>
                  <a:lnTo>
                    <a:pt x="2235" y="87"/>
                  </a:lnTo>
                  <a:lnTo>
                    <a:pt x="2176" y="145"/>
                  </a:lnTo>
                  <a:lnTo>
                    <a:pt x="2122" y="207"/>
                  </a:lnTo>
                  <a:lnTo>
                    <a:pt x="2069" y="271"/>
                  </a:lnTo>
                  <a:lnTo>
                    <a:pt x="2021" y="338"/>
                  </a:lnTo>
                  <a:lnTo>
                    <a:pt x="1971" y="404"/>
                  </a:lnTo>
                  <a:lnTo>
                    <a:pt x="1926" y="472"/>
                  </a:lnTo>
                  <a:lnTo>
                    <a:pt x="1880" y="543"/>
                  </a:lnTo>
                  <a:lnTo>
                    <a:pt x="1839" y="615"/>
                  </a:lnTo>
                  <a:lnTo>
                    <a:pt x="1831" y="628"/>
                  </a:lnTo>
                  <a:lnTo>
                    <a:pt x="1823" y="643"/>
                  </a:lnTo>
                  <a:lnTo>
                    <a:pt x="1817" y="660"/>
                  </a:lnTo>
                  <a:lnTo>
                    <a:pt x="1812" y="677"/>
                  </a:lnTo>
                  <a:lnTo>
                    <a:pt x="1808" y="694"/>
                  </a:lnTo>
                  <a:lnTo>
                    <a:pt x="1808" y="713"/>
                  </a:lnTo>
                  <a:lnTo>
                    <a:pt x="1812" y="730"/>
                  </a:lnTo>
                  <a:lnTo>
                    <a:pt x="1821" y="750"/>
                  </a:lnTo>
                  <a:lnTo>
                    <a:pt x="1835" y="755"/>
                  </a:lnTo>
                  <a:lnTo>
                    <a:pt x="1849" y="757"/>
                  </a:lnTo>
                  <a:lnTo>
                    <a:pt x="1863" y="753"/>
                  </a:lnTo>
                  <a:lnTo>
                    <a:pt x="1876" y="747"/>
                  </a:lnTo>
                  <a:lnTo>
                    <a:pt x="1889" y="737"/>
                  </a:lnTo>
                  <a:lnTo>
                    <a:pt x="1902" y="727"/>
                  </a:lnTo>
                  <a:lnTo>
                    <a:pt x="1914" y="716"/>
                  </a:lnTo>
                  <a:lnTo>
                    <a:pt x="1928" y="706"/>
                  </a:lnTo>
                  <a:lnTo>
                    <a:pt x="1935" y="699"/>
                  </a:lnTo>
                  <a:lnTo>
                    <a:pt x="1944" y="699"/>
                  </a:lnTo>
                  <a:lnTo>
                    <a:pt x="1963" y="685"/>
                  </a:lnTo>
                  <a:lnTo>
                    <a:pt x="1985" y="672"/>
                  </a:lnTo>
                  <a:lnTo>
                    <a:pt x="2008" y="660"/>
                  </a:lnTo>
                  <a:lnTo>
                    <a:pt x="2031" y="652"/>
                  </a:lnTo>
                  <a:lnTo>
                    <a:pt x="2054" y="642"/>
                  </a:lnTo>
                  <a:lnTo>
                    <a:pt x="2078" y="634"/>
                  </a:lnTo>
                  <a:lnTo>
                    <a:pt x="2100" y="624"/>
                  </a:lnTo>
                  <a:lnTo>
                    <a:pt x="2124" y="615"/>
                  </a:lnTo>
                  <a:lnTo>
                    <a:pt x="2146" y="607"/>
                  </a:lnTo>
                  <a:lnTo>
                    <a:pt x="2169" y="600"/>
                  </a:lnTo>
                  <a:lnTo>
                    <a:pt x="2193" y="594"/>
                  </a:lnTo>
                  <a:lnTo>
                    <a:pt x="2217" y="590"/>
                  </a:lnTo>
                  <a:lnTo>
                    <a:pt x="2240" y="583"/>
                  </a:lnTo>
                  <a:lnTo>
                    <a:pt x="2264" y="577"/>
                  </a:lnTo>
                  <a:lnTo>
                    <a:pt x="2286" y="568"/>
                  </a:lnTo>
                  <a:lnTo>
                    <a:pt x="2310" y="561"/>
                  </a:lnTo>
                  <a:lnTo>
                    <a:pt x="2316" y="567"/>
                  </a:lnTo>
                  <a:lnTo>
                    <a:pt x="2323" y="575"/>
                  </a:lnTo>
                  <a:lnTo>
                    <a:pt x="2328" y="583"/>
                  </a:lnTo>
                  <a:lnTo>
                    <a:pt x="2336" y="591"/>
                  </a:lnTo>
                  <a:lnTo>
                    <a:pt x="2342" y="598"/>
                  </a:lnTo>
                  <a:lnTo>
                    <a:pt x="2350" y="607"/>
                  </a:lnTo>
                  <a:lnTo>
                    <a:pt x="2357" y="612"/>
                  </a:lnTo>
                  <a:lnTo>
                    <a:pt x="2367" y="618"/>
                  </a:lnTo>
                  <a:lnTo>
                    <a:pt x="2364" y="626"/>
                  </a:lnTo>
                  <a:lnTo>
                    <a:pt x="2362" y="635"/>
                  </a:lnTo>
                  <a:lnTo>
                    <a:pt x="2359" y="645"/>
                  </a:lnTo>
                  <a:lnTo>
                    <a:pt x="2357" y="655"/>
                  </a:lnTo>
                  <a:lnTo>
                    <a:pt x="2355" y="663"/>
                  </a:lnTo>
                  <a:lnTo>
                    <a:pt x="2353" y="673"/>
                  </a:lnTo>
                  <a:lnTo>
                    <a:pt x="2351" y="682"/>
                  </a:lnTo>
                  <a:lnTo>
                    <a:pt x="2350" y="692"/>
                  </a:lnTo>
                  <a:close/>
                </a:path>
              </a:pathLst>
            </a:custGeom>
            <a:solidFill>
              <a:srgbClr val="CA83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1415" name="Freeform 7"/>
            <p:cNvSpPr>
              <a:spLocks/>
            </p:cNvSpPr>
            <p:nvPr/>
          </p:nvSpPr>
          <p:spPr bwMode="auto">
            <a:xfrm>
              <a:off x="2186" y="1639"/>
              <a:ext cx="1764" cy="422"/>
            </a:xfrm>
            <a:custGeom>
              <a:avLst/>
              <a:gdLst>
                <a:gd name="T0" fmla="*/ 1693 w 1764"/>
                <a:gd name="T1" fmla="*/ 561 h 846"/>
                <a:gd name="T2" fmla="*/ 1602 w 1764"/>
                <a:gd name="T3" fmla="*/ 548 h 846"/>
                <a:gd name="T4" fmla="*/ 1543 w 1764"/>
                <a:gd name="T5" fmla="*/ 623 h 846"/>
                <a:gd name="T6" fmla="*/ 1508 w 1764"/>
                <a:gd name="T7" fmla="*/ 500 h 846"/>
                <a:gd name="T8" fmla="*/ 1405 w 1764"/>
                <a:gd name="T9" fmla="*/ 441 h 846"/>
                <a:gd name="T10" fmla="*/ 1314 w 1764"/>
                <a:gd name="T11" fmla="*/ 496 h 846"/>
                <a:gd name="T12" fmla="*/ 1284 w 1764"/>
                <a:gd name="T13" fmla="*/ 536 h 846"/>
                <a:gd name="T14" fmla="*/ 1249 w 1764"/>
                <a:gd name="T15" fmla="*/ 369 h 846"/>
                <a:gd name="T16" fmla="*/ 1155 w 1764"/>
                <a:gd name="T17" fmla="*/ 257 h 846"/>
                <a:gd name="T18" fmla="*/ 1052 w 1764"/>
                <a:gd name="T19" fmla="*/ 258 h 846"/>
                <a:gd name="T20" fmla="*/ 985 w 1764"/>
                <a:gd name="T21" fmla="*/ 308 h 846"/>
                <a:gd name="T22" fmla="*/ 1015 w 1764"/>
                <a:gd name="T23" fmla="*/ 218 h 846"/>
                <a:gd name="T24" fmla="*/ 1074 w 1764"/>
                <a:gd name="T25" fmla="*/ 184 h 846"/>
                <a:gd name="T26" fmla="*/ 1066 w 1764"/>
                <a:gd name="T27" fmla="*/ 129 h 846"/>
                <a:gd name="T28" fmla="*/ 996 w 1764"/>
                <a:gd name="T29" fmla="*/ 57 h 846"/>
                <a:gd name="T30" fmla="*/ 865 w 1764"/>
                <a:gd name="T31" fmla="*/ 169 h 846"/>
                <a:gd name="T32" fmla="*/ 801 w 1764"/>
                <a:gd name="T33" fmla="*/ 245 h 846"/>
                <a:gd name="T34" fmla="*/ 787 w 1764"/>
                <a:gd name="T35" fmla="*/ 191 h 846"/>
                <a:gd name="T36" fmla="*/ 755 w 1764"/>
                <a:gd name="T37" fmla="*/ 139 h 846"/>
                <a:gd name="T38" fmla="*/ 694 w 1764"/>
                <a:gd name="T39" fmla="*/ 139 h 846"/>
                <a:gd name="T40" fmla="*/ 640 w 1764"/>
                <a:gd name="T41" fmla="*/ 186 h 846"/>
                <a:gd name="T42" fmla="*/ 620 w 1764"/>
                <a:gd name="T43" fmla="*/ 264 h 846"/>
                <a:gd name="T44" fmla="*/ 554 w 1764"/>
                <a:gd name="T45" fmla="*/ 235 h 846"/>
                <a:gd name="T46" fmla="*/ 439 w 1764"/>
                <a:gd name="T47" fmla="*/ 282 h 846"/>
                <a:gd name="T48" fmla="*/ 419 w 1764"/>
                <a:gd name="T49" fmla="*/ 378 h 846"/>
                <a:gd name="T50" fmla="*/ 488 w 1764"/>
                <a:gd name="T51" fmla="*/ 458 h 846"/>
                <a:gd name="T52" fmla="*/ 594 w 1764"/>
                <a:gd name="T53" fmla="*/ 495 h 846"/>
                <a:gd name="T54" fmla="*/ 548 w 1764"/>
                <a:gd name="T55" fmla="*/ 516 h 846"/>
                <a:gd name="T56" fmla="*/ 481 w 1764"/>
                <a:gd name="T57" fmla="*/ 551 h 846"/>
                <a:gd name="T58" fmla="*/ 453 w 1764"/>
                <a:gd name="T59" fmla="*/ 704 h 846"/>
                <a:gd name="T60" fmla="*/ 468 w 1764"/>
                <a:gd name="T61" fmla="*/ 805 h 846"/>
                <a:gd name="T62" fmla="*/ 422 w 1764"/>
                <a:gd name="T63" fmla="*/ 813 h 846"/>
                <a:gd name="T64" fmla="*/ 346 w 1764"/>
                <a:gd name="T65" fmla="*/ 727 h 846"/>
                <a:gd name="T66" fmla="*/ 202 w 1764"/>
                <a:gd name="T67" fmla="*/ 642 h 846"/>
                <a:gd name="T68" fmla="*/ 93 w 1764"/>
                <a:gd name="T69" fmla="*/ 714 h 846"/>
                <a:gd name="T70" fmla="*/ 33 w 1764"/>
                <a:gd name="T71" fmla="*/ 795 h 846"/>
                <a:gd name="T72" fmla="*/ 5 w 1764"/>
                <a:gd name="T73" fmla="*/ 728 h 846"/>
                <a:gd name="T74" fmla="*/ 85 w 1764"/>
                <a:gd name="T75" fmla="*/ 612 h 846"/>
                <a:gd name="T76" fmla="*/ 276 w 1764"/>
                <a:gd name="T77" fmla="*/ 594 h 846"/>
                <a:gd name="T78" fmla="*/ 354 w 1764"/>
                <a:gd name="T79" fmla="*/ 636 h 846"/>
                <a:gd name="T80" fmla="*/ 396 w 1764"/>
                <a:gd name="T81" fmla="*/ 553 h 846"/>
                <a:gd name="T82" fmla="*/ 392 w 1764"/>
                <a:gd name="T83" fmla="*/ 458 h 846"/>
                <a:gd name="T84" fmla="*/ 357 w 1764"/>
                <a:gd name="T85" fmla="*/ 303 h 846"/>
                <a:gd name="T86" fmla="*/ 462 w 1764"/>
                <a:gd name="T87" fmla="*/ 170 h 846"/>
                <a:gd name="T88" fmla="*/ 568 w 1764"/>
                <a:gd name="T89" fmla="*/ 155 h 846"/>
                <a:gd name="T90" fmla="*/ 650 w 1764"/>
                <a:gd name="T91" fmla="*/ 80 h 846"/>
                <a:gd name="T92" fmla="*/ 811 w 1764"/>
                <a:gd name="T93" fmla="*/ 102 h 846"/>
                <a:gd name="T94" fmla="*/ 931 w 1764"/>
                <a:gd name="T95" fmla="*/ 3 h 846"/>
                <a:gd name="T96" fmla="*/ 1069 w 1764"/>
                <a:gd name="T97" fmla="*/ 50 h 846"/>
                <a:gd name="T98" fmla="*/ 1132 w 1764"/>
                <a:gd name="T99" fmla="*/ 152 h 846"/>
                <a:gd name="T100" fmla="*/ 1147 w 1764"/>
                <a:gd name="T101" fmla="*/ 203 h 846"/>
                <a:gd name="T102" fmla="*/ 1287 w 1764"/>
                <a:gd name="T103" fmla="*/ 326 h 846"/>
                <a:gd name="T104" fmla="*/ 1350 w 1764"/>
                <a:gd name="T105" fmla="*/ 376 h 846"/>
                <a:gd name="T106" fmla="*/ 1419 w 1764"/>
                <a:gd name="T107" fmla="*/ 374 h 846"/>
                <a:gd name="T108" fmla="*/ 1508 w 1764"/>
                <a:gd name="T109" fmla="*/ 398 h 846"/>
                <a:gd name="T110" fmla="*/ 1550 w 1764"/>
                <a:gd name="T111" fmla="*/ 465 h 846"/>
                <a:gd name="T112" fmla="*/ 1621 w 1764"/>
                <a:gd name="T113" fmla="*/ 452 h 846"/>
                <a:gd name="T114" fmla="*/ 1710 w 1764"/>
                <a:gd name="T115" fmla="*/ 480 h 846"/>
                <a:gd name="T116" fmla="*/ 1764 w 1764"/>
                <a:gd name="T117" fmla="*/ 582 h 846"/>
                <a:gd name="T118" fmla="*/ 1753 w 1764"/>
                <a:gd name="T119" fmla="*/ 626 h 84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1764" h="846">
                  <a:moveTo>
                    <a:pt x="1742" y="636"/>
                  </a:moveTo>
                  <a:lnTo>
                    <a:pt x="1733" y="636"/>
                  </a:lnTo>
                  <a:lnTo>
                    <a:pt x="1722" y="619"/>
                  </a:lnTo>
                  <a:lnTo>
                    <a:pt x="1712" y="599"/>
                  </a:lnTo>
                  <a:lnTo>
                    <a:pt x="1702" y="580"/>
                  </a:lnTo>
                  <a:lnTo>
                    <a:pt x="1693" y="561"/>
                  </a:lnTo>
                  <a:lnTo>
                    <a:pt x="1680" y="544"/>
                  </a:lnTo>
                  <a:lnTo>
                    <a:pt x="1666" y="533"/>
                  </a:lnTo>
                  <a:lnTo>
                    <a:pt x="1648" y="529"/>
                  </a:lnTo>
                  <a:lnTo>
                    <a:pt x="1628" y="533"/>
                  </a:lnTo>
                  <a:lnTo>
                    <a:pt x="1613" y="540"/>
                  </a:lnTo>
                  <a:lnTo>
                    <a:pt x="1602" y="548"/>
                  </a:lnTo>
                  <a:lnTo>
                    <a:pt x="1590" y="558"/>
                  </a:lnTo>
                  <a:lnTo>
                    <a:pt x="1581" y="571"/>
                  </a:lnTo>
                  <a:lnTo>
                    <a:pt x="1571" y="584"/>
                  </a:lnTo>
                  <a:lnTo>
                    <a:pt x="1562" y="597"/>
                  </a:lnTo>
                  <a:lnTo>
                    <a:pt x="1552" y="609"/>
                  </a:lnTo>
                  <a:lnTo>
                    <a:pt x="1543" y="623"/>
                  </a:lnTo>
                  <a:lnTo>
                    <a:pt x="1532" y="619"/>
                  </a:lnTo>
                  <a:lnTo>
                    <a:pt x="1528" y="594"/>
                  </a:lnTo>
                  <a:lnTo>
                    <a:pt x="1524" y="570"/>
                  </a:lnTo>
                  <a:lnTo>
                    <a:pt x="1519" y="544"/>
                  </a:lnTo>
                  <a:lnTo>
                    <a:pt x="1516" y="523"/>
                  </a:lnTo>
                  <a:lnTo>
                    <a:pt x="1508" y="500"/>
                  </a:lnTo>
                  <a:lnTo>
                    <a:pt x="1497" y="480"/>
                  </a:lnTo>
                  <a:lnTo>
                    <a:pt x="1481" y="463"/>
                  </a:lnTo>
                  <a:lnTo>
                    <a:pt x="1462" y="452"/>
                  </a:lnTo>
                  <a:lnTo>
                    <a:pt x="1443" y="444"/>
                  </a:lnTo>
                  <a:lnTo>
                    <a:pt x="1424" y="441"/>
                  </a:lnTo>
                  <a:lnTo>
                    <a:pt x="1405" y="441"/>
                  </a:lnTo>
                  <a:lnTo>
                    <a:pt x="1388" y="446"/>
                  </a:lnTo>
                  <a:lnTo>
                    <a:pt x="1369" y="453"/>
                  </a:lnTo>
                  <a:lnTo>
                    <a:pt x="1352" y="465"/>
                  </a:lnTo>
                  <a:lnTo>
                    <a:pt x="1335" y="476"/>
                  </a:lnTo>
                  <a:lnTo>
                    <a:pt x="1321" y="492"/>
                  </a:lnTo>
                  <a:lnTo>
                    <a:pt x="1314" y="496"/>
                  </a:lnTo>
                  <a:lnTo>
                    <a:pt x="1311" y="504"/>
                  </a:lnTo>
                  <a:lnTo>
                    <a:pt x="1307" y="512"/>
                  </a:lnTo>
                  <a:lnTo>
                    <a:pt x="1303" y="520"/>
                  </a:lnTo>
                  <a:lnTo>
                    <a:pt x="1297" y="526"/>
                  </a:lnTo>
                  <a:lnTo>
                    <a:pt x="1292" y="533"/>
                  </a:lnTo>
                  <a:lnTo>
                    <a:pt x="1284" y="536"/>
                  </a:lnTo>
                  <a:lnTo>
                    <a:pt x="1276" y="538"/>
                  </a:lnTo>
                  <a:lnTo>
                    <a:pt x="1273" y="504"/>
                  </a:lnTo>
                  <a:lnTo>
                    <a:pt x="1270" y="470"/>
                  </a:lnTo>
                  <a:lnTo>
                    <a:pt x="1265" y="436"/>
                  </a:lnTo>
                  <a:lnTo>
                    <a:pt x="1259" y="403"/>
                  </a:lnTo>
                  <a:lnTo>
                    <a:pt x="1249" y="369"/>
                  </a:lnTo>
                  <a:lnTo>
                    <a:pt x="1237" y="339"/>
                  </a:lnTo>
                  <a:lnTo>
                    <a:pt x="1221" y="309"/>
                  </a:lnTo>
                  <a:lnTo>
                    <a:pt x="1200" y="284"/>
                  </a:lnTo>
                  <a:lnTo>
                    <a:pt x="1185" y="272"/>
                  </a:lnTo>
                  <a:lnTo>
                    <a:pt x="1171" y="264"/>
                  </a:lnTo>
                  <a:lnTo>
                    <a:pt x="1155" y="257"/>
                  </a:lnTo>
                  <a:lnTo>
                    <a:pt x="1138" y="252"/>
                  </a:lnTo>
                  <a:lnTo>
                    <a:pt x="1121" y="248"/>
                  </a:lnTo>
                  <a:lnTo>
                    <a:pt x="1103" y="250"/>
                  </a:lnTo>
                  <a:lnTo>
                    <a:pt x="1085" y="251"/>
                  </a:lnTo>
                  <a:lnTo>
                    <a:pt x="1069" y="257"/>
                  </a:lnTo>
                  <a:lnTo>
                    <a:pt x="1052" y="258"/>
                  </a:lnTo>
                  <a:lnTo>
                    <a:pt x="1041" y="269"/>
                  </a:lnTo>
                  <a:lnTo>
                    <a:pt x="1030" y="282"/>
                  </a:lnTo>
                  <a:lnTo>
                    <a:pt x="1021" y="296"/>
                  </a:lnTo>
                  <a:lnTo>
                    <a:pt x="1009" y="306"/>
                  </a:lnTo>
                  <a:lnTo>
                    <a:pt x="998" y="312"/>
                  </a:lnTo>
                  <a:lnTo>
                    <a:pt x="985" y="308"/>
                  </a:lnTo>
                  <a:lnTo>
                    <a:pt x="973" y="293"/>
                  </a:lnTo>
                  <a:lnTo>
                    <a:pt x="974" y="274"/>
                  </a:lnTo>
                  <a:lnTo>
                    <a:pt x="980" y="258"/>
                  </a:lnTo>
                  <a:lnTo>
                    <a:pt x="989" y="242"/>
                  </a:lnTo>
                  <a:lnTo>
                    <a:pt x="1002" y="231"/>
                  </a:lnTo>
                  <a:lnTo>
                    <a:pt x="1015" y="218"/>
                  </a:lnTo>
                  <a:lnTo>
                    <a:pt x="1030" y="210"/>
                  </a:lnTo>
                  <a:lnTo>
                    <a:pt x="1045" y="201"/>
                  </a:lnTo>
                  <a:lnTo>
                    <a:pt x="1060" y="196"/>
                  </a:lnTo>
                  <a:lnTo>
                    <a:pt x="1068" y="194"/>
                  </a:lnTo>
                  <a:lnTo>
                    <a:pt x="1071" y="190"/>
                  </a:lnTo>
                  <a:lnTo>
                    <a:pt x="1074" y="184"/>
                  </a:lnTo>
                  <a:lnTo>
                    <a:pt x="1075" y="177"/>
                  </a:lnTo>
                  <a:lnTo>
                    <a:pt x="1074" y="169"/>
                  </a:lnTo>
                  <a:lnTo>
                    <a:pt x="1074" y="160"/>
                  </a:lnTo>
                  <a:lnTo>
                    <a:pt x="1074" y="152"/>
                  </a:lnTo>
                  <a:lnTo>
                    <a:pt x="1075" y="146"/>
                  </a:lnTo>
                  <a:lnTo>
                    <a:pt x="1066" y="129"/>
                  </a:lnTo>
                  <a:lnTo>
                    <a:pt x="1058" y="114"/>
                  </a:lnTo>
                  <a:lnTo>
                    <a:pt x="1046" y="99"/>
                  </a:lnTo>
                  <a:lnTo>
                    <a:pt x="1036" y="87"/>
                  </a:lnTo>
                  <a:lnTo>
                    <a:pt x="1023" y="74"/>
                  </a:lnTo>
                  <a:lnTo>
                    <a:pt x="1011" y="64"/>
                  </a:lnTo>
                  <a:lnTo>
                    <a:pt x="996" y="57"/>
                  </a:lnTo>
                  <a:lnTo>
                    <a:pt x="982" y="54"/>
                  </a:lnTo>
                  <a:lnTo>
                    <a:pt x="949" y="64"/>
                  </a:lnTo>
                  <a:lnTo>
                    <a:pt x="922" y="84"/>
                  </a:lnTo>
                  <a:lnTo>
                    <a:pt x="899" y="108"/>
                  </a:lnTo>
                  <a:lnTo>
                    <a:pt x="882" y="138"/>
                  </a:lnTo>
                  <a:lnTo>
                    <a:pt x="865" y="169"/>
                  </a:lnTo>
                  <a:lnTo>
                    <a:pt x="850" y="201"/>
                  </a:lnTo>
                  <a:lnTo>
                    <a:pt x="836" y="233"/>
                  </a:lnTo>
                  <a:lnTo>
                    <a:pt x="822" y="264"/>
                  </a:lnTo>
                  <a:lnTo>
                    <a:pt x="812" y="259"/>
                  </a:lnTo>
                  <a:lnTo>
                    <a:pt x="806" y="254"/>
                  </a:lnTo>
                  <a:lnTo>
                    <a:pt x="801" y="245"/>
                  </a:lnTo>
                  <a:lnTo>
                    <a:pt x="799" y="238"/>
                  </a:lnTo>
                  <a:lnTo>
                    <a:pt x="797" y="228"/>
                  </a:lnTo>
                  <a:lnTo>
                    <a:pt x="796" y="220"/>
                  </a:lnTo>
                  <a:lnTo>
                    <a:pt x="794" y="210"/>
                  </a:lnTo>
                  <a:lnTo>
                    <a:pt x="792" y="203"/>
                  </a:lnTo>
                  <a:lnTo>
                    <a:pt x="787" y="191"/>
                  </a:lnTo>
                  <a:lnTo>
                    <a:pt x="783" y="182"/>
                  </a:lnTo>
                  <a:lnTo>
                    <a:pt x="779" y="172"/>
                  </a:lnTo>
                  <a:lnTo>
                    <a:pt x="775" y="163"/>
                  </a:lnTo>
                  <a:lnTo>
                    <a:pt x="769" y="155"/>
                  </a:lnTo>
                  <a:lnTo>
                    <a:pt x="763" y="146"/>
                  </a:lnTo>
                  <a:lnTo>
                    <a:pt x="755" y="139"/>
                  </a:lnTo>
                  <a:lnTo>
                    <a:pt x="748" y="135"/>
                  </a:lnTo>
                  <a:lnTo>
                    <a:pt x="736" y="131"/>
                  </a:lnTo>
                  <a:lnTo>
                    <a:pt x="725" y="131"/>
                  </a:lnTo>
                  <a:lnTo>
                    <a:pt x="715" y="131"/>
                  </a:lnTo>
                  <a:lnTo>
                    <a:pt x="705" y="135"/>
                  </a:lnTo>
                  <a:lnTo>
                    <a:pt x="694" y="139"/>
                  </a:lnTo>
                  <a:lnTo>
                    <a:pt x="686" y="143"/>
                  </a:lnTo>
                  <a:lnTo>
                    <a:pt x="675" y="146"/>
                  </a:lnTo>
                  <a:lnTo>
                    <a:pt x="667" y="149"/>
                  </a:lnTo>
                  <a:lnTo>
                    <a:pt x="654" y="159"/>
                  </a:lnTo>
                  <a:lnTo>
                    <a:pt x="645" y="173"/>
                  </a:lnTo>
                  <a:lnTo>
                    <a:pt x="640" y="186"/>
                  </a:lnTo>
                  <a:lnTo>
                    <a:pt x="639" y="201"/>
                  </a:lnTo>
                  <a:lnTo>
                    <a:pt x="636" y="214"/>
                  </a:lnTo>
                  <a:lnTo>
                    <a:pt x="635" y="230"/>
                  </a:lnTo>
                  <a:lnTo>
                    <a:pt x="631" y="244"/>
                  </a:lnTo>
                  <a:lnTo>
                    <a:pt x="627" y="259"/>
                  </a:lnTo>
                  <a:lnTo>
                    <a:pt x="620" y="264"/>
                  </a:lnTo>
                  <a:lnTo>
                    <a:pt x="613" y="265"/>
                  </a:lnTo>
                  <a:lnTo>
                    <a:pt x="607" y="264"/>
                  </a:lnTo>
                  <a:lnTo>
                    <a:pt x="601" y="261"/>
                  </a:lnTo>
                  <a:lnTo>
                    <a:pt x="587" y="248"/>
                  </a:lnTo>
                  <a:lnTo>
                    <a:pt x="575" y="240"/>
                  </a:lnTo>
                  <a:lnTo>
                    <a:pt x="554" y="235"/>
                  </a:lnTo>
                  <a:lnTo>
                    <a:pt x="534" y="235"/>
                  </a:lnTo>
                  <a:lnTo>
                    <a:pt x="512" y="238"/>
                  </a:lnTo>
                  <a:lnTo>
                    <a:pt x="493" y="245"/>
                  </a:lnTo>
                  <a:lnTo>
                    <a:pt x="473" y="254"/>
                  </a:lnTo>
                  <a:lnTo>
                    <a:pt x="455" y="267"/>
                  </a:lnTo>
                  <a:lnTo>
                    <a:pt x="439" y="282"/>
                  </a:lnTo>
                  <a:lnTo>
                    <a:pt x="426" y="301"/>
                  </a:lnTo>
                  <a:lnTo>
                    <a:pt x="422" y="313"/>
                  </a:lnTo>
                  <a:lnTo>
                    <a:pt x="420" y="330"/>
                  </a:lnTo>
                  <a:lnTo>
                    <a:pt x="419" y="346"/>
                  </a:lnTo>
                  <a:lnTo>
                    <a:pt x="419" y="363"/>
                  </a:lnTo>
                  <a:lnTo>
                    <a:pt x="419" y="378"/>
                  </a:lnTo>
                  <a:lnTo>
                    <a:pt x="422" y="394"/>
                  </a:lnTo>
                  <a:lnTo>
                    <a:pt x="426" y="407"/>
                  </a:lnTo>
                  <a:lnTo>
                    <a:pt x="435" y="421"/>
                  </a:lnTo>
                  <a:lnTo>
                    <a:pt x="450" y="441"/>
                  </a:lnTo>
                  <a:lnTo>
                    <a:pt x="469" y="452"/>
                  </a:lnTo>
                  <a:lnTo>
                    <a:pt x="488" y="458"/>
                  </a:lnTo>
                  <a:lnTo>
                    <a:pt x="511" y="461"/>
                  </a:lnTo>
                  <a:lnTo>
                    <a:pt x="531" y="461"/>
                  </a:lnTo>
                  <a:lnTo>
                    <a:pt x="553" y="463"/>
                  </a:lnTo>
                  <a:lnTo>
                    <a:pt x="572" y="469"/>
                  </a:lnTo>
                  <a:lnTo>
                    <a:pt x="591" y="485"/>
                  </a:lnTo>
                  <a:lnTo>
                    <a:pt x="594" y="495"/>
                  </a:lnTo>
                  <a:lnTo>
                    <a:pt x="592" y="506"/>
                  </a:lnTo>
                  <a:lnTo>
                    <a:pt x="584" y="514"/>
                  </a:lnTo>
                  <a:lnTo>
                    <a:pt x="579" y="523"/>
                  </a:lnTo>
                  <a:lnTo>
                    <a:pt x="568" y="517"/>
                  </a:lnTo>
                  <a:lnTo>
                    <a:pt x="558" y="517"/>
                  </a:lnTo>
                  <a:lnTo>
                    <a:pt x="548" y="516"/>
                  </a:lnTo>
                  <a:lnTo>
                    <a:pt x="538" y="520"/>
                  </a:lnTo>
                  <a:lnTo>
                    <a:pt x="527" y="521"/>
                  </a:lnTo>
                  <a:lnTo>
                    <a:pt x="519" y="526"/>
                  </a:lnTo>
                  <a:lnTo>
                    <a:pt x="508" y="530"/>
                  </a:lnTo>
                  <a:lnTo>
                    <a:pt x="501" y="536"/>
                  </a:lnTo>
                  <a:lnTo>
                    <a:pt x="481" y="551"/>
                  </a:lnTo>
                  <a:lnTo>
                    <a:pt x="468" y="572"/>
                  </a:lnTo>
                  <a:lnTo>
                    <a:pt x="459" y="597"/>
                  </a:lnTo>
                  <a:lnTo>
                    <a:pt x="454" y="622"/>
                  </a:lnTo>
                  <a:lnTo>
                    <a:pt x="450" y="648"/>
                  </a:lnTo>
                  <a:lnTo>
                    <a:pt x="451" y="676"/>
                  </a:lnTo>
                  <a:lnTo>
                    <a:pt x="453" y="704"/>
                  </a:lnTo>
                  <a:lnTo>
                    <a:pt x="455" y="731"/>
                  </a:lnTo>
                  <a:lnTo>
                    <a:pt x="459" y="744"/>
                  </a:lnTo>
                  <a:lnTo>
                    <a:pt x="463" y="758"/>
                  </a:lnTo>
                  <a:lnTo>
                    <a:pt x="465" y="774"/>
                  </a:lnTo>
                  <a:lnTo>
                    <a:pt x="469" y="791"/>
                  </a:lnTo>
                  <a:lnTo>
                    <a:pt x="468" y="805"/>
                  </a:lnTo>
                  <a:lnTo>
                    <a:pt x="468" y="820"/>
                  </a:lnTo>
                  <a:lnTo>
                    <a:pt x="464" y="833"/>
                  </a:lnTo>
                  <a:lnTo>
                    <a:pt x="459" y="846"/>
                  </a:lnTo>
                  <a:lnTo>
                    <a:pt x="444" y="837"/>
                  </a:lnTo>
                  <a:lnTo>
                    <a:pt x="432" y="827"/>
                  </a:lnTo>
                  <a:lnTo>
                    <a:pt x="422" y="813"/>
                  </a:lnTo>
                  <a:lnTo>
                    <a:pt x="414" y="801"/>
                  </a:lnTo>
                  <a:lnTo>
                    <a:pt x="403" y="785"/>
                  </a:lnTo>
                  <a:lnTo>
                    <a:pt x="393" y="772"/>
                  </a:lnTo>
                  <a:lnTo>
                    <a:pt x="381" y="758"/>
                  </a:lnTo>
                  <a:lnTo>
                    <a:pt x="369" y="748"/>
                  </a:lnTo>
                  <a:lnTo>
                    <a:pt x="346" y="727"/>
                  </a:lnTo>
                  <a:lnTo>
                    <a:pt x="325" y="707"/>
                  </a:lnTo>
                  <a:lnTo>
                    <a:pt x="302" y="687"/>
                  </a:lnTo>
                  <a:lnTo>
                    <a:pt x="281" y="672"/>
                  </a:lnTo>
                  <a:lnTo>
                    <a:pt x="255" y="656"/>
                  </a:lnTo>
                  <a:lnTo>
                    <a:pt x="230" y="648"/>
                  </a:lnTo>
                  <a:lnTo>
                    <a:pt x="202" y="642"/>
                  </a:lnTo>
                  <a:lnTo>
                    <a:pt x="173" y="646"/>
                  </a:lnTo>
                  <a:lnTo>
                    <a:pt x="153" y="653"/>
                  </a:lnTo>
                  <a:lnTo>
                    <a:pt x="135" y="665"/>
                  </a:lnTo>
                  <a:lnTo>
                    <a:pt x="119" y="679"/>
                  </a:lnTo>
                  <a:lnTo>
                    <a:pt x="106" y="697"/>
                  </a:lnTo>
                  <a:lnTo>
                    <a:pt x="93" y="714"/>
                  </a:lnTo>
                  <a:lnTo>
                    <a:pt x="82" y="735"/>
                  </a:lnTo>
                  <a:lnTo>
                    <a:pt x="73" y="755"/>
                  </a:lnTo>
                  <a:lnTo>
                    <a:pt x="66" y="775"/>
                  </a:lnTo>
                  <a:lnTo>
                    <a:pt x="53" y="784"/>
                  </a:lnTo>
                  <a:lnTo>
                    <a:pt x="40" y="793"/>
                  </a:lnTo>
                  <a:lnTo>
                    <a:pt x="33" y="795"/>
                  </a:lnTo>
                  <a:lnTo>
                    <a:pt x="25" y="798"/>
                  </a:lnTo>
                  <a:lnTo>
                    <a:pt x="17" y="796"/>
                  </a:lnTo>
                  <a:lnTo>
                    <a:pt x="11" y="795"/>
                  </a:lnTo>
                  <a:lnTo>
                    <a:pt x="1" y="771"/>
                  </a:lnTo>
                  <a:lnTo>
                    <a:pt x="0" y="750"/>
                  </a:lnTo>
                  <a:lnTo>
                    <a:pt x="5" y="728"/>
                  </a:lnTo>
                  <a:lnTo>
                    <a:pt x="15" y="710"/>
                  </a:lnTo>
                  <a:lnTo>
                    <a:pt x="26" y="689"/>
                  </a:lnTo>
                  <a:lnTo>
                    <a:pt x="39" y="670"/>
                  </a:lnTo>
                  <a:lnTo>
                    <a:pt x="50" y="650"/>
                  </a:lnTo>
                  <a:lnTo>
                    <a:pt x="59" y="631"/>
                  </a:lnTo>
                  <a:lnTo>
                    <a:pt x="85" y="612"/>
                  </a:lnTo>
                  <a:lnTo>
                    <a:pt x="115" y="597"/>
                  </a:lnTo>
                  <a:lnTo>
                    <a:pt x="145" y="585"/>
                  </a:lnTo>
                  <a:lnTo>
                    <a:pt x="179" y="581"/>
                  </a:lnTo>
                  <a:lnTo>
                    <a:pt x="212" y="578"/>
                  </a:lnTo>
                  <a:lnTo>
                    <a:pt x="245" y="584"/>
                  </a:lnTo>
                  <a:lnTo>
                    <a:pt x="276" y="594"/>
                  </a:lnTo>
                  <a:lnTo>
                    <a:pt x="306" y="614"/>
                  </a:lnTo>
                  <a:lnTo>
                    <a:pt x="319" y="618"/>
                  </a:lnTo>
                  <a:lnTo>
                    <a:pt x="333" y="626"/>
                  </a:lnTo>
                  <a:lnTo>
                    <a:pt x="339" y="629"/>
                  </a:lnTo>
                  <a:lnTo>
                    <a:pt x="346" y="633"/>
                  </a:lnTo>
                  <a:lnTo>
                    <a:pt x="354" y="636"/>
                  </a:lnTo>
                  <a:lnTo>
                    <a:pt x="363" y="640"/>
                  </a:lnTo>
                  <a:lnTo>
                    <a:pt x="368" y="622"/>
                  </a:lnTo>
                  <a:lnTo>
                    <a:pt x="376" y="604"/>
                  </a:lnTo>
                  <a:lnTo>
                    <a:pt x="381" y="587"/>
                  </a:lnTo>
                  <a:lnTo>
                    <a:pt x="388" y="570"/>
                  </a:lnTo>
                  <a:lnTo>
                    <a:pt x="396" y="553"/>
                  </a:lnTo>
                  <a:lnTo>
                    <a:pt x="405" y="538"/>
                  </a:lnTo>
                  <a:lnTo>
                    <a:pt x="414" y="524"/>
                  </a:lnTo>
                  <a:lnTo>
                    <a:pt x="426" y="512"/>
                  </a:lnTo>
                  <a:lnTo>
                    <a:pt x="426" y="502"/>
                  </a:lnTo>
                  <a:lnTo>
                    <a:pt x="408" y="479"/>
                  </a:lnTo>
                  <a:lnTo>
                    <a:pt x="392" y="458"/>
                  </a:lnTo>
                  <a:lnTo>
                    <a:pt x="377" y="434"/>
                  </a:lnTo>
                  <a:lnTo>
                    <a:pt x="365" y="411"/>
                  </a:lnTo>
                  <a:lnTo>
                    <a:pt x="355" y="384"/>
                  </a:lnTo>
                  <a:lnTo>
                    <a:pt x="352" y="359"/>
                  </a:lnTo>
                  <a:lnTo>
                    <a:pt x="350" y="330"/>
                  </a:lnTo>
                  <a:lnTo>
                    <a:pt x="357" y="303"/>
                  </a:lnTo>
                  <a:lnTo>
                    <a:pt x="367" y="276"/>
                  </a:lnTo>
                  <a:lnTo>
                    <a:pt x="382" y="251"/>
                  </a:lnTo>
                  <a:lnTo>
                    <a:pt x="398" y="225"/>
                  </a:lnTo>
                  <a:lnTo>
                    <a:pt x="419" y="204"/>
                  </a:lnTo>
                  <a:lnTo>
                    <a:pt x="439" y="184"/>
                  </a:lnTo>
                  <a:lnTo>
                    <a:pt x="462" y="170"/>
                  </a:lnTo>
                  <a:lnTo>
                    <a:pt x="487" y="160"/>
                  </a:lnTo>
                  <a:lnTo>
                    <a:pt x="513" y="156"/>
                  </a:lnTo>
                  <a:lnTo>
                    <a:pt x="527" y="150"/>
                  </a:lnTo>
                  <a:lnTo>
                    <a:pt x="543" y="150"/>
                  </a:lnTo>
                  <a:lnTo>
                    <a:pt x="555" y="152"/>
                  </a:lnTo>
                  <a:lnTo>
                    <a:pt x="568" y="155"/>
                  </a:lnTo>
                  <a:lnTo>
                    <a:pt x="578" y="153"/>
                  </a:lnTo>
                  <a:lnTo>
                    <a:pt x="589" y="149"/>
                  </a:lnTo>
                  <a:lnTo>
                    <a:pt x="597" y="138"/>
                  </a:lnTo>
                  <a:lnTo>
                    <a:pt x="606" y="119"/>
                  </a:lnTo>
                  <a:lnTo>
                    <a:pt x="626" y="94"/>
                  </a:lnTo>
                  <a:lnTo>
                    <a:pt x="650" y="80"/>
                  </a:lnTo>
                  <a:lnTo>
                    <a:pt x="677" y="74"/>
                  </a:lnTo>
                  <a:lnTo>
                    <a:pt x="705" y="74"/>
                  </a:lnTo>
                  <a:lnTo>
                    <a:pt x="731" y="78"/>
                  </a:lnTo>
                  <a:lnTo>
                    <a:pt x="759" y="85"/>
                  </a:lnTo>
                  <a:lnTo>
                    <a:pt x="785" y="94"/>
                  </a:lnTo>
                  <a:lnTo>
                    <a:pt x="811" y="102"/>
                  </a:lnTo>
                  <a:lnTo>
                    <a:pt x="825" y="77"/>
                  </a:lnTo>
                  <a:lnTo>
                    <a:pt x="842" y="57"/>
                  </a:lnTo>
                  <a:lnTo>
                    <a:pt x="860" y="37"/>
                  </a:lnTo>
                  <a:lnTo>
                    <a:pt x="883" y="23"/>
                  </a:lnTo>
                  <a:lnTo>
                    <a:pt x="906" y="10"/>
                  </a:lnTo>
                  <a:lnTo>
                    <a:pt x="931" y="3"/>
                  </a:lnTo>
                  <a:lnTo>
                    <a:pt x="956" y="0"/>
                  </a:lnTo>
                  <a:lnTo>
                    <a:pt x="984" y="4"/>
                  </a:lnTo>
                  <a:lnTo>
                    <a:pt x="1007" y="9"/>
                  </a:lnTo>
                  <a:lnTo>
                    <a:pt x="1030" y="19"/>
                  </a:lnTo>
                  <a:lnTo>
                    <a:pt x="1049" y="31"/>
                  </a:lnTo>
                  <a:lnTo>
                    <a:pt x="1069" y="50"/>
                  </a:lnTo>
                  <a:lnTo>
                    <a:pt x="1084" y="70"/>
                  </a:lnTo>
                  <a:lnTo>
                    <a:pt x="1101" y="91"/>
                  </a:lnTo>
                  <a:lnTo>
                    <a:pt x="1114" y="112"/>
                  </a:lnTo>
                  <a:lnTo>
                    <a:pt x="1128" y="135"/>
                  </a:lnTo>
                  <a:lnTo>
                    <a:pt x="1131" y="142"/>
                  </a:lnTo>
                  <a:lnTo>
                    <a:pt x="1132" y="152"/>
                  </a:lnTo>
                  <a:lnTo>
                    <a:pt x="1132" y="160"/>
                  </a:lnTo>
                  <a:lnTo>
                    <a:pt x="1133" y="170"/>
                  </a:lnTo>
                  <a:lnTo>
                    <a:pt x="1133" y="179"/>
                  </a:lnTo>
                  <a:lnTo>
                    <a:pt x="1136" y="189"/>
                  </a:lnTo>
                  <a:lnTo>
                    <a:pt x="1140" y="196"/>
                  </a:lnTo>
                  <a:lnTo>
                    <a:pt x="1147" y="203"/>
                  </a:lnTo>
                  <a:lnTo>
                    <a:pt x="1176" y="208"/>
                  </a:lnTo>
                  <a:lnTo>
                    <a:pt x="1204" y="224"/>
                  </a:lnTo>
                  <a:lnTo>
                    <a:pt x="1228" y="244"/>
                  </a:lnTo>
                  <a:lnTo>
                    <a:pt x="1251" y="268"/>
                  </a:lnTo>
                  <a:lnTo>
                    <a:pt x="1270" y="295"/>
                  </a:lnTo>
                  <a:lnTo>
                    <a:pt x="1287" y="326"/>
                  </a:lnTo>
                  <a:lnTo>
                    <a:pt x="1300" y="356"/>
                  </a:lnTo>
                  <a:lnTo>
                    <a:pt x="1312" y="388"/>
                  </a:lnTo>
                  <a:lnTo>
                    <a:pt x="1319" y="384"/>
                  </a:lnTo>
                  <a:lnTo>
                    <a:pt x="1330" y="381"/>
                  </a:lnTo>
                  <a:lnTo>
                    <a:pt x="1338" y="378"/>
                  </a:lnTo>
                  <a:lnTo>
                    <a:pt x="1350" y="376"/>
                  </a:lnTo>
                  <a:lnTo>
                    <a:pt x="1359" y="371"/>
                  </a:lnTo>
                  <a:lnTo>
                    <a:pt x="1369" y="370"/>
                  </a:lnTo>
                  <a:lnTo>
                    <a:pt x="1379" y="370"/>
                  </a:lnTo>
                  <a:lnTo>
                    <a:pt x="1390" y="371"/>
                  </a:lnTo>
                  <a:lnTo>
                    <a:pt x="1404" y="373"/>
                  </a:lnTo>
                  <a:lnTo>
                    <a:pt x="1419" y="374"/>
                  </a:lnTo>
                  <a:lnTo>
                    <a:pt x="1435" y="374"/>
                  </a:lnTo>
                  <a:lnTo>
                    <a:pt x="1451" y="376"/>
                  </a:lnTo>
                  <a:lnTo>
                    <a:pt x="1465" y="377"/>
                  </a:lnTo>
                  <a:lnTo>
                    <a:pt x="1480" y="381"/>
                  </a:lnTo>
                  <a:lnTo>
                    <a:pt x="1494" y="387"/>
                  </a:lnTo>
                  <a:lnTo>
                    <a:pt x="1508" y="398"/>
                  </a:lnTo>
                  <a:lnTo>
                    <a:pt x="1516" y="407"/>
                  </a:lnTo>
                  <a:lnTo>
                    <a:pt x="1523" y="418"/>
                  </a:lnTo>
                  <a:lnTo>
                    <a:pt x="1529" y="429"/>
                  </a:lnTo>
                  <a:lnTo>
                    <a:pt x="1537" y="442"/>
                  </a:lnTo>
                  <a:lnTo>
                    <a:pt x="1542" y="453"/>
                  </a:lnTo>
                  <a:lnTo>
                    <a:pt x="1550" y="465"/>
                  </a:lnTo>
                  <a:lnTo>
                    <a:pt x="1556" y="475"/>
                  </a:lnTo>
                  <a:lnTo>
                    <a:pt x="1565" y="485"/>
                  </a:lnTo>
                  <a:lnTo>
                    <a:pt x="1576" y="472"/>
                  </a:lnTo>
                  <a:lnTo>
                    <a:pt x="1590" y="463"/>
                  </a:lnTo>
                  <a:lnTo>
                    <a:pt x="1605" y="456"/>
                  </a:lnTo>
                  <a:lnTo>
                    <a:pt x="1621" y="452"/>
                  </a:lnTo>
                  <a:lnTo>
                    <a:pt x="1636" y="448"/>
                  </a:lnTo>
                  <a:lnTo>
                    <a:pt x="1651" y="448"/>
                  </a:lnTo>
                  <a:lnTo>
                    <a:pt x="1666" y="451"/>
                  </a:lnTo>
                  <a:lnTo>
                    <a:pt x="1681" y="458"/>
                  </a:lnTo>
                  <a:lnTo>
                    <a:pt x="1695" y="468"/>
                  </a:lnTo>
                  <a:lnTo>
                    <a:pt x="1710" y="480"/>
                  </a:lnTo>
                  <a:lnTo>
                    <a:pt x="1723" y="493"/>
                  </a:lnTo>
                  <a:lnTo>
                    <a:pt x="1736" y="509"/>
                  </a:lnTo>
                  <a:lnTo>
                    <a:pt x="1745" y="524"/>
                  </a:lnTo>
                  <a:lnTo>
                    <a:pt x="1753" y="543"/>
                  </a:lnTo>
                  <a:lnTo>
                    <a:pt x="1758" y="561"/>
                  </a:lnTo>
                  <a:lnTo>
                    <a:pt x="1764" y="582"/>
                  </a:lnTo>
                  <a:lnTo>
                    <a:pt x="1760" y="587"/>
                  </a:lnTo>
                  <a:lnTo>
                    <a:pt x="1758" y="595"/>
                  </a:lnTo>
                  <a:lnTo>
                    <a:pt x="1757" y="604"/>
                  </a:lnTo>
                  <a:lnTo>
                    <a:pt x="1757" y="612"/>
                  </a:lnTo>
                  <a:lnTo>
                    <a:pt x="1755" y="619"/>
                  </a:lnTo>
                  <a:lnTo>
                    <a:pt x="1753" y="626"/>
                  </a:lnTo>
                  <a:lnTo>
                    <a:pt x="1748" y="632"/>
                  </a:lnTo>
                  <a:lnTo>
                    <a:pt x="1742" y="6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1416" name="Freeform 8"/>
            <p:cNvSpPr>
              <a:spLocks/>
            </p:cNvSpPr>
            <p:nvPr/>
          </p:nvSpPr>
          <p:spPr bwMode="auto">
            <a:xfrm>
              <a:off x="2803" y="2338"/>
              <a:ext cx="614" cy="290"/>
            </a:xfrm>
            <a:custGeom>
              <a:avLst/>
              <a:gdLst>
                <a:gd name="T0" fmla="*/ 497 w 614"/>
                <a:gd name="T1" fmla="*/ 341 h 579"/>
                <a:gd name="T2" fmla="*/ 496 w 614"/>
                <a:gd name="T3" fmla="*/ 416 h 579"/>
                <a:gd name="T4" fmla="*/ 447 w 614"/>
                <a:gd name="T5" fmla="*/ 484 h 579"/>
                <a:gd name="T6" fmla="*/ 363 w 614"/>
                <a:gd name="T7" fmla="*/ 525 h 579"/>
                <a:gd name="T8" fmla="*/ 300 w 614"/>
                <a:gd name="T9" fmla="*/ 539 h 579"/>
                <a:gd name="T10" fmla="*/ 260 w 614"/>
                <a:gd name="T11" fmla="*/ 569 h 579"/>
                <a:gd name="T12" fmla="*/ 214 w 614"/>
                <a:gd name="T13" fmla="*/ 565 h 579"/>
                <a:gd name="T14" fmla="*/ 167 w 614"/>
                <a:gd name="T15" fmla="*/ 529 h 579"/>
                <a:gd name="T16" fmla="*/ 150 w 614"/>
                <a:gd name="T17" fmla="*/ 481 h 579"/>
                <a:gd name="T18" fmla="*/ 138 w 614"/>
                <a:gd name="T19" fmla="*/ 440 h 579"/>
                <a:gd name="T20" fmla="*/ 101 w 614"/>
                <a:gd name="T21" fmla="*/ 423 h 579"/>
                <a:gd name="T22" fmla="*/ 50 w 614"/>
                <a:gd name="T23" fmla="*/ 409 h 579"/>
                <a:gd name="T24" fmla="*/ 7 w 614"/>
                <a:gd name="T25" fmla="*/ 358 h 579"/>
                <a:gd name="T26" fmla="*/ 4 w 614"/>
                <a:gd name="T27" fmla="*/ 273 h 579"/>
                <a:gd name="T28" fmla="*/ 27 w 614"/>
                <a:gd name="T29" fmla="*/ 219 h 579"/>
                <a:gd name="T30" fmla="*/ 51 w 614"/>
                <a:gd name="T31" fmla="*/ 187 h 579"/>
                <a:gd name="T32" fmla="*/ 89 w 614"/>
                <a:gd name="T33" fmla="*/ 181 h 579"/>
                <a:gd name="T34" fmla="*/ 93 w 614"/>
                <a:gd name="T35" fmla="*/ 225 h 579"/>
                <a:gd name="T36" fmla="*/ 63 w 614"/>
                <a:gd name="T37" fmla="*/ 293 h 579"/>
                <a:gd name="T38" fmla="*/ 76 w 614"/>
                <a:gd name="T39" fmla="*/ 347 h 579"/>
                <a:gd name="T40" fmla="*/ 103 w 614"/>
                <a:gd name="T41" fmla="*/ 348 h 579"/>
                <a:gd name="T42" fmla="*/ 137 w 614"/>
                <a:gd name="T43" fmla="*/ 338 h 579"/>
                <a:gd name="T44" fmla="*/ 171 w 614"/>
                <a:gd name="T45" fmla="*/ 306 h 579"/>
                <a:gd name="T46" fmla="*/ 198 w 614"/>
                <a:gd name="T47" fmla="*/ 348 h 579"/>
                <a:gd name="T48" fmla="*/ 215 w 614"/>
                <a:gd name="T49" fmla="*/ 456 h 579"/>
                <a:gd name="T50" fmla="*/ 267 w 614"/>
                <a:gd name="T51" fmla="*/ 478 h 579"/>
                <a:gd name="T52" fmla="*/ 277 w 614"/>
                <a:gd name="T53" fmla="*/ 422 h 579"/>
                <a:gd name="T54" fmla="*/ 306 w 614"/>
                <a:gd name="T55" fmla="*/ 420 h 579"/>
                <a:gd name="T56" fmla="*/ 334 w 614"/>
                <a:gd name="T57" fmla="*/ 447 h 579"/>
                <a:gd name="T58" fmla="*/ 362 w 614"/>
                <a:gd name="T59" fmla="*/ 456 h 579"/>
                <a:gd name="T60" fmla="*/ 391 w 614"/>
                <a:gd name="T61" fmla="*/ 452 h 579"/>
                <a:gd name="T62" fmla="*/ 425 w 614"/>
                <a:gd name="T63" fmla="*/ 413 h 579"/>
                <a:gd name="T64" fmla="*/ 443 w 614"/>
                <a:gd name="T65" fmla="*/ 364 h 579"/>
                <a:gd name="T66" fmla="*/ 434 w 614"/>
                <a:gd name="T67" fmla="*/ 311 h 579"/>
                <a:gd name="T68" fmla="*/ 415 w 614"/>
                <a:gd name="T69" fmla="*/ 266 h 579"/>
                <a:gd name="T70" fmla="*/ 391 w 614"/>
                <a:gd name="T71" fmla="*/ 242 h 579"/>
                <a:gd name="T72" fmla="*/ 405 w 614"/>
                <a:gd name="T73" fmla="*/ 226 h 579"/>
                <a:gd name="T74" fmla="*/ 439 w 614"/>
                <a:gd name="T75" fmla="*/ 232 h 579"/>
                <a:gd name="T76" fmla="*/ 487 w 614"/>
                <a:gd name="T77" fmla="*/ 229 h 579"/>
                <a:gd name="T78" fmla="*/ 533 w 614"/>
                <a:gd name="T79" fmla="*/ 181 h 579"/>
                <a:gd name="T80" fmla="*/ 551 w 614"/>
                <a:gd name="T81" fmla="*/ 124 h 579"/>
                <a:gd name="T82" fmla="*/ 549 w 614"/>
                <a:gd name="T83" fmla="*/ 79 h 579"/>
                <a:gd name="T84" fmla="*/ 514 w 614"/>
                <a:gd name="T85" fmla="*/ 48 h 579"/>
                <a:gd name="T86" fmla="*/ 506 w 614"/>
                <a:gd name="T87" fmla="*/ 8 h 579"/>
                <a:gd name="T88" fmla="*/ 553 w 614"/>
                <a:gd name="T89" fmla="*/ 21 h 579"/>
                <a:gd name="T90" fmla="*/ 601 w 614"/>
                <a:gd name="T91" fmla="*/ 87 h 579"/>
                <a:gd name="T92" fmla="*/ 606 w 614"/>
                <a:gd name="T93" fmla="*/ 170 h 579"/>
                <a:gd name="T94" fmla="*/ 573 w 614"/>
                <a:gd name="T95" fmla="*/ 248 h 579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614" h="579">
                  <a:moveTo>
                    <a:pt x="542" y="276"/>
                  </a:moveTo>
                  <a:lnTo>
                    <a:pt x="487" y="307"/>
                  </a:lnTo>
                  <a:lnTo>
                    <a:pt x="492" y="323"/>
                  </a:lnTo>
                  <a:lnTo>
                    <a:pt x="497" y="341"/>
                  </a:lnTo>
                  <a:lnTo>
                    <a:pt x="500" y="359"/>
                  </a:lnTo>
                  <a:lnTo>
                    <a:pt x="501" y="379"/>
                  </a:lnTo>
                  <a:lnTo>
                    <a:pt x="499" y="398"/>
                  </a:lnTo>
                  <a:lnTo>
                    <a:pt x="496" y="416"/>
                  </a:lnTo>
                  <a:lnTo>
                    <a:pt x="490" y="433"/>
                  </a:lnTo>
                  <a:lnTo>
                    <a:pt x="482" y="452"/>
                  </a:lnTo>
                  <a:lnTo>
                    <a:pt x="465" y="467"/>
                  </a:lnTo>
                  <a:lnTo>
                    <a:pt x="447" y="484"/>
                  </a:lnTo>
                  <a:lnTo>
                    <a:pt x="427" y="500"/>
                  </a:lnTo>
                  <a:lnTo>
                    <a:pt x="408" y="512"/>
                  </a:lnTo>
                  <a:lnTo>
                    <a:pt x="385" y="521"/>
                  </a:lnTo>
                  <a:lnTo>
                    <a:pt x="363" y="525"/>
                  </a:lnTo>
                  <a:lnTo>
                    <a:pt x="339" y="524"/>
                  </a:lnTo>
                  <a:lnTo>
                    <a:pt x="317" y="518"/>
                  </a:lnTo>
                  <a:lnTo>
                    <a:pt x="308" y="528"/>
                  </a:lnTo>
                  <a:lnTo>
                    <a:pt x="300" y="539"/>
                  </a:lnTo>
                  <a:lnTo>
                    <a:pt x="290" y="548"/>
                  </a:lnTo>
                  <a:lnTo>
                    <a:pt x="281" y="556"/>
                  </a:lnTo>
                  <a:lnTo>
                    <a:pt x="270" y="562"/>
                  </a:lnTo>
                  <a:lnTo>
                    <a:pt x="260" y="569"/>
                  </a:lnTo>
                  <a:lnTo>
                    <a:pt x="248" y="573"/>
                  </a:lnTo>
                  <a:lnTo>
                    <a:pt x="238" y="579"/>
                  </a:lnTo>
                  <a:lnTo>
                    <a:pt x="225" y="572"/>
                  </a:lnTo>
                  <a:lnTo>
                    <a:pt x="214" y="565"/>
                  </a:lnTo>
                  <a:lnTo>
                    <a:pt x="201" y="556"/>
                  </a:lnTo>
                  <a:lnTo>
                    <a:pt x="190" y="549"/>
                  </a:lnTo>
                  <a:lnTo>
                    <a:pt x="177" y="539"/>
                  </a:lnTo>
                  <a:lnTo>
                    <a:pt x="167" y="529"/>
                  </a:lnTo>
                  <a:lnTo>
                    <a:pt x="158" y="517"/>
                  </a:lnTo>
                  <a:lnTo>
                    <a:pt x="155" y="505"/>
                  </a:lnTo>
                  <a:lnTo>
                    <a:pt x="152" y="493"/>
                  </a:lnTo>
                  <a:lnTo>
                    <a:pt x="150" y="481"/>
                  </a:lnTo>
                  <a:lnTo>
                    <a:pt x="147" y="470"/>
                  </a:lnTo>
                  <a:lnTo>
                    <a:pt x="144" y="460"/>
                  </a:lnTo>
                  <a:lnTo>
                    <a:pt x="141" y="449"/>
                  </a:lnTo>
                  <a:lnTo>
                    <a:pt x="138" y="440"/>
                  </a:lnTo>
                  <a:lnTo>
                    <a:pt x="134" y="429"/>
                  </a:lnTo>
                  <a:lnTo>
                    <a:pt x="133" y="420"/>
                  </a:lnTo>
                  <a:lnTo>
                    <a:pt x="117" y="422"/>
                  </a:lnTo>
                  <a:lnTo>
                    <a:pt x="101" y="423"/>
                  </a:lnTo>
                  <a:lnTo>
                    <a:pt x="88" y="422"/>
                  </a:lnTo>
                  <a:lnTo>
                    <a:pt x="75" y="420"/>
                  </a:lnTo>
                  <a:lnTo>
                    <a:pt x="62" y="415"/>
                  </a:lnTo>
                  <a:lnTo>
                    <a:pt x="50" y="409"/>
                  </a:lnTo>
                  <a:lnTo>
                    <a:pt x="37" y="401"/>
                  </a:lnTo>
                  <a:lnTo>
                    <a:pt x="26" y="393"/>
                  </a:lnTo>
                  <a:lnTo>
                    <a:pt x="14" y="376"/>
                  </a:lnTo>
                  <a:lnTo>
                    <a:pt x="7" y="358"/>
                  </a:lnTo>
                  <a:lnTo>
                    <a:pt x="1" y="337"/>
                  </a:lnTo>
                  <a:lnTo>
                    <a:pt x="1" y="316"/>
                  </a:lnTo>
                  <a:lnTo>
                    <a:pt x="0" y="293"/>
                  </a:lnTo>
                  <a:lnTo>
                    <a:pt x="4" y="273"/>
                  </a:lnTo>
                  <a:lnTo>
                    <a:pt x="9" y="252"/>
                  </a:lnTo>
                  <a:lnTo>
                    <a:pt x="17" y="236"/>
                  </a:lnTo>
                  <a:lnTo>
                    <a:pt x="20" y="228"/>
                  </a:lnTo>
                  <a:lnTo>
                    <a:pt x="27" y="219"/>
                  </a:lnTo>
                  <a:lnTo>
                    <a:pt x="32" y="211"/>
                  </a:lnTo>
                  <a:lnTo>
                    <a:pt x="38" y="202"/>
                  </a:lnTo>
                  <a:lnTo>
                    <a:pt x="44" y="194"/>
                  </a:lnTo>
                  <a:lnTo>
                    <a:pt x="51" y="187"/>
                  </a:lnTo>
                  <a:lnTo>
                    <a:pt x="58" y="180"/>
                  </a:lnTo>
                  <a:lnTo>
                    <a:pt x="67" y="175"/>
                  </a:lnTo>
                  <a:lnTo>
                    <a:pt x="79" y="175"/>
                  </a:lnTo>
                  <a:lnTo>
                    <a:pt x="89" y="181"/>
                  </a:lnTo>
                  <a:lnTo>
                    <a:pt x="98" y="187"/>
                  </a:lnTo>
                  <a:lnTo>
                    <a:pt x="109" y="192"/>
                  </a:lnTo>
                  <a:lnTo>
                    <a:pt x="101" y="208"/>
                  </a:lnTo>
                  <a:lnTo>
                    <a:pt x="93" y="225"/>
                  </a:lnTo>
                  <a:lnTo>
                    <a:pt x="82" y="242"/>
                  </a:lnTo>
                  <a:lnTo>
                    <a:pt x="75" y="259"/>
                  </a:lnTo>
                  <a:lnTo>
                    <a:pt x="67" y="274"/>
                  </a:lnTo>
                  <a:lnTo>
                    <a:pt x="63" y="293"/>
                  </a:lnTo>
                  <a:lnTo>
                    <a:pt x="62" y="311"/>
                  </a:lnTo>
                  <a:lnTo>
                    <a:pt x="67" y="334"/>
                  </a:lnTo>
                  <a:lnTo>
                    <a:pt x="71" y="341"/>
                  </a:lnTo>
                  <a:lnTo>
                    <a:pt x="76" y="347"/>
                  </a:lnTo>
                  <a:lnTo>
                    <a:pt x="81" y="350"/>
                  </a:lnTo>
                  <a:lnTo>
                    <a:pt x="89" y="351"/>
                  </a:lnTo>
                  <a:lnTo>
                    <a:pt x="95" y="350"/>
                  </a:lnTo>
                  <a:lnTo>
                    <a:pt x="103" y="348"/>
                  </a:lnTo>
                  <a:lnTo>
                    <a:pt x="110" y="347"/>
                  </a:lnTo>
                  <a:lnTo>
                    <a:pt x="118" y="347"/>
                  </a:lnTo>
                  <a:lnTo>
                    <a:pt x="127" y="342"/>
                  </a:lnTo>
                  <a:lnTo>
                    <a:pt x="137" y="338"/>
                  </a:lnTo>
                  <a:lnTo>
                    <a:pt x="146" y="331"/>
                  </a:lnTo>
                  <a:lnTo>
                    <a:pt x="155" y="324"/>
                  </a:lnTo>
                  <a:lnTo>
                    <a:pt x="162" y="314"/>
                  </a:lnTo>
                  <a:lnTo>
                    <a:pt x="171" y="306"/>
                  </a:lnTo>
                  <a:lnTo>
                    <a:pt x="180" y="299"/>
                  </a:lnTo>
                  <a:lnTo>
                    <a:pt x="190" y="293"/>
                  </a:lnTo>
                  <a:lnTo>
                    <a:pt x="194" y="318"/>
                  </a:lnTo>
                  <a:lnTo>
                    <a:pt x="198" y="348"/>
                  </a:lnTo>
                  <a:lnTo>
                    <a:pt x="199" y="376"/>
                  </a:lnTo>
                  <a:lnTo>
                    <a:pt x="203" y="405"/>
                  </a:lnTo>
                  <a:lnTo>
                    <a:pt x="206" y="430"/>
                  </a:lnTo>
                  <a:lnTo>
                    <a:pt x="215" y="456"/>
                  </a:lnTo>
                  <a:lnTo>
                    <a:pt x="227" y="478"/>
                  </a:lnTo>
                  <a:lnTo>
                    <a:pt x="247" y="498"/>
                  </a:lnTo>
                  <a:lnTo>
                    <a:pt x="258" y="490"/>
                  </a:lnTo>
                  <a:lnTo>
                    <a:pt x="267" y="478"/>
                  </a:lnTo>
                  <a:lnTo>
                    <a:pt x="272" y="464"/>
                  </a:lnTo>
                  <a:lnTo>
                    <a:pt x="276" y="452"/>
                  </a:lnTo>
                  <a:lnTo>
                    <a:pt x="276" y="436"/>
                  </a:lnTo>
                  <a:lnTo>
                    <a:pt x="277" y="422"/>
                  </a:lnTo>
                  <a:lnTo>
                    <a:pt x="279" y="409"/>
                  </a:lnTo>
                  <a:lnTo>
                    <a:pt x="281" y="398"/>
                  </a:lnTo>
                  <a:lnTo>
                    <a:pt x="294" y="406"/>
                  </a:lnTo>
                  <a:lnTo>
                    <a:pt x="306" y="420"/>
                  </a:lnTo>
                  <a:lnTo>
                    <a:pt x="313" y="427"/>
                  </a:lnTo>
                  <a:lnTo>
                    <a:pt x="319" y="435"/>
                  </a:lnTo>
                  <a:lnTo>
                    <a:pt x="327" y="440"/>
                  </a:lnTo>
                  <a:lnTo>
                    <a:pt x="334" y="447"/>
                  </a:lnTo>
                  <a:lnTo>
                    <a:pt x="341" y="449"/>
                  </a:lnTo>
                  <a:lnTo>
                    <a:pt x="348" y="452"/>
                  </a:lnTo>
                  <a:lnTo>
                    <a:pt x="354" y="453"/>
                  </a:lnTo>
                  <a:lnTo>
                    <a:pt x="362" y="456"/>
                  </a:lnTo>
                  <a:lnTo>
                    <a:pt x="368" y="456"/>
                  </a:lnTo>
                  <a:lnTo>
                    <a:pt x="376" y="456"/>
                  </a:lnTo>
                  <a:lnTo>
                    <a:pt x="384" y="454"/>
                  </a:lnTo>
                  <a:lnTo>
                    <a:pt x="391" y="452"/>
                  </a:lnTo>
                  <a:lnTo>
                    <a:pt x="401" y="443"/>
                  </a:lnTo>
                  <a:lnTo>
                    <a:pt x="410" y="435"/>
                  </a:lnTo>
                  <a:lnTo>
                    <a:pt x="418" y="423"/>
                  </a:lnTo>
                  <a:lnTo>
                    <a:pt x="425" y="413"/>
                  </a:lnTo>
                  <a:lnTo>
                    <a:pt x="430" y="401"/>
                  </a:lnTo>
                  <a:lnTo>
                    <a:pt x="435" y="388"/>
                  </a:lnTo>
                  <a:lnTo>
                    <a:pt x="439" y="375"/>
                  </a:lnTo>
                  <a:lnTo>
                    <a:pt x="443" y="364"/>
                  </a:lnTo>
                  <a:lnTo>
                    <a:pt x="443" y="348"/>
                  </a:lnTo>
                  <a:lnTo>
                    <a:pt x="442" y="335"/>
                  </a:lnTo>
                  <a:lnTo>
                    <a:pt x="438" y="323"/>
                  </a:lnTo>
                  <a:lnTo>
                    <a:pt x="434" y="311"/>
                  </a:lnTo>
                  <a:lnTo>
                    <a:pt x="428" y="300"/>
                  </a:lnTo>
                  <a:lnTo>
                    <a:pt x="424" y="289"/>
                  </a:lnTo>
                  <a:lnTo>
                    <a:pt x="419" y="277"/>
                  </a:lnTo>
                  <a:lnTo>
                    <a:pt x="415" y="266"/>
                  </a:lnTo>
                  <a:lnTo>
                    <a:pt x="409" y="255"/>
                  </a:lnTo>
                  <a:lnTo>
                    <a:pt x="400" y="249"/>
                  </a:lnTo>
                  <a:lnTo>
                    <a:pt x="395" y="245"/>
                  </a:lnTo>
                  <a:lnTo>
                    <a:pt x="391" y="242"/>
                  </a:lnTo>
                  <a:lnTo>
                    <a:pt x="390" y="236"/>
                  </a:lnTo>
                  <a:lnTo>
                    <a:pt x="391" y="229"/>
                  </a:lnTo>
                  <a:lnTo>
                    <a:pt x="398" y="226"/>
                  </a:lnTo>
                  <a:lnTo>
                    <a:pt x="405" y="226"/>
                  </a:lnTo>
                  <a:lnTo>
                    <a:pt x="414" y="226"/>
                  </a:lnTo>
                  <a:lnTo>
                    <a:pt x="423" y="228"/>
                  </a:lnTo>
                  <a:lnTo>
                    <a:pt x="430" y="229"/>
                  </a:lnTo>
                  <a:lnTo>
                    <a:pt x="439" y="232"/>
                  </a:lnTo>
                  <a:lnTo>
                    <a:pt x="448" y="233"/>
                  </a:lnTo>
                  <a:lnTo>
                    <a:pt x="458" y="236"/>
                  </a:lnTo>
                  <a:lnTo>
                    <a:pt x="472" y="233"/>
                  </a:lnTo>
                  <a:lnTo>
                    <a:pt x="487" y="229"/>
                  </a:lnTo>
                  <a:lnTo>
                    <a:pt x="500" y="221"/>
                  </a:lnTo>
                  <a:lnTo>
                    <a:pt x="513" y="209"/>
                  </a:lnTo>
                  <a:lnTo>
                    <a:pt x="523" y="195"/>
                  </a:lnTo>
                  <a:lnTo>
                    <a:pt x="533" y="181"/>
                  </a:lnTo>
                  <a:lnTo>
                    <a:pt x="542" y="165"/>
                  </a:lnTo>
                  <a:lnTo>
                    <a:pt x="551" y="151"/>
                  </a:lnTo>
                  <a:lnTo>
                    <a:pt x="549" y="137"/>
                  </a:lnTo>
                  <a:lnTo>
                    <a:pt x="551" y="124"/>
                  </a:lnTo>
                  <a:lnTo>
                    <a:pt x="552" y="112"/>
                  </a:lnTo>
                  <a:lnTo>
                    <a:pt x="553" y="100"/>
                  </a:lnTo>
                  <a:lnTo>
                    <a:pt x="552" y="89"/>
                  </a:lnTo>
                  <a:lnTo>
                    <a:pt x="549" y="79"/>
                  </a:lnTo>
                  <a:lnTo>
                    <a:pt x="544" y="69"/>
                  </a:lnTo>
                  <a:lnTo>
                    <a:pt x="535" y="61"/>
                  </a:lnTo>
                  <a:lnTo>
                    <a:pt x="524" y="54"/>
                  </a:lnTo>
                  <a:lnTo>
                    <a:pt x="514" y="48"/>
                  </a:lnTo>
                  <a:lnTo>
                    <a:pt x="505" y="38"/>
                  </a:lnTo>
                  <a:lnTo>
                    <a:pt x="503" y="27"/>
                  </a:lnTo>
                  <a:lnTo>
                    <a:pt x="503" y="15"/>
                  </a:lnTo>
                  <a:lnTo>
                    <a:pt x="506" y="8"/>
                  </a:lnTo>
                  <a:lnTo>
                    <a:pt x="513" y="1"/>
                  </a:lnTo>
                  <a:lnTo>
                    <a:pt x="521" y="0"/>
                  </a:lnTo>
                  <a:lnTo>
                    <a:pt x="537" y="8"/>
                  </a:lnTo>
                  <a:lnTo>
                    <a:pt x="553" y="21"/>
                  </a:lnTo>
                  <a:lnTo>
                    <a:pt x="567" y="35"/>
                  </a:lnTo>
                  <a:lnTo>
                    <a:pt x="581" y="52"/>
                  </a:lnTo>
                  <a:lnTo>
                    <a:pt x="591" y="69"/>
                  </a:lnTo>
                  <a:lnTo>
                    <a:pt x="601" y="87"/>
                  </a:lnTo>
                  <a:lnTo>
                    <a:pt x="608" y="107"/>
                  </a:lnTo>
                  <a:lnTo>
                    <a:pt x="614" y="129"/>
                  </a:lnTo>
                  <a:lnTo>
                    <a:pt x="610" y="148"/>
                  </a:lnTo>
                  <a:lnTo>
                    <a:pt x="606" y="170"/>
                  </a:lnTo>
                  <a:lnTo>
                    <a:pt x="600" y="191"/>
                  </a:lnTo>
                  <a:lnTo>
                    <a:pt x="595" y="212"/>
                  </a:lnTo>
                  <a:lnTo>
                    <a:pt x="585" y="229"/>
                  </a:lnTo>
                  <a:lnTo>
                    <a:pt x="573" y="248"/>
                  </a:lnTo>
                  <a:lnTo>
                    <a:pt x="559" y="262"/>
                  </a:lnTo>
                  <a:lnTo>
                    <a:pt x="542" y="27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1417" name="Freeform 9"/>
            <p:cNvSpPr>
              <a:spLocks/>
            </p:cNvSpPr>
            <p:nvPr/>
          </p:nvSpPr>
          <p:spPr bwMode="auto">
            <a:xfrm>
              <a:off x="2925" y="3158"/>
              <a:ext cx="243" cy="205"/>
            </a:xfrm>
            <a:custGeom>
              <a:avLst/>
              <a:gdLst>
                <a:gd name="T0" fmla="*/ 131 w 243"/>
                <a:gd name="T1" fmla="*/ 409 h 409"/>
                <a:gd name="T2" fmla="*/ 117 w 243"/>
                <a:gd name="T3" fmla="*/ 408 h 409"/>
                <a:gd name="T4" fmla="*/ 103 w 243"/>
                <a:gd name="T5" fmla="*/ 404 h 409"/>
                <a:gd name="T6" fmla="*/ 90 w 243"/>
                <a:gd name="T7" fmla="*/ 397 h 409"/>
                <a:gd name="T8" fmla="*/ 78 w 243"/>
                <a:gd name="T9" fmla="*/ 389 h 409"/>
                <a:gd name="T10" fmla="*/ 65 w 243"/>
                <a:gd name="T11" fmla="*/ 378 h 409"/>
                <a:gd name="T12" fmla="*/ 54 w 243"/>
                <a:gd name="T13" fmla="*/ 367 h 409"/>
                <a:gd name="T14" fmla="*/ 43 w 243"/>
                <a:gd name="T15" fmla="*/ 354 h 409"/>
                <a:gd name="T16" fmla="*/ 35 w 243"/>
                <a:gd name="T17" fmla="*/ 341 h 409"/>
                <a:gd name="T18" fmla="*/ 22 w 243"/>
                <a:gd name="T19" fmla="*/ 313 h 409"/>
                <a:gd name="T20" fmla="*/ 14 w 243"/>
                <a:gd name="T21" fmla="*/ 285 h 409"/>
                <a:gd name="T22" fmla="*/ 6 w 243"/>
                <a:gd name="T23" fmla="*/ 253 h 409"/>
                <a:gd name="T24" fmla="*/ 2 w 243"/>
                <a:gd name="T25" fmla="*/ 224 h 409"/>
                <a:gd name="T26" fmla="*/ 0 w 243"/>
                <a:gd name="T27" fmla="*/ 191 h 409"/>
                <a:gd name="T28" fmla="*/ 2 w 243"/>
                <a:gd name="T29" fmla="*/ 161 h 409"/>
                <a:gd name="T30" fmla="*/ 7 w 243"/>
                <a:gd name="T31" fmla="*/ 132 h 409"/>
                <a:gd name="T32" fmla="*/ 17 w 243"/>
                <a:gd name="T33" fmla="*/ 103 h 409"/>
                <a:gd name="T34" fmla="*/ 25 w 243"/>
                <a:gd name="T35" fmla="*/ 88 h 409"/>
                <a:gd name="T36" fmla="*/ 33 w 243"/>
                <a:gd name="T37" fmla="*/ 74 h 409"/>
                <a:gd name="T38" fmla="*/ 41 w 243"/>
                <a:gd name="T39" fmla="*/ 57 h 409"/>
                <a:gd name="T40" fmla="*/ 53 w 243"/>
                <a:gd name="T41" fmla="*/ 44 h 409"/>
                <a:gd name="T42" fmla="*/ 62 w 243"/>
                <a:gd name="T43" fmla="*/ 28 h 409"/>
                <a:gd name="T44" fmla="*/ 74 w 243"/>
                <a:gd name="T45" fmla="*/ 17 h 409"/>
                <a:gd name="T46" fmla="*/ 86 w 243"/>
                <a:gd name="T47" fmla="*/ 7 h 409"/>
                <a:gd name="T48" fmla="*/ 101 w 243"/>
                <a:gd name="T49" fmla="*/ 1 h 409"/>
                <a:gd name="T50" fmla="*/ 116 w 243"/>
                <a:gd name="T51" fmla="*/ 0 h 409"/>
                <a:gd name="T52" fmla="*/ 133 w 243"/>
                <a:gd name="T53" fmla="*/ 0 h 409"/>
                <a:gd name="T54" fmla="*/ 148 w 243"/>
                <a:gd name="T55" fmla="*/ 3 h 409"/>
                <a:gd name="T56" fmla="*/ 164 w 243"/>
                <a:gd name="T57" fmla="*/ 8 h 409"/>
                <a:gd name="T58" fmla="*/ 178 w 243"/>
                <a:gd name="T59" fmla="*/ 14 h 409"/>
                <a:gd name="T60" fmla="*/ 192 w 243"/>
                <a:gd name="T61" fmla="*/ 24 h 409"/>
                <a:gd name="T62" fmla="*/ 202 w 243"/>
                <a:gd name="T63" fmla="*/ 37 h 409"/>
                <a:gd name="T64" fmla="*/ 212 w 243"/>
                <a:gd name="T65" fmla="*/ 55 h 409"/>
                <a:gd name="T66" fmla="*/ 224 w 243"/>
                <a:gd name="T67" fmla="*/ 88 h 409"/>
                <a:gd name="T68" fmla="*/ 234 w 243"/>
                <a:gd name="T69" fmla="*/ 123 h 409"/>
                <a:gd name="T70" fmla="*/ 240 w 243"/>
                <a:gd name="T71" fmla="*/ 161 h 409"/>
                <a:gd name="T72" fmla="*/ 243 w 243"/>
                <a:gd name="T73" fmla="*/ 200 h 409"/>
                <a:gd name="T74" fmla="*/ 240 w 243"/>
                <a:gd name="T75" fmla="*/ 236 h 409"/>
                <a:gd name="T76" fmla="*/ 235 w 243"/>
                <a:gd name="T77" fmla="*/ 273 h 409"/>
                <a:gd name="T78" fmla="*/ 224 w 243"/>
                <a:gd name="T79" fmla="*/ 307 h 409"/>
                <a:gd name="T80" fmla="*/ 210 w 243"/>
                <a:gd name="T81" fmla="*/ 341 h 409"/>
                <a:gd name="T82" fmla="*/ 200 w 243"/>
                <a:gd name="T83" fmla="*/ 350 h 409"/>
                <a:gd name="T84" fmla="*/ 191 w 243"/>
                <a:gd name="T85" fmla="*/ 360 h 409"/>
                <a:gd name="T86" fmla="*/ 181 w 243"/>
                <a:gd name="T87" fmla="*/ 368 h 409"/>
                <a:gd name="T88" fmla="*/ 172 w 243"/>
                <a:gd name="T89" fmla="*/ 377 h 409"/>
                <a:gd name="T90" fmla="*/ 162 w 243"/>
                <a:gd name="T91" fmla="*/ 384 h 409"/>
                <a:gd name="T92" fmla="*/ 152 w 243"/>
                <a:gd name="T93" fmla="*/ 392 h 409"/>
                <a:gd name="T94" fmla="*/ 141 w 243"/>
                <a:gd name="T95" fmla="*/ 401 h 409"/>
                <a:gd name="T96" fmla="*/ 131 w 243"/>
                <a:gd name="T97" fmla="*/ 409 h 409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243" h="409">
                  <a:moveTo>
                    <a:pt x="131" y="409"/>
                  </a:moveTo>
                  <a:lnTo>
                    <a:pt x="117" y="408"/>
                  </a:lnTo>
                  <a:lnTo>
                    <a:pt x="103" y="404"/>
                  </a:lnTo>
                  <a:lnTo>
                    <a:pt x="90" y="397"/>
                  </a:lnTo>
                  <a:lnTo>
                    <a:pt x="78" y="389"/>
                  </a:lnTo>
                  <a:lnTo>
                    <a:pt x="65" y="378"/>
                  </a:lnTo>
                  <a:lnTo>
                    <a:pt x="54" y="367"/>
                  </a:lnTo>
                  <a:lnTo>
                    <a:pt x="43" y="354"/>
                  </a:lnTo>
                  <a:lnTo>
                    <a:pt x="35" y="341"/>
                  </a:lnTo>
                  <a:lnTo>
                    <a:pt x="22" y="313"/>
                  </a:lnTo>
                  <a:lnTo>
                    <a:pt x="14" y="285"/>
                  </a:lnTo>
                  <a:lnTo>
                    <a:pt x="6" y="253"/>
                  </a:lnTo>
                  <a:lnTo>
                    <a:pt x="2" y="224"/>
                  </a:lnTo>
                  <a:lnTo>
                    <a:pt x="0" y="191"/>
                  </a:lnTo>
                  <a:lnTo>
                    <a:pt x="2" y="161"/>
                  </a:lnTo>
                  <a:lnTo>
                    <a:pt x="7" y="132"/>
                  </a:lnTo>
                  <a:lnTo>
                    <a:pt x="17" y="103"/>
                  </a:lnTo>
                  <a:lnTo>
                    <a:pt x="25" y="88"/>
                  </a:lnTo>
                  <a:lnTo>
                    <a:pt x="33" y="74"/>
                  </a:lnTo>
                  <a:lnTo>
                    <a:pt x="41" y="57"/>
                  </a:lnTo>
                  <a:lnTo>
                    <a:pt x="53" y="44"/>
                  </a:lnTo>
                  <a:lnTo>
                    <a:pt x="62" y="28"/>
                  </a:lnTo>
                  <a:lnTo>
                    <a:pt x="74" y="17"/>
                  </a:lnTo>
                  <a:lnTo>
                    <a:pt x="86" y="7"/>
                  </a:lnTo>
                  <a:lnTo>
                    <a:pt x="101" y="1"/>
                  </a:lnTo>
                  <a:lnTo>
                    <a:pt x="116" y="0"/>
                  </a:lnTo>
                  <a:lnTo>
                    <a:pt x="133" y="0"/>
                  </a:lnTo>
                  <a:lnTo>
                    <a:pt x="148" y="3"/>
                  </a:lnTo>
                  <a:lnTo>
                    <a:pt x="164" y="8"/>
                  </a:lnTo>
                  <a:lnTo>
                    <a:pt x="178" y="14"/>
                  </a:lnTo>
                  <a:lnTo>
                    <a:pt x="192" y="24"/>
                  </a:lnTo>
                  <a:lnTo>
                    <a:pt x="202" y="37"/>
                  </a:lnTo>
                  <a:lnTo>
                    <a:pt x="212" y="55"/>
                  </a:lnTo>
                  <a:lnTo>
                    <a:pt x="224" y="88"/>
                  </a:lnTo>
                  <a:lnTo>
                    <a:pt x="234" y="123"/>
                  </a:lnTo>
                  <a:lnTo>
                    <a:pt x="240" y="161"/>
                  </a:lnTo>
                  <a:lnTo>
                    <a:pt x="243" y="200"/>
                  </a:lnTo>
                  <a:lnTo>
                    <a:pt x="240" y="236"/>
                  </a:lnTo>
                  <a:lnTo>
                    <a:pt x="235" y="273"/>
                  </a:lnTo>
                  <a:lnTo>
                    <a:pt x="224" y="307"/>
                  </a:lnTo>
                  <a:lnTo>
                    <a:pt x="210" y="341"/>
                  </a:lnTo>
                  <a:lnTo>
                    <a:pt x="200" y="350"/>
                  </a:lnTo>
                  <a:lnTo>
                    <a:pt x="191" y="360"/>
                  </a:lnTo>
                  <a:lnTo>
                    <a:pt x="181" y="368"/>
                  </a:lnTo>
                  <a:lnTo>
                    <a:pt x="172" y="377"/>
                  </a:lnTo>
                  <a:lnTo>
                    <a:pt x="162" y="384"/>
                  </a:lnTo>
                  <a:lnTo>
                    <a:pt x="152" y="392"/>
                  </a:lnTo>
                  <a:lnTo>
                    <a:pt x="141" y="401"/>
                  </a:lnTo>
                  <a:lnTo>
                    <a:pt x="131" y="40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1418" name="Freeform 10"/>
            <p:cNvSpPr>
              <a:spLocks/>
            </p:cNvSpPr>
            <p:nvPr/>
          </p:nvSpPr>
          <p:spPr bwMode="auto">
            <a:xfrm>
              <a:off x="2849" y="1861"/>
              <a:ext cx="340" cy="215"/>
            </a:xfrm>
            <a:custGeom>
              <a:avLst/>
              <a:gdLst>
                <a:gd name="T0" fmla="*/ 209 w 340"/>
                <a:gd name="T1" fmla="*/ 428 h 431"/>
                <a:gd name="T2" fmla="*/ 169 w 340"/>
                <a:gd name="T3" fmla="*/ 414 h 431"/>
                <a:gd name="T4" fmla="*/ 131 w 340"/>
                <a:gd name="T5" fmla="*/ 395 h 431"/>
                <a:gd name="T6" fmla="*/ 93 w 340"/>
                <a:gd name="T7" fmla="*/ 371 h 431"/>
                <a:gd name="T8" fmla="*/ 63 w 340"/>
                <a:gd name="T9" fmla="*/ 350 h 431"/>
                <a:gd name="T10" fmla="*/ 39 w 340"/>
                <a:gd name="T11" fmla="*/ 327 h 431"/>
                <a:gd name="T12" fmla="*/ 19 w 340"/>
                <a:gd name="T13" fmla="*/ 303 h 431"/>
                <a:gd name="T14" fmla="*/ 4 w 340"/>
                <a:gd name="T15" fmla="*/ 275 h 431"/>
                <a:gd name="T16" fmla="*/ 0 w 340"/>
                <a:gd name="T17" fmla="*/ 241 h 431"/>
                <a:gd name="T18" fmla="*/ 11 w 340"/>
                <a:gd name="T19" fmla="*/ 212 h 431"/>
                <a:gd name="T20" fmla="*/ 33 w 340"/>
                <a:gd name="T21" fmla="*/ 191 h 431"/>
                <a:gd name="T22" fmla="*/ 57 w 340"/>
                <a:gd name="T23" fmla="*/ 173 h 431"/>
                <a:gd name="T24" fmla="*/ 77 w 340"/>
                <a:gd name="T25" fmla="*/ 161 h 431"/>
                <a:gd name="T26" fmla="*/ 96 w 340"/>
                <a:gd name="T27" fmla="*/ 156 h 431"/>
                <a:gd name="T28" fmla="*/ 96 w 340"/>
                <a:gd name="T29" fmla="*/ 132 h 431"/>
                <a:gd name="T30" fmla="*/ 74 w 340"/>
                <a:gd name="T31" fmla="*/ 96 h 431"/>
                <a:gd name="T32" fmla="*/ 48 w 340"/>
                <a:gd name="T33" fmla="*/ 62 h 431"/>
                <a:gd name="T34" fmla="*/ 20 w 340"/>
                <a:gd name="T35" fmla="*/ 33 h 431"/>
                <a:gd name="T36" fmla="*/ 10 w 340"/>
                <a:gd name="T37" fmla="*/ 6 h 431"/>
                <a:gd name="T38" fmla="*/ 40 w 340"/>
                <a:gd name="T39" fmla="*/ 6 h 431"/>
                <a:gd name="T40" fmla="*/ 78 w 340"/>
                <a:gd name="T41" fmla="*/ 31 h 431"/>
                <a:gd name="T42" fmla="*/ 109 w 340"/>
                <a:gd name="T43" fmla="*/ 68 h 431"/>
                <a:gd name="T44" fmla="*/ 138 w 340"/>
                <a:gd name="T45" fmla="*/ 110 h 431"/>
                <a:gd name="T46" fmla="*/ 162 w 340"/>
                <a:gd name="T47" fmla="*/ 122 h 431"/>
                <a:gd name="T48" fmla="*/ 192 w 340"/>
                <a:gd name="T49" fmla="*/ 110 h 431"/>
                <a:gd name="T50" fmla="*/ 224 w 340"/>
                <a:gd name="T51" fmla="*/ 109 h 431"/>
                <a:gd name="T52" fmla="*/ 254 w 340"/>
                <a:gd name="T53" fmla="*/ 112 h 431"/>
                <a:gd name="T54" fmla="*/ 283 w 340"/>
                <a:gd name="T55" fmla="*/ 122 h 431"/>
                <a:gd name="T56" fmla="*/ 308 w 340"/>
                <a:gd name="T57" fmla="*/ 146 h 431"/>
                <a:gd name="T58" fmla="*/ 325 w 340"/>
                <a:gd name="T59" fmla="*/ 178 h 431"/>
                <a:gd name="T60" fmla="*/ 335 w 340"/>
                <a:gd name="T61" fmla="*/ 214 h 431"/>
                <a:gd name="T62" fmla="*/ 338 w 340"/>
                <a:gd name="T63" fmla="*/ 262 h 431"/>
                <a:gd name="T64" fmla="*/ 317 w 340"/>
                <a:gd name="T65" fmla="*/ 317 h 431"/>
                <a:gd name="T66" fmla="*/ 283 w 340"/>
                <a:gd name="T67" fmla="*/ 364 h 431"/>
                <a:gd name="T68" fmla="*/ 246 w 340"/>
                <a:gd name="T69" fmla="*/ 408 h 43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40" h="431">
                  <a:moveTo>
                    <a:pt x="231" y="431"/>
                  </a:moveTo>
                  <a:lnTo>
                    <a:pt x="209" y="428"/>
                  </a:lnTo>
                  <a:lnTo>
                    <a:pt x="188" y="422"/>
                  </a:lnTo>
                  <a:lnTo>
                    <a:pt x="169" y="414"/>
                  </a:lnTo>
                  <a:lnTo>
                    <a:pt x="150" y="407"/>
                  </a:lnTo>
                  <a:lnTo>
                    <a:pt x="131" y="395"/>
                  </a:lnTo>
                  <a:lnTo>
                    <a:pt x="112" y="384"/>
                  </a:lnTo>
                  <a:lnTo>
                    <a:pt x="93" y="371"/>
                  </a:lnTo>
                  <a:lnTo>
                    <a:pt x="76" y="363"/>
                  </a:lnTo>
                  <a:lnTo>
                    <a:pt x="63" y="350"/>
                  </a:lnTo>
                  <a:lnTo>
                    <a:pt x="50" y="340"/>
                  </a:lnTo>
                  <a:lnTo>
                    <a:pt x="39" y="327"/>
                  </a:lnTo>
                  <a:lnTo>
                    <a:pt x="30" y="317"/>
                  </a:lnTo>
                  <a:lnTo>
                    <a:pt x="19" y="303"/>
                  </a:lnTo>
                  <a:lnTo>
                    <a:pt x="11" y="290"/>
                  </a:lnTo>
                  <a:lnTo>
                    <a:pt x="4" y="275"/>
                  </a:lnTo>
                  <a:lnTo>
                    <a:pt x="0" y="259"/>
                  </a:lnTo>
                  <a:lnTo>
                    <a:pt x="0" y="241"/>
                  </a:lnTo>
                  <a:lnTo>
                    <a:pt x="4" y="227"/>
                  </a:lnTo>
                  <a:lnTo>
                    <a:pt x="11" y="212"/>
                  </a:lnTo>
                  <a:lnTo>
                    <a:pt x="23" y="203"/>
                  </a:lnTo>
                  <a:lnTo>
                    <a:pt x="33" y="191"/>
                  </a:lnTo>
                  <a:lnTo>
                    <a:pt x="45" y="183"/>
                  </a:lnTo>
                  <a:lnTo>
                    <a:pt x="57" y="173"/>
                  </a:lnTo>
                  <a:lnTo>
                    <a:pt x="69" y="164"/>
                  </a:lnTo>
                  <a:lnTo>
                    <a:pt x="77" y="161"/>
                  </a:lnTo>
                  <a:lnTo>
                    <a:pt x="87" y="160"/>
                  </a:lnTo>
                  <a:lnTo>
                    <a:pt x="96" y="156"/>
                  </a:lnTo>
                  <a:lnTo>
                    <a:pt x="105" y="152"/>
                  </a:lnTo>
                  <a:lnTo>
                    <a:pt x="96" y="132"/>
                  </a:lnTo>
                  <a:lnTo>
                    <a:pt x="87" y="113"/>
                  </a:lnTo>
                  <a:lnTo>
                    <a:pt x="74" y="96"/>
                  </a:lnTo>
                  <a:lnTo>
                    <a:pt x="63" y="79"/>
                  </a:lnTo>
                  <a:lnTo>
                    <a:pt x="48" y="62"/>
                  </a:lnTo>
                  <a:lnTo>
                    <a:pt x="34" y="48"/>
                  </a:lnTo>
                  <a:lnTo>
                    <a:pt x="20" y="33"/>
                  </a:lnTo>
                  <a:lnTo>
                    <a:pt x="6" y="20"/>
                  </a:lnTo>
                  <a:lnTo>
                    <a:pt x="10" y="6"/>
                  </a:lnTo>
                  <a:lnTo>
                    <a:pt x="21" y="0"/>
                  </a:lnTo>
                  <a:lnTo>
                    <a:pt x="40" y="6"/>
                  </a:lnTo>
                  <a:lnTo>
                    <a:pt x="60" y="17"/>
                  </a:lnTo>
                  <a:lnTo>
                    <a:pt x="78" y="31"/>
                  </a:lnTo>
                  <a:lnTo>
                    <a:pt x="95" y="50"/>
                  </a:lnTo>
                  <a:lnTo>
                    <a:pt x="109" y="68"/>
                  </a:lnTo>
                  <a:lnTo>
                    <a:pt x="124" y="89"/>
                  </a:lnTo>
                  <a:lnTo>
                    <a:pt x="138" y="110"/>
                  </a:lnTo>
                  <a:lnTo>
                    <a:pt x="150" y="132"/>
                  </a:lnTo>
                  <a:lnTo>
                    <a:pt x="162" y="122"/>
                  </a:lnTo>
                  <a:lnTo>
                    <a:pt x="177" y="116"/>
                  </a:lnTo>
                  <a:lnTo>
                    <a:pt x="192" y="110"/>
                  </a:lnTo>
                  <a:lnTo>
                    <a:pt x="209" y="110"/>
                  </a:lnTo>
                  <a:lnTo>
                    <a:pt x="224" y="109"/>
                  </a:lnTo>
                  <a:lnTo>
                    <a:pt x="240" y="110"/>
                  </a:lnTo>
                  <a:lnTo>
                    <a:pt x="254" y="112"/>
                  </a:lnTo>
                  <a:lnTo>
                    <a:pt x="268" y="115"/>
                  </a:lnTo>
                  <a:lnTo>
                    <a:pt x="283" y="122"/>
                  </a:lnTo>
                  <a:lnTo>
                    <a:pt x="297" y="133"/>
                  </a:lnTo>
                  <a:lnTo>
                    <a:pt x="308" y="146"/>
                  </a:lnTo>
                  <a:lnTo>
                    <a:pt x="319" y="163"/>
                  </a:lnTo>
                  <a:lnTo>
                    <a:pt x="325" y="178"/>
                  </a:lnTo>
                  <a:lnTo>
                    <a:pt x="331" y="197"/>
                  </a:lnTo>
                  <a:lnTo>
                    <a:pt x="335" y="214"/>
                  </a:lnTo>
                  <a:lnTo>
                    <a:pt x="340" y="232"/>
                  </a:lnTo>
                  <a:lnTo>
                    <a:pt x="338" y="262"/>
                  </a:lnTo>
                  <a:lnTo>
                    <a:pt x="330" y="292"/>
                  </a:lnTo>
                  <a:lnTo>
                    <a:pt x="317" y="317"/>
                  </a:lnTo>
                  <a:lnTo>
                    <a:pt x="302" y="343"/>
                  </a:lnTo>
                  <a:lnTo>
                    <a:pt x="283" y="364"/>
                  </a:lnTo>
                  <a:lnTo>
                    <a:pt x="265" y="387"/>
                  </a:lnTo>
                  <a:lnTo>
                    <a:pt x="246" y="408"/>
                  </a:lnTo>
                  <a:lnTo>
                    <a:pt x="231" y="4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1419" name="Freeform 11"/>
            <p:cNvSpPr>
              <a:spLocks/>
            </p:cNvSpPr>
            <p:nvPr/>
          </p:nvSpPr>
          <p:spPr bwMode="auto">
            <a:xfrm>
              <a:off x="2989" y="3197"/>
              <a:ext cx="118" cy="121"/>
            </a:xfrm>
            <a:custGeom>
              <a:avLst/>
              <a:gdLst>
                <a:gd name="T0" fmla="*/ 52 w 118"/>
                <a:gd name="T1" fmla="*/ 241 h 241"/>
                <a:gd name="T2" fmla="*/ 38 w 118"/>
                <a:gd name="T3" fmla="*/ 241 h 241"/>
                <a:gd name="T4" fmla="*/ 28 w 118"/>
                <a:gd name="T5" fmla="*/ 236 h 241"/>
                <a:gd name="T6" fmla="*/ 18 w 118"/>
                <a:gd name="T7" fmla="*/ 228 h 241"/>
                <a:gd name="T8" fmla="*/ 13 w 118"/>
                <a:gd name="T9" fmla="*/ 217 h 241"/>
                <a:gd name="T10" fmla="*/ 4 w 118"/>
                <a:gd name="T11" fmla="*/ 191 h 241"/>
                <a:gd name="T12" fmla="*/ 0 w 118"/>
                <a:gd name="T13" fmla="*/ 166 h 241"/>
                <a:gd name="T14" fmla="*/ 0 w 118"/>
                <a:gd name="T15" fmla="*/ 140 h 241"/>
                <a:gd name="T16" fmla="*/ 5 w 118"/>
                <a:gd name="T17" fmla="*/ 116 h 241"/>
                <a:gd name="T18" fmla="*/ 12 w 118"/>
                <a:gd name="T19" fmla="*/ 90 h 241"/>
                <a:gd name="T20" fmla="*/ 19 w 118"/>
                <a:gd name="T21" fmla="*/ 66 h 241"/>
                <a:gd name="T22" fmla="*/ 27 w 118"/>
                <a:gd name="T23" fmla="*/ 42 h 241"/>
                <a:gd name="T24" fmla="*/ 34 w 118"/>
                <a:gd name="T25" fmla="*/ 21 h 241"/>
                <a:gd name="T26" fmla="*/ 39 w 118"/>
                <a:gd name="T27" fmla="*/ 13 h 241"/>
                <a:gd name="T28" fmla="*/ 47 w 118"/>
                <a:gd name="T29" fmla="*/ 7 h 241"/>
                <a:gd name="T30" fmla="*/ 55 w 118"/>
                <a:gd name="T31" fmla="*/ 3 h 241"/>
                <a:gd name="T32" fmla="*/ 62 w 118"/>
                <a:gd name="T33" fmla="*/ 1 h 241"/>
                <a:gd name="T34" fmla="*/ 70 w 118"/>
                <a:gd name="T35" fmla="*/ 0 h 241"/>
                <a:gd name="T36" fmla="*/ 79 w 118"/>
                <a:gd name="T37" fmla="*/ 1 h 241"/>
                <a:gd name="T38" fmla="*/ 86 w 118"/>
                <a:gd name="T39" fmla="*/ 4 h 241"/>
                <a:gd name="T40" fmla="*/ 95 w 118"/>
                <a:gd name="T41" fmla="*/ 11 h 241"/>
                <a:gd name="T42" fmla="*/ 105 w 118"/>
                <a:gd name="T43" fmla="*/ 28 h 241"/>
                <a:gd name="T44" fmla="*/ 112 w 118"/>
                <a:gd name="T45" fmla="*/ 49 h 241"/>
                <a:gd name="T46" fmla="*/ 115 w 118"/>
                <a:gd name="T47" fmla="*/ 72 h 241"/>
                <a:gd name="T48" fmla="*/ 118 w 118"/>
                <a:gd name="T49" fmla="*/ 96 h 241"/>
                <a:gd name="T50" fmla="*/ 117 w 118"/>
                <a:gd name="T51" fmla="*/ 119 h 241"/>
                <a:gd name="T52" fmla="*/ 113 w 118"/>
                <a:gd name="T53" fmla="*/ 143 h 241"/>
                <a:gd name="T54" fmla="*/ 106 w 118"/>
                <a:gd name="T55" fmla="*/ 164 h 241"/>
                <a:gd name="T56" fmla="*/ 100 w 118"/>
                <a:gd name="T57" fmla="*/ 187 h 241"/>
                <a:gd name="T58" fmla="*/ 91 w 118"/>
                <a:gd name="T59" fmla="*/ 201 h 241"/>
                <a:gd name="T60" fmla="*/ 80 w 118"/>
                <a:gd name="T61" fmla="*/ 215 h 241"/>
                <a:gd name="T62" fmla="*/ 72 w 118"/>
                <a:gd name="T63" fmla="*/ 221 h 241"/>
                <a:gd name="T64" fmla="*/ 66 w 118"/>
                <a:gd name="T65" fmla="*/ 228 h 241"/>
                <a:gd name="T66" fmla="*/ 58 w 118"/>
                <a:gd name="T67" fmla="*/ 234 h 241"/>
                <a:gd name="T68" fmla="*/ 52 w 118"/>
                <a:gd name="T69" fmla="*/ 241 h 24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18" h="241">
                  <a:moveTo>
                    <a:pt x="52" y="241"/>
                  </a:moveTo>
                  <a:lnTo>
                    <a:pt x="38" y="241"/>
                  </a:lnTo>
                  <a:lnTo>
                    <a:pt x="28" y="236"/>
                  </a:lnTo>
                  <a:lnTo>
                    <a:pt x="18" y="228"/>
                  </a:lnTo>
                  <a:lnTo>
                    <a:pt x="13" y="217"/>
                  </a:lnTo>
                  <a:lnTo>
                    <a:pt x="4" y="191"/>
                  </a:lnTo>
                  <a:lnTo>
                    <a:pt x="0" y="166"/>
                  </a:lnTo>
                  <a:lnTo>
                    <a:pt x="0" y="140"/>
                  </a:lnTo>
                  <a:lnTo>
                    <a:pt x="5" y="116"/>
                  </a:lnTo>
                  <a:lnTo>
                    <a:pt x="12" y="90"/>
                  </a:lnTo>
                  <a:lnTo>
                    <a:pt x="19" y="66"/>
                  </a:lnTo>
                  <a:lnTo>
                    <a:pt x="27" y="42"/>
                  </a:lnTo>
                  <a:lnTo>
                    <a:pt x="34" y="21"/>
                  </a:lnTo>
                  <a:lnTo>
                    <a:pt x="39" y="13"/>
                  </a:lnTo>
                  <a:lnTo>
                    <a:pt x="47" y="7"/>
                  </a:lnTo>
                  <a:lnTo>
                    <a:pt x="55" y="3"/>
                  </a:lnTo>
                  <a:lnTo>
                    <a:pt x="62" y="1"/>
                  </a:lnTo>
                  <a:lnTo>
                    <a:pt x="70" y="0"/>
                  </a:lnTo>
                  <a:lnTo>
                    <a:pt x="79" y="1"/>
                  </a:lnTo>
                  <a:lnTo>
                    <a:pt x="86" y="4"/>
                  </a:lnTo>
                  <a:lnTo>
                    <a:pt x="95" y="11"/>
                  </a:lnTo>
                  <a:lnTo>
                    <a:pt x="105" y="28"/>
                  </a:lnTo>
                  <a:lnTo>
                    <a:pt x="112" y="49"/>
                  </a:lnTo>
                  <a:lnTo>
                    <a:pt x="115" y="72"/>
                  </a:lnTo>
                  <a:lnTo>
                    <a:pt x="118" y="96"/>
                  </a:lnTo>
                  <a:lnTo>
                    <a:pt x="117" y="119"/>
                  </a:lnTo>
                  <a:lnTo>
                    <a:pt x="113" y="143"/>
                  </a:lnTo>
                  <a:lnTo>
                    <a:pt x="106" y="164"/>
                  </a:lnTo>
                  <a:lnTo>
                    <a:pt x="100" y="187"/>
                  </a:lnTo>
                  <a:lnTo>
                    <a:pt x="91" y="201"/>
                  </a:lnTo>
                  <a:lnTo>
                    <a:pt x="80" y="215"/>
                  </a:lnTo>
                  <a:lnTo>
                    <a:pt x="72" y="221"/>
                  </a:lnTo>
                  <a:lnTo>
                    <a:pt x="66" y="228"/>
                  </a:lnTo>
                  <a:lnTo>
                    <a:pt x="58" y="234"/>
                  </a:lnTo>
                  <a:lnTo>
                    <a:pt x="52" y="241"/>
                  </a:lnTo>
                  <a:close/>
                </a:path>
              </a:pathLst>
            </a:custGeom>
            <a:solidFill>
              <a:srgbClr val="802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1420" name="Freeform 12"/>
            <p:cNvSpPr>
              <a:spLocks/>
            </p:cNvSpPr>
            <p:nvPr/>
          </p:nvSpPr>
          <p:spPr bwMode="auto">
            <a:xfrm>
              <a:off x="2901" y="1939"/>
              <a:ext cx="234" cy="112"/>
            </a:xfrm>
            <a:custGeom>
              <a:avLst/>
              <a:gdLst>
                <a:gd name="T0" fmla="*/ 155 w 234"/>
                <a:gd name="T1" fmla="*/ 224 h 224"/>
                <a:gd name="T2" fmla="*/ 131 w 234"/>
                <a:gd name="T3" fmla="*/ 211 h 224"/>
                <a:gd name="T4" fmla="*/ 107 w 234"/>
                <a:gd name="T5" fmla="*/ 200 h 224"/>
                <a:gd name="T6" fmla="*/ 83 w 234"/>
                <a:gd name="T7" fmla="*/ 187 h 224"/>
                <a:gd name="T8" fmla="*/ 60 w 234"/>
                <a:gd name="T9" fmla="*/ 174 h 224"/>
                <a:gd name="T10" fmla="*/ 38 w 234"/>
                <a:gd name="T11" fmla="*/ 157 h 224"/>
                <a:gd name="T12" fmla="*/ 20 w 234"/>
                <a:gd name="T13" fmla="*/ 137 h 224"/>
                <a:gd name="T14" fmla="*/ 6 w 234"/>
                <a:gd name="T15" fmla="*/ 113 h 224"/>
                <a:gd name="T16" fmla="*/ 0 w 234"/>
                <a:gd name="T17" fmla="*/ 86 h 224"/>
                <a:gd name="T18" fmla="*/ 7 w 234"/>
                <a:gd name="T19" fmla="*/ 73 h 224"/>
                <a:gd name="T20" fmla="*/ 19 w 234"/>
                <a:gd name="T21" fmla="*/ 64 h 224"/>
                <a:gd name="T22" fmla="*/ 30 w 234"/>
                <a:gd name="T23" fmla="*/ 54 h 224"/>
                <a:gd name="T24" fmla="*/ 43 w 234"/>
                <a:gd name="T25" fmla="*/ 47 h 224"/>
                <a:gd name="T26" fmla="*/ 55 w 234"/>
                <a:gd name="T27" fmla="*/ 39 h 224"/>
                <a:gd name="T28" fmla="*/ 69 w 234"/>
                <a:gd name="T29" fmla="*/ 35 h 224"/>
                <a:gd name="T30" fmla="*/ 84 w 234"/>
                <a:gd name="T31" fmla="*/ 34 h 224"/>
                <a:gd name="T32" fmla="*/ 101 w 234"/>
                <a:gd name="T33" fmla="*/ 35 h 224"/>
                <a:gd name="T34" fmla="*/ 110 w 234"/>
                <a:gd name="T35" fmla="*/ 24 h 224"/>
                <a:gd name="T36" fmla="*/ 121 w 234"/>
                <a:gd name="T37" fmla="*/ 15 h 224"/>
                <a:gd name="T38" fmla="*/ 132 w 234"/>
                <a:gd name="T39" fmla="*/ 8 h 224"/>
                <a:gd name="T40" fmla="*/ 146 w 234"/>
                <a:gd name="T41" fmla="*/ 4 h 224"/>
                <a:gd name="T42" fmla="*/ 159 w 234"/>
                <a:gd name="T43" fmla="*/ 0 h 224"/>
                <a:gd name="T44" fmla="*/ 173 w 234"/>
                <a:gd name="T45" fmla="*/ 0 h 224"/>
                <a:gd name="T46" fmla="*/ 188 w 234"/>
                <a:gd name="T47" fmla="*/ 0 h 224"/>
                <a:gd name="T48" fmla="*/ 203 w 234"/>
                <a:gd name="T49" fmla="*/ 3 h 224"/>
                <a:gd name="T50" fmla="*/ 212 w 234"/>
                <a:gd name="T51" fmla="*/ 15 h 224"/>
                <a:gd name="T52" fmla="*/ 221 w 234"/>
                <a:gd name="T53" fmla="*/ 31 h 224"/>
                <a:gd name="T54" fmla="*/ 227 w 234"/>
                <a:gd name="T55" fmla="*/ 48 h 224"/>
                <a:gd name="T56" fmla="*/ 232 w 234"/>
                <a:gd name="T57" fmla="*/ 65 h 224"/>
                <a:gd name="T58" fmla="*/ 234 w 234"/>
                <a:gd name="T59" fmla="*/ 82 h 224"/>
                <a:gd name="T60" fmla="*/ 234 w 234"/>
                <a:gd name="T61" fmla="*/ 100 h 224"/>
                <a:gd name="T62" fmla="*/ 231 w 234"/>
                <a:gd name="T63" fmla="*/ 117 h 224"/>
                <a:gd name="T64" fmla="*/ 225 w 234"/>
                <a:gd name="T65" fmla="*/ 137 h 224"/>
                <a:gd name="T66" fmla="*/ 216 w 234"/>
                <a:gd name="T67" fmla="*/ 149 h 224"/>
                <a:gd name="T68" fmla="*/ 207 w 234"/>
                <a:gd name="T69" fmla="*/ 160 h 224"/>
                <a:gd name="T70" fmla="*/ 198 w 234"/>
                <a:gd name="T71" fmla="*/ 171 h 224"/>
                <a:gd name="T72" fmla="*/ 189 w 234"/>
                <a:gd name="T73" fmla="*/ 183 h 224"/>
                <a:gd name="T74" fmla="*/ 179 w 234"/>
                <a:gd name="T75" fmla="*/ 192 h 224"/>
                <a:gd name="T76" fmla="*/ 172 w 234"/>
                <a:gd name="T77" fmla="*/ 202 h 224"/>
                <a:gd name="T78" fmla="*/ 163 w 234"/>
                <a:gd name="T79" fmla="*/ 212 h 224"/>
                <a:gd name="T80" fmla="*/ 155 w 234"/>
                <a:gd name="T81" fmla="*/ 224 h 22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34" h="224">
                  <a:moveTo>
                    <a:pt x="155" y="224"/>
                  </a:moveTo>
                  <a:lnTo>
                    <a:pt x="131" y="211"/>
                  </a:lnTo>
                  <a:lnTo>
                    <a:pt x="107" y="200"/>
                  </a:lnTo>
                  <a:lnTo>
                    <a:pt x="83" y="187"/>
                  </a:lnTo>
                  <a:lnTo>
                    <a:pt x="60" y="174"/>
                  </a:lnTo>
                  <a:lnTo>
                    <a:pt x="38" y="157"/>
                  </a:lnTo>
                  <a:lnTo>
                    <a:pt x="20" y="137"/>
                  </a:lnTo>
                  <a:lnTo>
                    <a:pt x="6" y="113"/>
                  </a:lnTo>
                  <a:lnTo>
                    <a:pt x="0" y="86"/>
                  </a:lnTo>
                  <a:lnTo>
                    <a:pt x="7" y="73"/>
                  </a:lnTo>
                  <a:lnTo>
                    <a:pt x="19" y="64"/>
                  </a:lnTo>
                  <a:lnTo>
                    <a:pt x="30" y="54"/>
                  </a:lnTo>
                  <a:lnTo>
                    <a:pt x="43" y="47"/>
                  </a:lnTo>
                  <a:lnTo>
                    <a:pt x="55" y="39"/>
                  </a:lnTo>
                  <a:lnTo>
                    <a:pt x="69" y="35"/>
                  </a:lnTo>
                  <a:lnTo>
                    <a:pt x="84" y="34"/>
                  </a:lnTo>
                  <a:lnTo>
                    <a:pt x="101" y="35"/>
                  </a:lnTo>
                  <a:lnTo>
                    <a:pt x="110" y="24"/>
                  </a:lnTo>
                  <a:lnTo>
                    <a:pt x="121" y="15"/>
                  </a:lnTo>
                  <a:lnTo>
                    <a:pt x="132" y="8"/>
                  </a:lnTo>
                  <a:lnTo>
                    <a:pt x="146" y="4"/>
                  </a:lnTo>
                  <a:lnTo>
                    <a:pt x="159" y="0"/>
                  </a:lnTo>
                  <a:lnTo>
                    <a:pt x="173" y="0"/>
                  </a:lnTo>
                  <a:lnTo>
                    <a:pt x="188" y="0"/>
                  </a:lnTo>
                  <a:lnTo>
                    <a:pt x="203" y="3"/>
                  </a:lnTo>
                  <a:lnTo>
                    <a:pt x="212" y="15"/>
                  </a:lnTo>
                  <a:lnTo>
                    <a:pt x="221" y="31"/>
                  </a:lnTo>
                  <a:lnTo>
                    <a:pt x="227" y="48"/>
                  </a:lnTo>
                  <a:lnTo>
                    <a:pt x="232" y="65"/>
                  </a:lnTo>
                  <a:lnTo>
                    <a:pt x="234" y="82"/>
                  </a:lnTo>
                  <a:lnTo>
                    <a:pt x="234" y="100"/>
                  </a:lnTo>
                  <a:lnTo>
                    <a:pt x="231" y="117"/>
                  </a:lnTo>
                  <a:lnTo>
                    <a:pt x="225" y="137"/>
                  </a:lnTo>
                  <a:lnTo>
                    <a:pt x="216" y="149"/>
                  </a:lnTo>
                  <a:lnTo>
                    <a:pt x="207" y="160"/>
                  </a:lnTo>
                  <a:lnTo>
                    <a:pt x="198" y="171"/>
                  </a:lnTo>
                  <a:lnTo>
                    <a:pt x="189" y="183"/>
                  </a:lnTo>
                  <a:lnTo>
                    <a:pt x="179" y="192"/>
                  </a:lnTo>
                  <a:lnTo>
                    <a:pt x="172" y="202"/>
                  </a:lnTo>
                  <a:lnTo>
                    <a:pt x="163" y="212"/>
                  </a:lnTo>
                  <a:lnTo>
                    <a:pt x="155" y="224"/>
                  </a:lnTo>
                  <a:close/>
                </a:path>
              </a:pathLst>
            </a:custGeom>
            <a:solidFill>
              <a:srgbClr val="E8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1421" name="Freeform 13"/>
            <p:cNvSpPr>
              <a:spLocks/>
            </p:cNvSpPr>
            <p:nvPr/>
          </p:nvSpPr>
          <p:spPr bwMode="auto">
            <a:xfrm>
              <a:off x="4300" y="2158"/>
              <a:ext cx="343" cy="216"/>
            </a:xfrm>
            <a:custGeom>
              <a:avLst/>
              <a:gdLst>
                <a:gd name="T0" fmla="*/ 209 w 343"/>
                <a:gd name="T1" fmla="*/ 428 h 430"/>
                <a:gd name="T2" fmla="*/ 171 w 343"/>
                <a:gd name="T3" fmla="*/ 414 h 430"/>
                <a:gd name="T4" fmla="*/ 133 w 343"/>
                <a:gd name="T5" fmla="*/ 392 h 430"/>
                <a:gd name="T6" fmla="*/ 95 w 343"/>
                <a:gd name="T7" fmla="*/ 370 h 430"/>
                <a:gd name="T8" fmla="*/ 63 w 343"/>
                <a:gd name="T9" fmla="*/ 347 h 430"/>
                <a:gd name="T10" fmla="*/ 39 w 343"/>
                <a:gd name="T11" fmla="*/ 326 h 430"/>
                <a:gd name="T12" fmla="*/ 19 w 343"/>
                <a:gd name="T13" fmla="*/ 302 h 430"/>
                <a:gd name="T14" fmla="*/ 4 w 343"/>
                <a:gd name="T15" fmla="*/ 275 h 430"/>
                <a:gd name="T16" fmla="*/ 0 w 343"/>
                <a:gd name="T17" fmla="*/ 241 h 430"/>
                <a:gd name="T18" fmla="*/ 11 w 343"/>
                <a:gd name="T19" fmla="*/ 212 h 430"/>
                <a:gd name="T20" fmla="*/ 34 w 343"/>
                <a:gd name="T21" fmla="*/ 193 h 430"/>
                <a:gd name="T22" fmla="*/ 59 w 343"/>
                <a:gd name="T23" fmla="*/ 174 h 430"/>
                <a:gd name="T24" fmla="*/ 81 w 343"/>
                <a:gd name="T25" fmla="*/ 161 h 430"/>
                <a:gd name="T26" fmla="*/ 99 w 343"/>
                <a:gd name="T27" fmla="*/ 156 h 430"/>
                <a:gd name="T28" fmla="*/ 99 w 343"/>
                <a:gd name="T29" fmla="*/ 130 h 430"/>
                <a:gd name="T30" fmla="*/ 76 w 343"/>
                <a:gd name="T31" fmla="*/ 95 h 430"/>
                <a:gd name="T32" fmla="*/ 51 w 343"/>
                <a:gd name="T33" fmla="*/ 62 h 430"/>
                <a:gd name="T34" fmla="*/ 23 w 343"/>
                <a:gd name="T35" fmla="*/ 34 h 430"/>
                <a:gd name="T36" fmla="*/ 8 w 343"/>
                <a:gd name="T37" fmla="*/ 13 h 430"/>
                <a:gd name="T38" fmla="*/ 14 w 343"/>
                <a:gd name="T39" fmla="*/ 0 h 430"/>
                <a:gd name="T40" fmla="*/ 40 w 343"/>
                <a:gd name="T41" fmla="*/ 7 h 430"/>
                <a:gd name="T42" fmla="*/ 78 w 343"/>
                <a:gd name="T43" fmla="*/ 32 h 430"/>
                <a:gd name="T44" fmla="*/ 111 w 343"/>
                <a:gd name="T45" fmla="*/ 69 h 430"/>
                <a:gd name="T46" fmla="*/ 140 w 343"/>
                <a:gd name="T47" fmla="*/ 110 h 430"/>
                <a:gd name="T48" fmla="*/ 164 w 343"/>
                <a:gd name="T49" fmla="*/ 120 h 430"/>
                <a:gd name="T50" fmla="*/ 194 w 343"/>
                <a:gd name="T51" fmla="*/ 110 h 430"/>
                <a:gd name="T52" fmla="*/ 224 w 343"/>
                <a:gd name="T53" fmla="*/ 109 h 430"/>
                <a:gd name="T54" fmla="*/ 254 w 343"/>
                <a:gd name="T55" fmla="*/ 112 h 430"/>
                <a:gd name="T56" fmla="*/ 283 w 343"/>
                <a:gd name="T57" fmla="*/ 122 h 430"/>
                <a:gd name="T58" fmla="*/ 309 w 343"/>
                <a:gd name="T59" fmla="*/ 144 h 430"/>
                <a:gd name="T60" fmla="*/ 325 w 343"/>
                <a:gd name="T61" fmla="*/ 177 h 430"/>
                <a:gd name="T62" fmla="*/ 338 w 343"/>
                <a:gd name="T63" fmla="*/ 211 h 430"/>
                <a:gd name="T64" fmla="*/ 339 w 343"/>
                <a:gd name="T65" fmla="*/ 261 h 430"/>
                <a:gd name="T66" fmla="*/ 320 w 343"/>
                <a:gd name="T67" fmla="*/ 316 h 430"/>
                <a:gd name="T68" fmla="*/ 286 w 343"/>
                <a:gd name="T69" fmla="*/ 364 h 430"/>
                <a:gd name="T70" fmla="*/ 249 w 343"/>
                <a:gd name="T71" fmla="*/ 408 h 43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343" h="430">
                  <a:moveTo>
                    <a:pt x="232" y="430"/>
                  </a:moveTo>
                  <a:lnTo>
                    <a:pt x="209" y="428"/>
                  </a:lnTo>
                  <a:lnTo>
                    <a:pt x="190" y="422"/>
                  </a:lnTo>
                  <a:lnTo>
                    <a:pt x="171" y="414"/>
                  </a:lnTo>
                  <a:lnTo>
                    <a:pt x="152" y="405"/>
                  </a:lnTo>
                  <a:lnTo>
                    <a:pt x="133" y="392"/>
                  </a:lnTo>
                  <a:lnTo>
                    <a:pt x="114" y="381"/>
                  </a:lnTo>
                  <a:lnTo>
                    <a:pt x="95" y="370"/>
                  </a:lnTo>
                  <a:lnTo>
                    <a:pt x="76" y="360"/>
                  </a:lnTo>
                  <a:lnTo>
                    <a:pt x="63" y="347"/>
                  </a:lnTo>
                  <a:lnTo>
                    <a:pt x="51" y="337"/>
                  </a:lnTo>
                  <a:lnTo>
                    <a:pt x="39" y="326"/>
                  </a:lnTo>
                  <a:lnTo>
                    <a:pt x="30" y="316"/>
                  </a:lnTo>
                  <a:lnTo>
                    <a:pt x="19" y="302"/>
                  </a:lnTo>
                  <a:lnTo>
                    <a:pt x="11" y="289"/>
                  </a:lnTo>
                  <a:lnTo>
                    <a:pt x="4" y="275"/>
                  </a:lnTo>
                  <a:lnTo>
                    <a:pt x="0" y="259"/>
                  </a:lnTo>
                  <a:lnTo>
                    <a:pt x="0" y="241"/>
                  </a:lnTo>
                  <a:lnTo>
                    <a:pt x="4" y="227"/>
                  </a:lnTo>
                  <a:lnTo>
                    <a:pt x="11" y="212"/>
                  </a:lnTo>
                  <a:lnTo>
                    <a:pt x="23" y="204"/>
                  </a:lnTo>
                  <a:lnTo>
                    <a:pt x="34" y="193"/>
                  </a:lnTo>
                  <a:lnTo>
                    <a:pt x="47" y="184"/>
                  </a:lnTo>
                  <a:lnTo>
                    <a:pt x="59" y="174"/>
                  </a:lnTo>
                  <a:lnTo>
                    <a:pt x="72" y="166"/>
                  </a:lnTo>
                  <a:lnTo>
                    <a:pt x="81" y="161"/>
                  </a:lnTo>
                  <a:lnTo>
                    <a:pt x="90" y="160"/>
                  </a:lnTo>
                  <a:lnTo>
                    <a:pt x="99" y="156"/>
                  </a:lnTo>
                  <a:lnTo>
                    <a:pt x="109" y="151"/>
                  </a:lnTo>
                  <a:lnTo>
                    <a:pt x="99" y="130"/>
                  </a:lnTo>
                  <a:lnTo>
                    <a:pt x="89" y="113"/>
                  </a:lnTo>
                  <a:lnTo>
                    <a:pt x="76" y="95"/>
                  </a:lnTo>
                  <a:lnTo>
                    <a:pt x="65" y="79"/>
                  </a:lnTo>
                  <a:lnTo>
                    <a:pt x="51" y="62"/>
                  </a:lnTo>
                  <a:lnTo>
                    <a:pt x="37" y="48"/>
                  </a:lnTo>
                  <a:lnTo>
                    <a:pt x="23" y="34"/>
                  </a:lnTo>
                  <a:lnTo>
                    <a:pt x="10" y="21"/>
                  </a:lnTo>
                  <a:lnTo>
                    <a:pt x="8" y="13"/>
                  </a:lnTo>
                  <a:lnTo>
                    <a:pt x="10" y="6"/>
                  </a:lnTo>
                  <a:lnTo>
                    <a:pt x="14" y="0"/>
                  </a:lnTo>
                  <a:lnTo>
                    <a:pt x="22" y="0"/>
                  </a:lnTo>
                  <a:lnTo>
                    <a:pt x="40" y="7"/>
                  </a:lnTo>
                  <a:lnTo>
                    <a:pt x="61" y="18"/>
                  </a:lnTo>
                  <a:lnTo>
                    <a:pt x="78" y="32"/>
                  </a:lnTo>
                  <a:lnTo>
                    <a:pt x="96" y="51"/>
                  </a:lnTo>
                  <a:lnTo>
                    <a:pt x="111" y="69"/>
                  </a:lnTo>
                  <a:lnTo>
                    <a:pt x="127" y="89"/>
                  </a:lnTo>
                  <a:lnTo>
                    <a:pt x="140" y="110"/>
                  </a:lnTo>
                  <a:lnTo>
                    <a:pt x="154" y="132"/>
                  </a:lnTo>
                  <a:lnTo>
                    <a:pt x="164" y="120"/>
                  </a:lnTo>
                  <a:lnTo>
                    <a:pt x="178" y="115"/>
                  </a:lnTo>
                  <a:lnTo>
                    <a:pt x="194" y="110"/>
                  </a:lnTo>
                  <a:lnTo>
                    <a:pt x="209" y="110"/>
                  </a:lnTo>
                  <a:lnTo>
                    <a:pt x="224" y="109"/>
                  </a:lnTo>
                  <a:lnTo>
                    <a:pt x="240" y="110"/>
                  </a:lnTo>
                  <a:lnTo>
                    <a:pt x="254" y="112"/>
                  </a:lnTo>
                  <a:lnTo>
                    <a:pt x="268" y="115"/>
                  </a:lnTo>
                  <a:lnTo>
                    <a:pt x="283" y="122"/>
                  </a:lnTo>
                  <a:lnTo>
                    <a:pt x="297" y="133"/>
                  </a:lnTo>
                  <a:lnTo>
                    <a:pt x="309" y="144"/>
                  </a:lnTo>
                  <a:lnTo>
                    <a:pt x="319" y="161"/>
                  </a:lnTo>
                  <a:lnTo>
                    <a:pt x="325" y="177"/>
                  </a:lnTo>
                  <a:lnTo>
                    <a:pt x="333" y="194"/>
                  </a:lnTo>
                  <a:lnTo>
                    <a:pt x="338" y="211"/>
                  </a:lnTo>
                  <a:lnTo>
                    <a:pt x="343" y="229"/>
                  </a:lnTo>
                  <a:lnTo>
                    <a:pt x="339" y="261"/>
                  </a:lnTo>
                  <a:lnTo>
                    <a:pt x="333" y="290"/>
                  </a:lnTo>
                  <a:lnTo>
                    <a:pt x="320" y="316"/>
                  </a:lnTo>
                  <a:lnTo>
                    <a:pt x="305" y="343"/>
                  </a:lnTo>
                  <a:lnTo>
                    <a:pt x="286" y="364"/>
                  </a:lnTo>
                  <a:lnTo>
                    <a:pt x="268" y="387"/>
                  </a:lnTo>
                  <a:lnTo>
                    <a:pt x="249" y="408"/>
                  </a:lnTo>
                  <a:lnTo>
                    <a:pt x="232" y="4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1422" name="Freeform 14"/>
            <p:cNvSpPr>
              <a:spLocks/>
            </p:cNvSpPr>
            <p:nvPr/>
          </p:nvSpPr>
          <p:spPr bwMode="auto">
            <a:xfrm>
              <a:off x="4354" y="2235"/>
              <a:ext cx="232" cy="112"/>
            </a:xfrm>
            <a:custGeom>
              <a:avLst/>
              <a:gdLst>
                <a:gd name="T0" fmla="*/ 153 w 232"/>
                <a:gd name="T1" fmla="*/ 224 h 224"/>
                <a:gd name="T2" fmla="*/ 129 w 232"/>
                <a:gd name="T3" fmla="*/ 211 h 224"/>
                <a:gd name="T4" fmla="*/ 107 w 232"/>
                <a:gd name="T5" fmla="*/ 201 h 224"/>
                <a:gd name="T6" fmla="*/ 81 w 232"/>
                <a:gd name="T7" fmla="*/ 188 h 224"/>
                <a:gd name="T8" fmla="*/ 60 w 232"/>
                <a:gd name="T9" fmla="*/ 176 h 224"/>
                <a:gd name="T10" fmla="*/ 38 w 232"/>
                <a:gd name="T11" fmla="*/ 159 h 224"/>
                <a:gd name="T12" fmla="*/ 21 w 232"/>
                <a:gd name="T13" fmla="*/ 139 h 224"/>
                <a:gd name="T14" fmla="*/ 7 w 232"/>
                <a:gd name="T15" fmla="*/ 116 h 224"/>
                <a:gd name="T16" fmla="*/ 0 w 232"/>
                <a:gd name="T17" fmla="*/ 89 h 224"/>
                <a:gd name="T18" fmla="*/ 8 w 232"/>
                <a:gd name="T19" fmla="*/ 76 h 224"/>
                <a:gd name="T20" fmla="*/ 18 w 232"/>
                <a:gd name="T21" fmla="*/ 66 h 224"/>
                <a:gd name="T22" fmla="*/ 28 w 232"/>
                <a:gd name="T23" fmla="*/ 57 h 224"/>
                <a:gd name="T24" fmla="*/ 42 w 232"/>
                <a:gd name="T25" fmla="*/ 49 h 224"/>
                <a:gd name="T26" fmla="*/ 55 w 232"/>
                <a:gd name="T27" fmla="*/ 42 h 224"/>
                <a:gd name="T28" fmla="*/ 70 w 232"/>
                <a:gd name="T29" fmla="*/ 40 h 224"/>
                <a:gd name="T30" fmla="*/ 85 w 232"/>
                <a:gd name="T31" fmla="*/ 37 h 224"/>
                <a:gd name="T32" fmla="*/ 103 w 232"/>
                <a:gd name="T33" fmla="*/ 40 h 224"/>
                <a:gd name="T34" fmla="*/ 110 w 232"/>
                <a:gd name="T35" fmla="*/ 27 h 224"/>
                <a:gd name="T36" fmla="*/ 122 w 232"/>
                <a:gd name="T37" fmla="*/ 18 h 224"/>
                <a:gd name="T38" fmla="*/ 133 w 232"/>
                <a:gd name="T39" fmla="*/ 11 h 224"/>
                <a:gd name="T40" fmla="*/ 146 w 232"/>
                <a:gd name="T41" fmla="*/ 7 h 224"/>
                <a:gd name="T42" fmla="*/ 157 w 232"/>
                <a:gd name="T43" fmla="*/ 3 h 224"/>
                <a:gd name="T44" fmla="*/ 171 w 232"/>
                <a:gd name="T45" fmla="*/ 1 h 224"/>
                <a:gd name="T46" fmla="*/ 186 w 232"/>
                <a:gd name="T47" fmla="*/ 0 h 224"/>
                <a:gd name="T48" fmla="*/ 202 w 232"/>
                <a:gd name="T49" fmla="*/ 3 h 224"/>
                <a:gd name="T50" fmla="*/ 210 w 232"/>
                <a:gd name="T51" fmla="*/ 17 h 224"/>
                <a:gd name="T52" fmla="*/ 219 w 232"/>
                <a:gd name="T53" fmla="*/ 34 h 224"/>
                <a:gd name="T54" fmla="*/ 226 w 232"/>
                <a:gd name="T55" fmla="*/ 51 h 224"/>
                <a:gd name="T56" fmla="*/ 231 w 232"/>
                <a:gd name="T57" fmla="*/ 68 h 224"/>
                <a:gd name="T58" fmla="*/ 232 w 232"/>
                <a:gd name="T59" fmla="*/ 85 h 224"/>
                <a:gd name="T60" fmla="*/ 232 w 232"/>
                <a:gd name="T61" fmla="*/ 102 h 224"/>
                <a:gd name="T62" fmla="*/ 229 w 232"/>
                <a:gd name="T63" fmla="*/ 119 h 224"/>
                <a:gd name="T64" fmla="*/ 223 w 232"/>
                <a:gd name="T65" fmla="*/ 137 h 224"/>
                <a:gd name="T66" fmla="*/ 214 w 232"/>
                <a:gd name="T67" fmla="*/ 149 h 224"/>
                <a:gd name="T68" fmla="*/ 205 w 232"/>
                <a:gd name="T69" fmla="*/ 160 h 224"/>
                <a:gd name="T70" fmla="*/ 197 w 232"/>
                <a:gd name="T71" fmla="*/ 171 h 224"/>
                <a:gd name="T72" fmla="*/ 189 w 232"/>
                <a:gd name="T73" fmla="*/ 184 h 224"/>
                <a:gd name="T74" fmla="*/ 179 w 232"/>
                <a:gd name="T75" fmla="*/ 194 h 224"/>
                <a:gd name="T76" fmla="*/ 171 w 232"/>
                <a:gd name="T77" fmla="*/ 204 h 224"/>
                <a:gd name="T78" fmla="*/ 161 w 232"/>
                <a:gd name="T79" fmla="*/ 214 h 224"/>
                <a:gd name="T80" fmla="*/ 153 w 232"/>
                <a:gd name="T81" fmla="*/ 224 h 22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32" h="224">
                  <a:moveTo>
                    <a:pt x="153" y="224"/>
                  </a:moveTo>
                  <a:lnTo>
                    <a:pt x="129" y="211"/>
                  </a:lnTo>
                  <a:lnTo>
                    <a:pt x="107" y="201"/>
                  </a:lnTo>
                  <a:lnTo>
                    <a:pt x="81" y="188"/>
                  </a:lnTo>
                  <a:lnTo>
                    <a:pt x="60" y="176"/>
                  </a:lnTo>
                  <a:lnTo>
                    <a:pt x="38" y="159"/>
                  </a:lnTo>
                  <a:lnTo>
                    <a:pt x="21" y="139"/>
                  </a:lnTo>
                  <a:lnTo>
                    <a:pt x="7" y="116"/>
                  </a:lnTo>
                  <a:lnTo>
                    <a:pt x="0" y="89"/>
                  </a:lnTo>
                  <a:lnTo>
                    <a:pt x="8" y="76"/>
                  </a:lnTo>
                  <a:lnTo>
                    <a:pt x="18" y="66"/>
                  </a:lnTo>
                  <a:lnTo>
                    <a:pt x="28" y="57"/>
                  </a:lnTo>
                  <a:lnTo>
                    <a:pt x="42" y="49"/>
                  </a:lnTo>
                  <a:lnTo>
                    <a:pt x="55" y="42"/>
                  </a:lnTo>
                  <a:lnTo>
                    <a:pt x="70" y="40"/>
                  </a:lnTo>
                  <a:lnTo>
                    <a:pt x="85" y="37"/>
                  </a:lnTo>
                  <a:lnTo>
                    <a:pt x="103" y="40"/>
                  </a:lnTo>
                  <a:lnTo>
                    <a:pt x="110" y="27"/>
                  </a:lnTo>
                  <a:lnTo>
                    <a:pt x="122" y="18"/>
                  </a:lnTo>
                  <a:lnTo>
                    <a:pt x="133" y="11"/>
                  </a:lnTo>
                  <a:lnTo>
                    <a:pt x="146" y="7"/>
                  </a:lnTo>
                  <a:lnTo>
                    <a:pt x="157" y="3"/>
                  </a:lnTo>
                  <a:lnTo>
                    <a:pt x="171" y="1"/>
                  </a:lnTo>
                  <a:lnTo>
                    <a:pt x="186" y="0"/>
                  </a:lnTo>
                  <a:lnTo>
                    <a:pt x="202" y="3"/>
                  </a:lnTo>
                  <a:lnTo>
                    <a:pt x="210" y="17"/>
                  </a:lnTo>
                  <a:lnTo>
                    <a:pt x="219" y="34"/>
                  </a:lnTo>
                  <a:lnTo>
                    <a:pt x="226" y="51"/>
                  </a:lnTo>
                  <a:lnTo>
                    <a:pt x="231" y="68"/>
                  </a:lnTo>
                  <a:lnTo>
                    <a:pt x="232" y="85"/>
                  </a:lnTo>
                  <a:lnTo>
                    <a:pt x="232" y="102"/>
                  </a:lnTo>
                  <a:lnTo>
                    <a:pt x="229" y="119"/>
                  </a:lnTo>
                  <a:lnTo>
                    <a:pt x="223" y="137"/>
                  </a:lnTo>
                  <a:lnTo>
                    <a:pt x="214" y="149"/>
                  </a:lnTo>
                  <a:lnTo>
                    <a:pt x="205" y="160"/>
                  </a:lnTo>
                  <a:lnTo>
                    <a:pt x="197" y="171"/>
                  </a:lnTo>
                  <a:lnTo>
                    <a:pt x="189" y="184"/>
                  </a:lnTo>
                  <a:lnTo>
                    <a:pt x="179" y="194"/>
                  </a:lnTo>
                  <a:lnTo>
                    <a:pt x="171" y="204"/>
                  </a:lnTo>
                  <a:lnTo>
                    <a:pt x="161" y="214"/>
                  </a:lnTo>
                  <a:lnTo>
                    <a:pt x="153" y="224"/>
                  </a:lnTo>
                  <a:close/>
                </a:path>
              </a:pathLst>
            </a:custGeom>
            <a:solidFill>
              <a:srgbClr val="E8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1423" name="Freeform 15"/>
            <p:cNvSpPr>
              <a:spLocks/>
            </p:cNvSpPr>
            <p:nvPr/>
          </p:nvSpPr>
          <p:spPr bwMode="auto">
            <a:xfrm>
              <a:off x="4447" y="2766"/>
              <a:ext cx="344" cy="215"/>
            </a:xfrm>
            <a:custGeom>
              <a:avLst/>
              <a:gdLst>
                <a:gd name="T0" fmla="*/ 210 w 344"/>
                <a:gd name="T1" fmla="*/ 428 h 431"/>
                <a:gd name="T2" fmla="*/ 171 w 344"/>
                <a:gd name="T3" fmla="*/ 415 h 431"/>
                <a:gd name="T4" fmla="*/ 133 w 344"/>
                <a:gd name="T5" fmla="*/ 395 h 431"/>
                <a:gd name="T6" fmla="*/ 95 w 344"/>
                <a:gd name="T7" fmla="*/ 373 h 431"/>
                <a:gd name="T8" fmla="*/ 63 w 344"/>
                <a:gd name="T9" fmla="*/ 350 h 431"/>
                <a:gd name="T10" fmla="*/ 39 w 344"/>
                <a:gd name="T11" fmla="*/ 329 h 431"/>
                <a:gd name="T12" fmla="*/ 19 w 344"/>
                <a:gd name="T13" fmla="*/ 305 h 431"/>
                <a:gd name="T14" fmla="*/ 5 w 344"/>
                <a:gd name="T15" fmla="*/ 278 h 431"/>
                <a:gd name="T16" fmla="*/ 0 w 344"/>
                <a:gd name="T17" fmla="*/ 242 h 431"/>
                <a:gd name="T18" fmla="*/ 11 w 344"/>
                <a:gd name="T19" fmla="*/ 213 h 431"/>
                <a:gd name="T20" fmla="*/ 34 w 344"/>
                <a:gd name="T21" fmla="*/ 191 h 431"/>
                <a:gd name="T22" fmla="*/ 60 w 344"/>
                <a:gd name="T23" fmla="*/ 174 h 431"/>
                <a:gd name="T24" fmla="*/ 81 w 344"/>
                <a:gd name="T25" fmla="*/ 163 h 431"/>
                <a:gd name="T26" fmla="*/ 97 w 344"/>
                <a:gd name="T27" fmla="*/ 159 h 431"/>
                <a:gd name="T28" fmla="*/ 97 w 344"/>
                <a:gd name="T29" fmla="*/ 133 h 431"/>
                <a:gd name="T30" fmla="*/ 76 w 344"/>
                <a:gd name="T31" fmla="*/ 97 h 431"/>
                <a:gd name="T32" fmla="*/ 50 w 344"/>
                <a:gd name="T33" fmla="*/ 64 h 431"/>
                <a:gd name="T34" fmla="*/ 23 w 344"/>
                <a:gd name="T35" fmla="*/ 36 h 431"/>
                <a:gd name="T36" fmla="*/ 11 w 344"/>
                <a:gd name="T37" fmla="*/ 9 h 431"/>
                <a:gd name="T38" fmla="*/ 42 w 344"/>
                <a:gd name="T39" fmla="*/ 7 h 431"/>
                <a:gd name="T40" fmla="*/ 78 w 344"/>
                <a:gd name="T41" fmla="*/ 33 h 431"/>
                <a:gd name="T42" fmla="*/ 112 w 344"/>
                <a:gd name="T43" fmla="*/ 70 h 431"/>
                <a:gd name="T44" fmla="*/ 140 w 344"/>
                <a:gd name="T45" fmla="*/ 112 h 431"/>
                <a:gd name="T46" fmla="*/ 166 w 344"/>
                <a:gd name="T47" fmla="*/ 123 h 431"/>
                <a:gd name="T48" fmla="*/ 195 w 344"/>
                <a:gd name="T49" fmla="*/ 112 h 431"/>
                <a:gd name="T50" fmla="*/ 225 w 344"/>
                <a:gd name="T51" fmla="*/ 112 h 431"/>
                <a:gd name="T52" fmla="*/ 254 w 344"/>
                <a:gd name="T53" fmla="*/ 115 h 431"/>
                <a:gd name="T54" fmla="*/ 283 w 344"/>
                <a:gd name="T55" fmla="*/ 123 h 431"/>
                <a:gd name="T56" fmla="*/ 308 w 344"/>
                <a:gd name="T57" fmla="*/ 146 h 431"/>
                <a:gd name="T58" fmla="*/ 325 w 344"/>
                <a:gd name="T59" fmla="*/ 179 h 431"/>
                <a:gd name="T60" fmla="*/ 338 w 344"/>
                <a:gd name="T61" fmla="*/ 214 h 431"/>
                <a:gd name="T62" fmla="*/ 340 w 344"/>
                <a:gd name="T63" fmla="*/ 264 h 431"/>
                <a:gd name="T64" fmla="*/ 320 w 344"/>
                <a:gd name="T65" fmla="*/ 319 h 431"/>
                <a:gd name="T66" fmla="*/ 286 w 344"/>
                <a:gd name="T67" fmla="*/ 367 h 431"/>
                <a:gd name="T68" fmla="*/ 249 w 344"/>
                <a:gd name="T69" fmla="*/ 410 h 43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44" h="431">
                  <a:moveTo>
                    <a:pt x="233" y="431"/>
                  </a:moveTo>
                  <a:lnTo>
                    <a:pt x="210" y="428"/>
                  </a:lnTo>
                  <a:lnTo>
                    <a:pt x="190" y="424"/>
                  </a:lnTo>
                  <a:lnTo>
                    <a:pt x="171" y="415"/>
                  </a:lnTo>
                  <a:lnTo>
                    <a:pt x="152" y="407"/>
                  </a:lnTo>
                  <a:lnTo>
                    <a:pt x="133" y="395"/>
                  </a:lnTo>
                  <a:lnTo>
                    <a:pt x="114" y="384"/>
                  </a:lnTo>
                  <a:lnTo>
                    <a:pt x="95" y="373"/>
                  </a:lnTo>
                  <a:lnTo>
                    <a:pt x="76" y="363"/>
                  </a:lnTo>
                  <a:lnTo>
                    <a:pt x="63" y="350"/>
                  </a:lnTo>
                  <a:lnTo>
                    <a:pt x="50" y="340"/>
                  </a:lnTo>
                  <a:lnTo>
                    <a:pt x="39" y="329"/>
                  </a:lnTo>
                  <a:lnTo>
                    <a:pt x="30" y="319"/>
                  </a:lnTo>
                  <a:lnTo>
                    <a:pt x="19" y="305"/>
                  </a:lnTo>
                  <a:lnTo>
                    <a:pt x="11" y="292"/>
                  </a:lnTo>
                  <a:lnTo>
                    <a:pt x="5" y="278"/>
                  </a:lnTo>
                  <a:lnTo>
                    <a:pt x="1" y="262"/>
                  </a:lnTo>
                  <a:lnTo>
                    <a:pt x="0" y="242"/>
                  </a:lnTo>
                  <a:lnTo>
                    <a:pt x="4" y="227"/>
                  </a:lnTo>
                  <a:lnTo>
                    <a:pt x="11" y="213"/>
                  </a:lnTo>
                  <a:lnTo>
                    <a:pt x="23" y="203"/>
                  </a:lnTo>
                  <a:lnTo>
                    <a:pt x="34" y="191"/>
                  </a:lnTo>
                  <a:lnTo>
                    <a:pt x="48" y="183"/>
                  </a:lnTo>
                  <a:lnTo>
                    <a:pt x="60" y="174"/>
                  </a:lnTo>
                  <a:lnTo>
                    <a:pt x="73" y="167"/>
                  </a:lnTo>
                  <a:lnTo>
                    <a:pt x="81" y="163"/>
                  </a:lnTo>
                  <a:lnTo>
                    <a:pt x="90" y="162"/>
                  </a:lnTo>
                  <a:lnTo>
                    <a:pt x="97" y="159"/>
                  </a:lnTo>
                  <a:lnTo>
                    <a:pt x="106" y="155"/>
                  </a:lnTo>
                  <a:lnTo>
                    <a:pt x="97" y="133"/>
                  </a:lnTo>
                  <a:lnTo>
                    <a:pt x="88" y="115"/>
                  </a:lnTo>
                  <a:lnTo>
                    <a:pt x="76" y="97"/>
                  </a:lnTo>
                  <a:lnTo>
                    <a:pt x="64" y="81"/>
                  </a:lnTo>
                  <a:lnTo>
                    <a:pt x="50" y="64"/>
                  </a:lnTo>
                  <a:lnTo>
                    <a:pt x="36" y="50"/>
                  </a:lnTo>
                  <a:lnTo>
                    <a:pt x="23" y="36"/>
                  </a:lnTo>
                  <a:lnTo>
                    <a:pt x="10" y="23"/>
                  </a:lnTo>
                  <a:lnTo>
                    <a:pt x="11" y="9"/>
                  </a:lnTo>
                  <a:lnTo>
                    <a:pt x="21" y="0"/>
                  </a:lnTo>
                  <a:lnTo>
                    <a:pt x="42" y="7"/>
                  </a:lnTo>
                  <a:lnTo>
                    <a:pt x="60" y="19"/>
                  </a:lnTo>
                  <a:lnTo>
                    <a:pt x="78" y="33"/>
                  </a:lnTo>
                  <a:lnTo>
                    <a:pt x="97" y="51"/>
                  </a:lnTo>
                  <a:lnTo>
                    <a:pt x="112" y="70"/>
                  </a:lnTo>
                  <a:lnTo>
                    <a:pt x="128" y="91"/>
                  </a:lnTo>
                  <a:lnTo>
                    <a:pt x="140" y="112"/>
                  </a:lnTo>
                  <a:lnTo>
                    <a:pt x="154" y="135"/>
                  </a:lnTo>
                  <a:lnTo>
                    <a:pt x="166" y="123"/>
                  </a:lnTo>
                  <a:lnTo>
                    <a:pt x="179" y="118"/>
                  </a:lnTo>
                  <a:lnTo>
                    <a:pt x="195" y="112"/>
                  </a:lnTo>
                  <a:lnTo>
                    <a:pt x="210" y="112"/>
                  </a:lnTo>
                  <a:lnTo>
                    <a:pt x="225" y="112"/>
                  </a:lnTo>
                  <a:lnTo>
                    <a:pt x="240" y="114"/>
                  </a:lnTo>
                  <a:lnTo>
                    <a:pt x="254" y="115"/>
                  </a:lnTo>
                  <a:lnTo>
                    <a:pt x="268" y="118"/>
                  </a:lnTo>
                  <a:lnTo>
                    <a:pt x="283" y="123"/>
                  </a:lnTo>
                  <a:lnTo>
                    <a:pt x="297" y="133"/>
                  </a:lnTo>
                  <a:lnTo>
                    <a:pt x="308" y="146"/>
                  </a:lnTo>
                  <a:lnTo>
                    <a:pt x="319" y="163"/>
                  </a:lnTo>
                  <a:lnTo>
                    <a:pt x="325" y="179"/>
                  </a:lnTo>
                  <a:lnTo>
                    <a:pt x="333" y="197"/>
                  </a:lnTo>
                  <a:lnTo>
                    <a:pt x="338" y="214"/>
                  </a:lnTo>
                  <a:lnTo>
                    <a:pt x="344" y="232"/>
                  </a:lnTo>
                  <a:lnTo>
                    <a:pt x="340" y="264"/>
                  </a:lnTo>
                  <a:lnTo>
                    <a:pt x="333" y="293"/>
                  </a:lnTo>
                  <a:lnTo>
                    <a:pt x="320" y="319"/>
                  </a:lnTo>
                  <a:lnTo>
                    <a:pt x="305" y="344"/>
                  </a:lnTo>
                  <a:lnTo>
                    <a:pt x="286" y="367"/>
                  </a:lnTo>
                  <a:lnTo>
                    <a:pt x="268" y="390"/>
                  </a:lnTo>
                  <a:lnTo>
                    <a:pt x="249" y="410"/>
                  </a:lnTo>
                  <a:lnTo>
                    <a:pt x="233" y="4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1424" name="Freeform 16"/>
            <p:cNvSpPr>
              <a:spLocks/>
            </p:cNvSpPr>
            <p:nvPr/>
          </p:nvSpPr>
          <p:spPr bwMode="auto">
            <a:xfrm>
              <a:off x="4502" y="2844"/>
              <a:ext cx="232" cy="112"/>
            </a:xfrm>
            <a:custGeom>
              <a:avLst/>
              <a:gdLst>
                <a:gd name="T0" fmla="*/ 154 w 232"/>
                <a:gd name="T1" fmla="*/ 224 h 224"/>
                <a:gd name="T2" fmla="*/ 129 w 232"/>
                <a:gd name="T3" fmla="*/ 211 h 224"/>
                <a:gd name="T4" fmla="*/ 107 w 232"/>
                <a:gd name="T5" fmla="*/ 201 h 224"/>
                <a:gd name="T6" fmla="*/ 81 w 232"/>
                <a:gd name="T7" fmla="*/ 188 h 224"/>
                <a:gd name="T8" fmla="*/ 60 w 232"/>
                <a:gd name="T9" fmla="*/ 176 h 224"/>
                <a:gd name="T10" fmla="*/ 38 w 232"/>
                <a:gd name="T11" fmla="*/ 159 h 224"/>
                <a:gd name="T12" fmla="*/ 21 w 232"/>
                <a:gd name="T13" fmla="*/ 139 h 224"/>
                <a:gd name="T14" fmla="*/ 7 w 232"/>
                <a:gd name="T15" fmla="*/ 116 h 224"/>
                <a:gd name="T16" fmla="*/ 0 w 232"/>
                <a:gd name="T17" fmla="*/ 89 h 224"/>
                <a:gd name="T18" fmla="*/ 8 w 232"/>
                <a:gd name="T19" fmla="*/ 76 h 224"/>
                <a:gd name="T20" fmla="*/ 18 w 232"/>
                <a:gd name="T21" fmla="*/ 65 h 224"/>
                <a:gd name="T22" fmla="*/ 28 w 232"/>
                <a:gd name="T23" fmla="*/ 54 h 224"/>
                <a:gd name="T24" fmla="*/ 41 w 232"/>
                <a:gd name="T25" fmla="*/ 47 h 224"/>
                <a:gd name="T26" fmla="*/ 54 w 232"/>
                <a:gd name="T27" fmla="*/ 40 h 224"/>
                <a:gd name="T28" fmla="*/ 69 w 232"/>
                <a:gd name="T29" fmla="*/ 35 h 224"/>
                <a:gd name="T30" fmla="*/ 84 w 232"/>
                <a:gd name="T31" fmla="*/ 34 h 224"/>
                <a:gd name="T32" fmla="*/ 102 w 232"/>
                <a:gd name="T33" fmla="*/ 38 h 224"/>
                <a:gd name="T34" fmla="*/ 109 w 232"/>
                <a:gd name="T35" fmla="*/ 27 h 224"/>
                <a:gd name="T36" fmla="*/ 121 w 232"/>
                <a:gd name="T37" fmla="*/ 18 h 224"/>
                <a:gd name="T38" fmla="*/ 132 w 232"/>
                <a:gd name="T39" fmla="*/ 11 h 224"/>
                <a:gd name="T40" fmla="*/ 146 w 232"/>
                <a:gd name="T41" fmla="*/ 7 h 224"/>
                <a:gd name="T42" fmla="*/ 157 w 232"/>
                <a:gd name="T43" fmla="*/ 3 h 224"/>
                <a:gd name="T44" fmla="*/ 171 w 232"/>
                <a:gd name="T45" fmla="*/ 1 h 224"/>
                <a:gd name="T46" fmla="*/ 186 w 232"/>
                <a:gd name="T47" fmla="*/ 0 h 224"/>
                <a:gd name="T48" fmla="*/ 202 w 232"/>
                <a:gd name="T49" fmla="*/ 1 h 224"/>
                <a:gd name="T50" fmla="*/ 209 w 232"/>
                <a:gd name="T51" fmla="*/ 16 h 224"/>
                <a:gd name="T52" fmla="*/ 218 w 232"/>
                <a:gd name="T53" fmla="*/ 33 h 224"/>
                <a:gd name="T54" fmla="*/ 224 w 232"/>
                <a:gd name="T55" fmla="*/ 50 h 224"/>
                <a:gd name="T56" fmla="*/ 231 w 232"/>
                <a:gd name="T57" fmla="*/ 67 h 224"/>
                <a:gd name="T58" fmla="*/ 232 w 232"/>
                <a:gd name="T59" fmla="*/ 84 h 224"/>
                <a:gd name="T60" fmla="*/ 232 w 232"/>
                <a:gd name="T61" fmla="*/ 101 h 224"/>
                <a:gd name="T62" fmla="*/ 228 w 232"/>
                <a:gd name="T63" fmla="*/ 118 h 224"/>
                <a:gd name="T64" fmla="*/ 222 w 232"/>
                <a:gd name="T65" fmla="*/ 136 h 224"/>
                <a:gd name="T66" fmla="*/ 213 w 232"/>
                <a:gd name="T67" fmla="*/ 147 h 224"/>
                <a:gd name="T68" fmla="*/ 205 w 232"/>
                <a:gd name="T69" fmla="*/ 159 h 224"/>
                <a:gd name="T70" fmla="*/ 197 w 232"/>
                <a:gd name="T71" fmla="*/ 170 h 224"/>
                <a:gd name="T72" fmla="*/ 189 w 232"/>
                <a:gd name="T73" fmla="*/ 181 h 224"/>
                <a:gd name="T74" fmla="*/ 179 w 232"/>
                <a:gd name="T75" fmla="*/ 191 h 224"/>
                <a:gd name="T76" fmla="*/ 171 w 232"/>
                <a:gd name="T77" fmla="*/ 203 h 224"/>
                <a:gd name="T78" fmla="*/ 161 w 232"/>
                <a:gd name="T79" fmla="*/ 212 h 224"/>
                <a:gd name="T80" fmla="*/ 154 w 232"/>
                <a:gd name="T81" fmla="*/ 224 h 22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32" h="224">
                  <a:moveTo>
                    <a:pt x="154" y="224"/>
                  </a:moveTo>
                  <a:lnTo>
                    <a:pt x="129" y="211"/>
                  </a:lnTo>
                  <a:lnTo>
                    <a:pt x="107" y="201"/>
                  </a:lnTo>
                  <a:lnTo>
                    <a:pt x="81" y="188"/>
                  </a:lnTo>
                  <a:lnTo>
                    <a:pt x="60" y="176"/>
                  </a:lnTo>
                  <a:lnTo>
                    <a:pt x="38" y="159"/>
                  </a:lnTo>
                  <a:lnTo>
                    <a:pt x="21" y="139"/>
                  </a:lnTo>
                  <a:lnTo>
                    <a:pt x="7" y="116"/>
                  </a:lnTo>
                  <a:lnTo>
                    <a:pt x="0" y="89"/>
                  </a:lnTo>
                  <a:lnTo>
                    <a:pt x="8" y="76"/>
                  </a:lnTo>
                  <a:lnTo>
                    <a:pt x="18" y="65"/>
                  </a:lnTo>
                  <a:lnTo>
                    <a:pt x="28" y="54"/>
                  </a:lnTo>
                  <a:lnTo>
                    <a:pt x="41" y="47"/>
                  </a:lnTo>
                  <a:lnTo>
                    <a:pt x="54" y="40"/>
                  </a:lnTo>
                  <a:lnTo>
                    <a:pt x="69" y="35"/>
                  </a:lnTo>
                  <a:lnTo>
                    <a:pt x="84" y="34"/>
                  </a:lnTo>
                  <a:lnTo>
                    <a:pt x="102" y="38"/>
                  </a:lnTo>
                  <a:lnTo>
                    <a:pt x="109" y="27"/>
                  </a:lnTo>
                  <a:lnTo>
                    <a:pt x="121" y="18"/>
                  </a:lnTo>
                  <a:lnTo>
                    <a:pt x="132" y="11"/>
                  </a:lnTo>
                  <a:lnTo>
                    <a:pt x="146" y="7"/>
                  </a:lnTo>
                  <a:lnTo>
                    <a:pt x="157" y="3"/>
                  </a:lnTo>
                  <a:lnTo>
                    <a:pt x="171" y="1"/>
                  </a:lnTo>
                  <a:lnTo>
                    <a:pt x="186" y="0"/>
                  </a:lnTo>
                  <a:lnTo>
                    <a:pt x="202" y="1"/>
                  </a:lnTo>
                  <a:lnTo>
                    <a:pt x="209" y="16"/>
                  </a:lnTo>
                  <a:lnTo>
                    <a:pt x="218" y="33"/>
                  </a:lnTo>
                  <a:lnTo>
                    <a:pt x="224" y="50"/>
                  </a:lnTo>
                  <a:lnTo>
                    <a:pt x="231" y="67"/>
                  </a:lnTo>
                  <a:lnTo>
                    <a:pt x="232" y="84"/>
                  </a:lnTo>
                  <a:lnTo>
                    <a:pt x="232" y="101"/>
                  </a:lnTo>
                  <a:lnTo>
                    <a:pt x="228" y="118"/>
                  </a:lnTo>
                  <a:lnTo>
                    <a:pt x="222" y="136"/>
                  </a:lnTo>
                  <a:lnTo>
                    <a:pt x="213" y="147"/>
                  </a:lnTo>
                  <a:lnTo>
                    <a:pt x="205" y="159"/>
                  </a:lnTo>
                  <a:lnTo>
                    <a:pt x="197" y="170"/>
                  </a:lnTo>
                  <a:lnTo>
                    <a:pt x="189" y="181"/>
                  </a:lnTo>
                  <a:lnTo>
                    <a:pt x="179" y="191"/>
                  </a:lnTo>
                  <a:lnTo>
                    <a:pt x="171" y="203"/>
                  </a:lnTo>
                  <a:lnTo>
                    <a:pt x="161" y="212"/>
                  </a:lnTo>
                  <a:lnTo>
                    <a:pt x="154" y="224"/>
                  </a:lnTo>
                  <a:close/>
                </a:path>
              </a:pathLst>
            </a:custGeom>
            <a:solidFill>
              <a:srgbClr val="E8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1425" name="Freeform 17"/>
            <p:cNvSpPr>
              <a:spLocks/>
            </p:cNvSpPr>
            <p:nvPr/>
          </p:nvSpPr>
          <p:spPr bwMode="auto">
            <a:xfrm>
              <a:off x="1800" y="2170"/>
              <a:ext cx="334" cy="241"/>
            </a:xfrm>
            <a:custGeom>
              <a:avLst/>
              <a:gdLst>
                <a:gd name="T0" fmla="*/ 176 w 334"/>
                <a:gd name="T1" fmla="*/ 473 h 482"/>
                <a:gd name="T2" fmla="*/ 211 w 334"/>
                <a:gd name="T3" fmla="*/ 446 h 482"/>
                <a:gd name="T4" fmla="*/ 242 w 334"/>
                <a:gd name="T5" fmla="*/ 415 h 482"/>
                <a:gd name="T6" fmla="*/ 272 w 334"/>
                <a:gd name="T7" fmla="*/ 381 h 482"/>
                <a:gd name="T8" fmla="*/ 296 w 334"/>
                <a:gd name="T9" fmla="*/ 350 h 482"/>
                <a:gd name="T10" fmla="*/ 312 w 334"/>
                <a:gd name="T11" fmla="*/ 322 h 482"/>
                <a:gd name="T12" fmla="*/ 325 w 334"/>
                <a:gd name="T13" fmla="*/ 292 h 482"/>
                <a:gd name="T14" fmla="*/ 333 w 334"/>
                <a:gd name="T15" fmla="*/ 261 h 482"/>
                <a:gd name="T16" fmla="*/ 329 w 334"/>
                <a:gd name="T17" fmla="*/ 227 h 482"/>
                <a:gd name="T18" fmla="*/ 310 w 334"/>
                <a:gd name="T19" fmla="*/ 203 h 482"/>
                <a:gd name="T20" fmla="*/ 285 w 334"/>
                <a:gd name="T21" fmla="*/ 188 h 482"/>
                <a:gd name="T22" fmla="*/ 255 w 334"/>
                <a:gd name="T23" fmla="*/ 178 h 482"/>
                <a:gd name="T24" fmla="*/ 234 w 334"/>
                <a:gd name="T25" fmla="*/ 174 h 482"/>
                <a:gd name="T26" fmla="*/ 216 w 334"/>
                <a:gd name="T27" fmla="*/ 176 h 482"/>
                <a:gd name="T28" fmla="*/ 209 w 334"/>
                <a:gd name="T29" fmla="*/ 153 h 482"/>
                <a:gd name="T30" fmla="*/ 220 w 334"/>
                <a:gd name="T31" fmla="*/ 110 h 482"/>
                <a:gd name="T32" fmla="*/ 235 w 334"/>
                <a:gd name="T33" fmla="*/ 71 h 482"/>
                <a:gd name="T34" fmla="*/ 257 w 334"/>
                <a:gd name="T35" fmla="*/ 34 h 482"/>
                <a:gd name="T36" fmla="*/ 262 w 334"/>
                <a:gd name="T37" fmla="*/ 4 h 482"/>
                <a:gd name="T38" fmla="*/ 230 w 334"/>
                <a:gd name="T39" fmla="*/ 13 h 482"/>
                <a:gd name="T40" fmla="*/ 201 w 334"/>
                <a:gd name="T41" fmla="*/ 51 h 482"/>
                <a:gd name="T42" fmla="*/ 178 w 334"/>
                <a:gd name="T43" fmla="*/ 96 h 482"/>
                <a:gd name="T44" fmla="*/ 162 w 334"/>
                <a:gd name="T45" fmla="*/ 146 h 482"/>
                <a:gd name="T46" fmla="*/ 142 w 334"/>
                <a:gd name="T47" fmla="*/ 164 h 482"/>
                <a:gd name="T48" fmla="*/ 111 w 334"/>
                <a:gd name="T49" fmla="*/ 164 h 482"/>
                <a:gd name="T50" fmla="*/ 81 w 334"/>
                <a:gd name="T51" fmla="*/ 173 h 482"/>
                <a:gd name="T52" fmla="*/ 53 w 334"/>
                <a:gd name="T53" fmla="*/ 184 h 482"/>
                <a:gd name="T54" fmla="*/ 28 w 334"/>
                <a:gd name="T55" fmla="*/ 201 h 482"/>
                <a:gd name="T56" fmla="*/ 9 w 334"/>
                <a:gd name="T57" fmla="*/ 232 h 482"/>
                <a:gd name="T58" fmla="*/ 1 w 334"/>
                <a:gd name="T59" fmla="*/ 268 h 482"/>
                <a:gd name="T60" fmla="*/ 0 w 334"/>
                <a:gd name="T61" fmla="*/ 306 h 482"/>
                <a:gd name="T62" fmla="*/ 9 w 334"/>
                <a:gd name="T63" fmla="*/ 356 h 482"/>
                <a:gd name="T64" fmla="*/ 42 w 334"/>
                <a:gd name="T65" fmla="*/ 402 h 482"/>
                <a:gd name="T66" fmla="*/ 86 w 334"/>
                <a:gd name="T67" fmla="*/ 436 h 482"/>
                <a:gd name="T68" fmla="*/ 133 w 334"/>
                <a:gd name="T69" fmla="*/ 465 h 48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34" h="482">
                  <a:moveTo>
                    <a:pt x="157" y="482"/>
                  </a:moveTo>
                  <a:lnTo>
                    <a:pt x="176" y="473"/>
                  </a:lnTo>
                  <a:lnTo>
                    <a:pt x="195" y="460"/>
                  </a:lnTo>
                  <a:lnTo>
                    <a:pt x="211" y="446"/>
                  </a:lnTo>
                  <a:lnTo>
                    <a:pt x="228" y="432"/>
                  </a:lnTo>
                  <a:lnTo>
                    <a:pt x="242" y="415"/>
                  </a:lnTo>
                  <a:lnTo>
                    <a:pt x="257" y="398"/>
                  </a:lnTo>
                  <a:lnTo>
                    <a:pt x="272" y="381"/>
                  </a:lnTo>
                  <a:lnTo>
                    <a:pt x="288" y="367"/>
                  </a:lnTo>
                  <a:lnTo>
                    <a:pt x="296" y="350"/>
                  </a:lnTo>
                  <a:lnTo>
                    <a:pt x="305" y="336"/>
                  </a:lnTo>
                  <a:lnTo>
                    <a:pt x="312" y="322"/>
                  </a:lnTo>
                  <a:lnTo>
                    <a:pt x="320" y="307"/>
                  </a:lnTo>
                  <a:lnTo>
                    <a:pt x="325" y="292"/>
                  </a:lnTo>
                  <a:lnTo>
                    <a:pt x="330" y="278"/>
                  </a:lnTo>
                  <a:lnTo>
                    <a:pt x="333" y="261"/>
                  </a:lnTo>
                  <a:lnTo>
                    <a:pt x="334" y="245"/>
                  </a:lnTo>
                  <a:lnTo>
                    <a:pt x="329" y="227"/>
                  </a:lnTo>
                  <a:lnTo>
                    <a:pt x="321" y="212"/>
                  </a:lnTo>
                  <a:lnTo>
                    <a:pt x="310" y="203"/>
                  </a:lnTo>
                  <a:lnTo>
                    <a:pt x="298" y="195"/>
                  </a:lnTo>
                  <a:lnTo>
                    <a:pt x="285" y="188"/>
                  </a:lnTo>
                  <a:lnTo>
                    <a:pt x="271" y="184"/>
                  </a:lnTo>
                  <a:lnTo>
                    <a:pt x="255" y="178"/>
                  </a:lnTo>
                  <a:lnTo>
                    <a:pt x="244" y="174"/>
                  </a:lnTo>
                  <a:lnTo>
                    <a:pt x="234" y="174"/>
                  </a:lnTo>
                  <a:lnTo>
                    <a:pt x="225" y="176"/>
                  </a:lnTo>
                  <a:lnTo>
                    <a:pt x="216" y="176"/>
                  </a:lnTo>
                  <a:lnTo>
                    <a:pt x="207" y="174"/>
                  </a:lnTo>
                  <a:lnTo>
                    <a:pt x="209" y="153"/>
                  </a:lnTo>
                  <a:lnTo>
                    <a:pt x="214" y="132"/>
                  </a:lnTo>
                  <a:lnTo>
                    <a:pt x="220" y="110"/>
                  </a:lnTo>
                  <a:lnTo>
                    <a:pt x="228" y="91"/>
                  </a:lnTo>
                  <a:lnTo>
                    <a:pt x="235" y="71"/>
                  </a:lnTo>
                  <a:lnTo>
                    <a:pt x="247" y="52"/>
                  </a:lnTo>
                  <a:lnTo>
                    <a:pt x="257" y="34"/>
                  </a:lnTo>
                  <a:lnTo>
                    <a:pt x="268" y="17"/>
                  </a:lnTo>
                  <a:lnTo>
                    <a:pt x="262" y="4"/>
                  </a:lnTo>
                  <a:lnTo>
                    <a:pt x="250" y="0"/>
                  </a:lnTo>
                  <a:lnTo>
                    <a:pt x="230" y="13"/>
                  </a:lnTo>
                  <a:lnTo>
                    <a:pt x="215" y="31"/>
                  </a:lnTo>
                  <a:lnTo>
                    <a:pt x="201" y="51"/>
                  </a:lnTo>
                  <a:lnTo>
                    <a:pt x="190" y="74"/>
                  </a:lnTo>
                  <a:lnTo>
                    <a:pt x="178" y="96"/>
                  </a:lnTo>
                  <a:lnTo>
                    <a:pt x="169" y="122"/>
                  </a:lnTo>
                  <a:lnTo>
                    <a:pt x="162" y="146"/>
                  </a:lnTo>
                  <a:lnTo>
                    <a:pt x="157" y="171"/>
                  </a:lnTo>
                  <a:lnTo>
                    <a:pt x="142" y="164"/>
                  </a:lnTo>
                  <a:lnTo>
                    <a:pt x="126" y="163"/>
                  </a:lnTo>
                  <a:lnTo>
                    <a:pt x="111" y="164"/>
                  </a:lnTo>
                  <a:lnTo>
                    <a:pt x="96" y="169"/>
                  </a:lnTo>
                  <a:lnTo>
                    <a:pt x="81" y="173"/>
                  </a:lnTo>
                  <a:lnTo>
                    <a:pt x="67" y="178"/>
                  </a:lnTo>
                  <a:lnTo>
                    <a:pt x="53" y="184"/>
                  </a:lnTo>
                  <a:lnTo>
                    <a:pt x="43" y="191"/>
                  </a:lnTo>
                  <a:lnTo>
                    <a:pt x="28" y="201"/>
                  </a:lnTo>
                  <a:lnTo>
                    <a:pt x="18" y="217"/>
                  </a:lnTo>
                  <a:lnTo>
                    <a:pt x="9" y="232"/>
                  </a:lnTo>
                  <a:lnTo>
                    <a:pt x="5" y="251"/>
                  </a:lnTo>
                  <a:lnTo>
                    <a:pt x="1" y="268"/>
                  </a:lnTo>
                  <a:lnTo>
                    <a:pt x="0" y="288"/>
                  </a:lnTo>
                  <a:lnTo>
                    <a:pt x="0" y="306"/>
                  </a:lnTo>
                  <a:lnTo>
                    <a:pt x="0" y="326"/>
                  </a:lnTo>
                  <a:lnTo>
                    <a:pt x="9" y="356"/>
                  </a:lnTo>
                  <a:lnTo>
                    <a:pt x="24" y="381"/>
                  </a:lnTo>
                  <a:lnTo>
                    <a:pt x="42" y="402"/>
                  </a:lnTo>
                  <a:lnTo>
                    <a:pt x="63" y="421"/>
                  </a:lnTo>
                  <a:lnTo>
                    <a:pt x="86" y="436"/>
                  </a:lnTo>
                  <a:lnTo>
                    <a:pt x="110" y="450"/>
                  </a:lnTo>
                  <a:lnTo>
                    <a:pt x="133" y="465"/>
                  </a:lnTo>
                  <a:lnTo>
                    <a:pt x="157" y="48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1426" name="Freeform 18"/>
            <p:cNvSpPr>
              <a:spLocks/>
            </p:cNvSpPr>
            <p:nvPr/>
          </p:nvSpPr>
          <p:spPr bwMode="auto">
            <a:xfrm>
              <a:off x="1850" y="2277"/>
              <a:ext cx="229" cy="105"/>
            </a:xfrm>
            <a:custGeom>
              <a:avLst/>
              <a:gdLst>
                <a:gd name="T0" fmla="*/ 116 w 229"/>
                <a:gd name="T1" fmla="*/ 211 h 211"/>
                <a:gd name="T2" fmla="*/ 133 w 229"/>
                <a:gd name="T3" fmla="*/ 193 h 211"/>
                <a:gd name="T4" fmla="*/ 154 w 229"/>
                <a:gd name="T5" fmla="*/ 175 h 211"/>
                <a:gd name="T6" fmla="*/ 174 w 229"/>
                <a:gd name="T7" fmla="*/ 155 h 211"/>
                <a:gd name="T8" fmla="*/ 193 w 229"/>
                <a:gd name="T9" fmla="*/ 135 h 211"/>
                <a:gd name="T10" fmla="*/ 208 w 229"/>
                <a:gd name="T11" fmla="*/ 111 h 211"/>
                <a:gd name="T12" fmla="*/ 221 w 229"/>
                <a:gd name="T13" fmla="*/ 87 h 211"/>
                <a:gd name="T14" fmla="*/ 228 w 229"/>
                <a:gd name="T15" fmla="*/ 60 h 211"/>
                <a:gd name="T16" fmla="*/ 229 w 229"/>
                <a:gd name="T17" fmla="*/ 33 h 211"/>
                <a:gd name="T18" fmla="*/ 217 w 229"/>
                <a:gd name="T19" fmla="*/ 25 h 211"/>
                <a:gd name="T20" fmla="*/ 205 w 229"/>
                <a:gd name="T21" fmla="*/ 17 h 211"/>
                <a:gd name="T22" fmla="*/ 192 w 229"/>
                <a:gd name="T23" fmla="*/ 10 h 211"/>
                <a:gd name="T24" fmla="*/ 179 w 229"/>
                <a:gd name="T25" fmla="*/ 8 h 211"/>
                <a:gd name="T26" fmla="*/ 164 w 229"/>
                <a:gd name="T27" fmla="*/ 5 h 211"/>
                <a:gd name="T28" fmla="*/ 150 w 229"/>
                <a:gd name="T29" fmla="*/ 6 h 211"/>
                <a:gd name="T30" fmla="*/ 136 w 229"/>
                <a:gd name="T31" fmla="*/ 9 h 211"/>
                <a:gd name="T32" fmla="*/ 122 w 229"/>
                <a:gd name="T33" fmla="*/ 16 h 211"/>
                <a:gd name="T34" fmla="*/ 108 w 229"/>
                <a:gd name="T35" fmla="*/ 8 h 211"/>
                <a:gd name="T36" fmla="*/ 95 w 229"/>
                <a:gd name="T37" fmla="*/ 3 h 211"/>
                <a:gd name="T38" fmla="*/ 81 w 229"/>
                <a:gd name="T39" fmla="*/ 0 h 211"/>
                <a:gd name="T40" fmla="*/ 69 w 229"/>
                <a:gd name="T41" fmla="*/ 0 h 211"/>
                <a:gd name="T42" fmla="*/ 54 w 229"/>
                <a:gd name="T43" fmla="*/ 0 h 211"/>
                <a:gd name="T44" fmla="*/ 40 w 229"/>
                <a:gd name="T45" fmla="*/ 3 h 211"/>
                <a:gd name="T46" fmla="*/ 26 w 229"/>
                <a:gd name="T47" fmla="*/ 6 h 211"/>
                <a:gd name="T48" fmla="*/ 13 w 229"/>
                <a:gd name="T49" fmla="*/ 13 h 211"/>
                <a:gd name="T50" fmla="*/ 7 w 229"/>
                <a:gd name="T51" fmla="*/ 30 h 211"/>
                <a:gd name="T52" fmla="*/ 3 w 229"/>
                <a:gd name="T53" fmla="*/ 49 h 211"/>
                <a:gd name="T54" fmla="*/ 0 w 229"/>
                <a:gd name="T55" fmla="*/ 66 h 211"/>
                <a:gd name="T56" fmla="*/ 2 w 229"/>
                <a:gd name="T57" fmla="*/ 84 h 211"/>
                <a:gd name="T58" fmla="*/ 4 w 229"/>
                <a:gd name="T59" fmla="*/ 101 h 211"/>
                <a:gd name="T60" fmla="*/ 9 w 229"/>
                <a:gd name="T61" fmla="*/ 118 h 211"/>
                <a:gd name="T62" fmla="*/ 17 w 229"/>
                <a:gd name="T63" fmla="*/ 134 h 211"/>
                <a:gd name="T64" fmla="*/ 28 w 229"/>
                <a:gd name="T65" fmla="*/ 148 h 211"/>
                <a:gd name="T66" fmla="*/ 38 w 229"/>
                <a:gd name="T67" fmla="*/ 156 h 211"/>
                <a:gd name="T68" fmla="*/ 50 w 229"/>
                <a:gd name="T69" fmla="*/ 165 h 211"/>
                <a:gd name="T70" fmla="*/ 60 w 229"/>
                <a:gd name="T71" fmla="*/ 173 h 211"/>
                <a:gd name="T72" fmla="*/ 71 w 229"/>
                <a:gd name="T73" fmla="*/ 183 h 211"/>
                <a:gd name="T74" fmla="*/ 81 w 229"/>
                <a:gd name="T75" fmla="*/ 190 h 211"/>
                <a:gd name="T76" fmla="*/ 93 w 229"/>
                <a:gd name="T77" fmla="*/ 197 h 211"/>
                <a:gd name="T78" fmla="*/ 104 w 229"/>
                <a:gd name="T79" fmla="*/ 204 h 211"/>
                <a:gd name="T80" fmla="*/ 116 w 229"/>
                <a:gd name="T81" fmla="*/ 211 h 211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29" h="211">
                  <a:moveTo>
                    <a:pt x="116" y="211"/>
                  </a:moveTo>
                  <a:lnTo>
                    <a:pt x="133" y="193"/>
                  </a:lnTo>
                  <a:lnTo>
                    <a:pt x="154" y="175"/>
                  </a:lnTo>
                  <a:lnTo>
                    <a:pt x="174" y="155"/>
                  </a:lnTo>
                  <a:lnTo>
                    <a:pt x="193" y="135"/>
                  </a:lnTo>
                  <a:lnTo>
                    <a:pt x="208" y="111"/>
                  </a:lnTo>
                  <a:lnTo>
                    <a:pt x="221" y="87"/>
                  </a:lnTo>
                  <a:lnTo>
                    <a:pt x="228" y="60"/>
                  </a:lnTo>
                  <a:lnTo>
                    <a:pt x="229" y="33"/>
                  </a:lnTo>
                  <a:lnTo>
                    <a:pt x="217" y="25"/>
                  </a:lnTo>
                  <a:lnTo>
                    <a:pt x="205" y="17"/>
                  </a:lnTo>
                  <a:lnTo>
                    <a:pt x="192" y="10"/>
                  </a:lnTo>
                  <a:lnTo>
                    <a:pt x="179" y="8"/>
                  </a:lnTo>
                  <a:lnTo>
                    <a:pt x="164" y="5"/>
                  </a:lnTo>
                  <a:lnTo>
                    <a:pt x="150" y="6"/>
                  </a:lnTo>
                  <a:lnTo>
                    <a:pt x="136" y="9"/>
                  </a:lnTo>
                  <a:lnTo>
                    <a:pt x="122" y="16"/>
                  </a:lnTo>
                  <a:lnTo>
                    <a:pt x="108" y="8"/>
                  </a:lnTo>
                  <a:lnTo>
                    <a:pt x="95" y="3"/>
                  </a:lnTo>
                  <a:lnTo>
                    <a:pt x="81" y="0"/>
                  </a:lnTo>
                  <a:lnTo>
                    <a:pt x="69" y="0"/>
                  </a:lnTo>
                  <a:lnTo>
                    <a:pt x="54" y="0"/>
                  </a:lnTo>
                  <a:lnTo>
                    <a:pt x="40" y="3"/>
                  </a:lnTo>
                  <a:lnTo>
                    <a:pt x="26" y="6"/>
                  </a:lnTo>
                  <a:lnTo>
                    <a:pt x="13" y="13"/>
                  </a:lnTo>
                  <a:lnTo>
                    <a:pt x="7" y="30"/>
                  </a:lnTo>
                  <a:lnTo>
                    <a:pt x="3" y="49"/>
                  </a:lnTo>
                  <a:lnTo>
                    <a:pt x="0" y="66"/>
                  </a:lnTo>
                  <a:lnTo>
                    <a:pt x="2" y="84"/>
                  </a:lnTo>
                  <a:lnTo>
                    <a:pt x="4" y="101"/>
                  </a:lnTo>
                  <a:lnTo>
                    <a:pt x="9" y="118"/>
                  </a:lnTo>
                  <a:lnTo>
                    <a:pt x="17" y="134"/>
                  </a:lnTo>
                  <a:lnTo>
                    <a:pt x="28" y="148"/>
                  </a:lnTo>
                  <a:lnTo>
                    <a:pt x="38" y="156"/>
                  </a:lnTo>
                  <a:lnTo>
                    <a:pt x="50" y="165"/>
                  </a:lnTo>
                  <a:lnTo>
                    <a:pt x="60" y="173"/>
                  </a:lnTo>
                  <a:lnTo>
                    <a:pt x="71" y="183"/>
                  </a:lnTo>
                  <a:lnTo>
                    <a:pt x="81" y="190"/>
                  </a:lnTo>
                  <a:lnTo>
                    <a:pt x="93" y="197"/>
                  </a:lnTo>
                  <a:lnTo>
                    <a:pt x="104" y="204"/>
                  </a:lnTo>
                  <a:lnTo>
                    <a:pt x="116" y="211"/>
                  </a:lnTo>
                  <a:close/>
                </a:path>
              </a:pathLst>
            </a:custGeom>
            <a:solidFill>
              <a:srgbClr val="E8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1427" name="Freeform 19"/>
            <p:cNvSpPr>
              <a:spLocks/>
            </p:cNvSpPr>
            <p:nvPr/>
          </p:nvSpPr>
          <p:spPr bwMode="auto">
            <a:xfrm>
              <a:off x="1118" y="2873"/>
              <a:ext cx="334" cy="241"/>
            </a:xfrm>
            <a:custGeom>
              <a:avLst/>
              <a:gdLst>
                <a:gd name="T0" fmla="*/ 176 w 334"/>
                <a:gd name="T1" fmla="*/ 473 h 482"/>
                <a:gd name="T2" fmla="*/ 211 w 334"/>
                <a:gd name="T3" fmla="*/ 448 h 482"/>
                <a:gd name="T4" fmla="*/ 242 w 334"/>
                <a:gd name="T5" fmla="*/ 415 h 482"/>
                <a:gd name="T6" fmla="*/ 272 w 334"/>
                <a:gd name="T7" fmla="*/ 380 h 482"/>
                <a:gd name="T8" fmla="*/ 296 w 334"/>
                <a:gd name="T9" fmla="*/ 349 h 482"/>
                <a:gd name="T10" fmla="*/ 312 w 334"/>
                <a:gd name="T11" fmla="*/ 320 h 482"/>
                <a:gd name="T12" fmla="*/ 325 w 334"/>
                <a:gd name="T13" fmla="*/ 292 h 482"/>
                <a:gd name="T14" fmla="*/ 333 w 334"/>
                <a:gd name="T15" fmla="*/ 259 h 482"/>
                <a:gd name="T16" fmla="*/ 329 w 334"/>
                <a:gd name="T17" fmla="*/ 225 h 482"/>
                <a:gd name="T18" fmla="*/ 310 w 334"/>
                <a:gd name="T19" fmla="*/ 203 h 482"/>
                <a:gd name="T20" fmla="*/ 285 w 334"/>
                <a:gd name="T21" fmla="*/ 188 h 482"/>
                <a:gd name="T22" fmla="*/ 255 w 334"/>
                <a:gd name="T23" fmla="*/ 180 h 482"/>
                <a:gd name="T24" fmla="*/ 234 w 334"/>
                <a:gd name="T25" fmla="*/ 176 h 482"/>
                <a:gd name="T26" fmla="*/ 214 w 334"/>
                <a:gd name="T27" fmla="*/ 176 h 482"/>
                <a:gd name="T28" fmla="*/ 209 w 334"/>
                <a:gd name="T29" fmla="*/ 153 h 482"/>
                <a:gd name="T30" fmla="*/ 220 w 334"/>
                <a:gd name="T31" fmla="*/ 111 h 482"/>
                <a:gd name="T32" fmla="*/ 235 w 334"/>
                <a:gd name="T33" fmla="*/ 69 h 482"/>
                <a:gd name="T34" fmla="*/ 257 w 334"/>
                <a:gd name="T35" fmla="*/ 34 h 482"/>
                <a:gd name="T36" fmla="*/ 264 w 334"/>
                <a:gd name="T37" fmla="*/ 10 h 482"/>
                <a:gd name="T38" fmla="*/ 255 w 334"/>
                <a:gd name="T39" fmla="*/ 0 h 482"/>
                <a:gd name="T40" fmla="*/ 230 w 334"/>
                <a:gd name="T41" fmla="*/ 14 h 482"/>
                <a:gd name="T42" fmla="*/ 200 w 334"/>
                <a:gd name="T43" fmla="*/ 50 h 482"/>
                <a:gd name="T44" fmla="*/ 178 w 334"/>
                <a:gd name="T45" fmla="*/ 94 h 482"/>
                <a:gd name="T46" fmla="*/ 162 w 334"/>
                <a:gd name="T47" fmla="*/ 143 h 482"/>
                <a:gd name="T48" fmla="*/ 142 w 334"/>
                <a:gd name="T49" fmla="*/ 163 h 482"/>
                <a:gd name="T50" fmla="*/ 111 w 334"/>
                <a:gd name="T51" fmla="*/ 163 h 482"/>
                <a:gd name="T52" fmla="*/ 81 w 334"/>
                <a:gd name="T53" fmla="*/ 171 h 482"/>
                <a:gd name="T54" fmla="*/ 53 w 334"/>
                <a:gd name="T55" fmla="*/ 183 h 482"/>
                <a:gd name="T56" fmla="*/ 28 w 334"/>
                <a:gd name="T57" fmla="*/ 201 h 482"/>
                <a:gd name="T58" fmla="*/ 9 w 334"/>
                <a:gd name="T59" fmla="*/ 232 h 482"/>
                <a:gd name="T60" fmla="*/ 1 w 334"/>
                <a:gd name="T61" fmla="*/ 269 h 482"/>
                <a:gd name="T62" fmla="*/ 0 w 334"/>
                <a:gd name="T63" fmla="*/ 306 h 482"/>
                <a:gd name="T64" fmla="*/ 9 w 334"/>
                <a:gd name="T65" fmla="*/ 353 h 482"/>
                <a:gd name="T66" fmla="*/ 42 w 334"/>
                <a:gd name="T67" fmla="*/ 400 h 482"/>
                <a:gd name="T68" fmla="*/ 86 w 334"/>
                <a:gd name="T69" fmla="*/ 435 h 482"/>
                <a:gd name="T70" fmla="*/ 133 w 334"/>
                <a:gd name="T71" fmla="*/ 466 h 48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334" h="482">
                  <a:moveTo>
                    <a:pt x="157" y="482"/>
                  </a:moveTo>
                  <a:lnTo>
                    <a:pt x="176" y="473"/>
                  </a:lnTo>
                  <a:lnTo>
                    <a:pt x="195" y="462"/>
                  </a:lnTo>
                  <a:lnTo>
                    <a:pt x="211" y="448"/>
                  </a:lnTo>
                  <a:lnTo>
                    <a:pt x="228" y="432"/>
                  </a:lnTo>
                  <a:lnTo>
                    <a:pt x="242" y="415"/>
                  </a:lnTo>
                  <a:lnTo>
                    <a:pt x="257" y="398"/>
                  </a:lnTo>
                  <a:lnTo>
                    <a:pt x="272" y="380"/>
                  </a:lnTo>
                  <a:lnTo>
                    <a:pt x="288" y="364"/>
                  </a:lnTo>
                  <a:lnTo>
                    <a:pt x="296" y="349"/>
                  </a:lnTo>
                  <a:lnTo>
                    <a:pt x="305" y="334"/>
                  </a:lnTo>
                  <a:lnTo>
                    <a:pt x="312" y="320"/>
                  </a:lnTo>
                  <a:lnTo>
                    <a:pt x="320" y="307"/>
                  </a:lnTo>
                  <a:lnTo>
                    <a:pt x="325" y="292"/>
                  </a:lnTo>
                  <a:lnTo>
                    <a:pt x="330" y="276"/>
                  </a:lnTo>
                  <a:lnTo>
                    <a:pt x="333" y="259"/>
                  </a:lnTo>
                  <a:lnTo>
                    <a:pt x="334" y="244"/>
                  </a:lnTo>
                  <a:lnTo>
                    <a:pt x="329" y="225"/>
                  </a:lnTo>
                  <a:lnTo>
                    <a:pt x="321" y="213"/>
                  </a:lnTo>
                  <a:lnTo>
                    <a:pt x="310" y="203"/>
                  </a:lnTo>
                  <a:lnTo>
                    <a:pt x="299" y="196"/>
                  </a:lnTo>
                  <a:lnTo>
                    <a:pt x="285" y="188"/>
                  </a:lnTo>
                  <a:lnTo>
                    <a:pt x="271" y="184"/>
                  </a:lnTo>
                  <a:lnTo>
                    <a:pt x="255" y="180"/>
                  </a:lnTo>
                  <a:lnTo>
                    <a:pt x="244" y="176"/>
                  </a:lnTo>
                  <a:lnTo>
                    <a:pt x="234" y="176"/>
                  </a:lnTo>
                  <a:lnTo>
                    <a:pt x="224" y="177"/>
                  </a:lnTo>
                  <a:lnTo>
                    <a:pt x="214" y="176"/>
                  </a:lnTo>
                  <a:lnTo>
                    <a:pt x="207" y="176"/>
                  </a:lnTo>
                  <a:lnTo>
                    <a:pt x="209" y="153"/>
                  </a:lnTo>
                  <a:lnTo>
                    <a:pt x="214" y="132"/>
                  </a:lnTo>
                  <a:lnTo>
                    <a:pt x="220" y="111"/>
                  </a:lnTo>
                  <a:lnTo>
                    <a:pt x="228" y="91"/>
                  </a:lnTo>
                  <a:lnTo>
                    <a:pt x="235" y="69"/>
                  </a:lnTo>
                  <a:lnTo>
                    <a:pt x="247" y="52"/>
                  </a:lnTo>
                  <a:lnTo>
                    <a:pt x="257" y="34"/>
                  </a:lnTo>
                  <a:lnTo>
                    <a:pt x="268" y="18"/>
                  </a:lnTo>
                  <a:lnTo>
                    <a:pt x="264" y="10"/>
                  </a:lnTo>
                  <a:lnTo>
                    <a:pt x="261" y="3"/>
                  </a:lnTo>
                  <a:lnTo>
                    <a:pt x="255" y="0"/>
                  </a:lnTo>
                  <a:lnTo>
                    <a:pt x="249" y="2"/>
                  </a:lnTo>
                  <a:lnTo>
                    <a:pt x="230" y="14"/>
                  </a:lnTo>
                  <a:lnTo>
                    <a:pt x="215" y="31"/>
                  </a:lnTo>
                  <a:lnTo>
                    <a:pt x="200" y="50"/>
                  </a:lnTo>
                  <a:lnTo>
                    <a:pt x="190" y="72"/>
                  </a:lnTo>
                  <a:lnTo>
                    <a:pt x="178" y="94"/>
                  </a:lnTo>
                  <a:lnTo>
                    <a:pt x="169" y="119"/>
                  </a:lnTo>
                  <a:lnTo>
                    <a:pt x="162" y="143"/>
                  </a:lnTo>
                  <a:lnTo>
                    <a:pt x="157" y="169"/>
                  </a:lnTo>
                  <a:lnTo>
                    <a:pt x="142" y="163"/>
                  </a:lnTo>
                  <a:lnTo>
                    <a:pt x="126" y="162"/>
                  </a:lnTo>
                  <a:lnTo>
                    <a:pt x="111" y="163"/>
                  </a:lnTo>
                  <a:lnTo>
                    <a:pt x="96" y="167"/>
                  </a:lnTo>
                  <a:lnTo>
                    <a:pt x="81" y="171"/>
                  </a:lnTo>
                  <a:lnTo>
                    <a:pt x="67" y="177"/>
                  </a:lnTo>
                  <a:lnTo>
                    <a:pt x="53" y="183"/>
                  </a:lnTo>
                  <a:lnTo>
                    <a:pt x="43" y="190"/>
                  </a:lnTo>
                  <a:lnTo>
                    <a:pt x="28" y="201"/>
                  </a:lnTo>
                  <a:lnTo>
                    <a:pt x="18" y="215"/>
                  </a:lnTo>
                  <a:lnTo>
                    <a:pt x="9" y="232"/>
                  </a:lnTo>
                  <a:lnTo>
                    <a:pt x="5" y="251"/>
                  </a:lnTo>
                  <a:lnTo>
                    <a:pt x="1" y="269"/>
                  </a:lnTo>
                  <a:lnTo>
                    <a:pt x="0" y="288"/>
                  </a:lnTo>
                  <a:lnTo>
                    <a:pt x="0" y="306"/>
                  </a:lnTo>
                  <a:lnTo>
                    <a:pt x="0" y="324"/>
                  </a:lnTo>
                  <a:lnTo>
                    <a:pt x="9" y="353"/>
                  </a:lnTo>
                  <a:lnTo>
                    <a:pt x="24" y="378"/>
                  </a:lnTo>
                  <a:lnTo>
                    <a:pt x="42" y="400"/>
                  </a:lnTo>
                  <a:lnTo>
                    <a:pt x="63" y="419"/>
                  </a:lnTo>
                  <a:lnTo>
                    <a:pt x="86" y="435"/>
                  </a:lnTo>
                  <a:lnTo>
                    <a:pt x="110" y="452"/>
                  </a:lnTo>
                  <a:lnTo>
                    <a:pt x="133" y="466"/>
                  </a:lnTo>
                  <a:lnTo>
                    <a:pt x="157" y="48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1428" name="Freeform 20"/>
            <p:cNvSpPr>
              <a:spLocks/>
            </p:cNvSpPr>
            <p:nvPr/>
          </p:nvSpPr>
          <p:spPr bwMode="auto">
            <a:xfrm>
              <a:off x="1169" y="2979"/>
              <a:ext cx="229" cy="107"/>
            </a:xfrm>
            <a:custGeom>
              <a:avLst/>
              <a:gdLst>
                <a:gd name="T0" fmla="*/ 115 w 229"/>
                <a:gd name="T1" fmla="*/ 212 h 212"/>
                <a:gd name="T2" fmla="*/ 132 w 229"/>
                <a:gd name="T3" fmla="*/ 192 h 212"/>
                <a:gd name="T4" fmla="*/ 153 w 229"/>
                <a:gd name="T5" fmla="*/ 172 h 212"/>
                <a:gd name="T6" fmla="*/ 173 w 229"/>
                <a:gd name="T7" fmla="*/ 153 h 212"/>
                <a:gd name="T8" fmla="*/ 192 w 229"/>
                <a:gd name="T9" fmla="*/ 133 h 212"/>
                <a:gd name="T10" fmla="*/ 207 w 229"/>
                <a:gd name="T11" fmla="*/ 110 h 212"/>
                <a:gd name="T12" fmla="*/ 220 w 229"/>
                <a:gd name="T13" fmla="*/ 86 h 212"/>
                <a:gd name="T14" fmla="*/ 227 w 229"/>
                <a:gd name="T15" fmla="*/ 59 h 212"/>
                <a:gd name="T16" fmla="*/ 229 w 229"/>
                <a:gd name="T17" fmla="*/ 31 h 212"/>
                <a:gd name="T18" fmla="*/ 216 w 229"/>
                <a:gd name="T19" fmla="*/ 21 h 212"/>
                <a:gd name="T20" fmla="*/ 203 w 229"/>
                <a:gd name="T21" fmla="*/ 14 h 212"/>
                <a:gd name="T22" fmla="*/ 191 w 229"/>
                <a:gd name="T23" fmla="*/ 8 h 212"/>
                <a:gd name="T24" fmla="*/ 178 w 229"/>
                <a:gd name="T25" fmla="*/ 5 h 212"/>
                <a:gd name="T26" fmla="*/ 163 w 229"/>
                <a:gd name="T27" fmla="*/ 4 h 212"/>
                <a:gd name="T28" fmla="*/ 149 w 229"/>
                <a:gd name="T29" fmla="*/ 5 h 212"/>
                <a:gd name="T30" fmla="*/ 135 w 229"/>
                <a:gd name="T31" fmla="*/ 8 h 212"/>
                <a:gd name="T32" fmla="*/ 121 w 229"/>
                <a:gd name="T33" fmla="*/ 17 h 212"/>
                <a:gd name="T34" fmla="*/ 107 w 229"/>
                <a:gd name="T35" fmla="*/ 8 h 212"/>
                <a:gd name="T36" fmla="*/ 94 w 229"/>
                <a:gd name="T37" fmla="*/ 4 h 212"/>
                <a:gd name="T38" fmla="*/ 81 w 229"/>
                <a:gd name="T39" fmla="*/ 0 h 212"/>
                <a:gd name="T40" fmla="*/ 68 w 229"/>
                <a:gd name="T41" fmla="*/ 0 h 212"/>
                <a:gd name="T42" fmla="*/ 53 w 229"/>
                <a:gd name="T43" fmla="*/ 0 h 212"/>
                <a:gd name="T44" fmla="*/ 39 w 229"/>
                <a:gd name="T45" fmla="*/ 2 h 212"/>
                <a:gd name="T46" fmla="*/ 25 w 229"/>
                <a:gd name="T47" fmla="*/ 7 h 212"/>
                <a:gd name="T48" fmla="*/ 12 w 229"/>
                <a:gd name="T49" fmla="*/ 14 h 212"/>
                <a:gd name="T50" fmla="*/ 6 w 229"/>
                <a:gd name="T51" fmla="*/ 31 h 212"/>
                <a:gd name="T52" fmla="*/ 2 w 229"/>
                <a:gd name="T53" fmla="*/ 48 h 212"/>
                <a:gd name="T54" fmla="*/ 0 w 229"/>
                <a:gd name="T55" fmla="*/ 66 h 212"/>
                <a:gd name="T56" fmla="*/ 1 w 229"/>
                <a:gd name="T57" fmla="*/ 85 h 212"/>
                <a:gd name="T58" fmla="*/ 3 w 229"/>
                <a:gd name="T59" fmla="*/ 100 h 212"/>
                <a:gd name="T60" fmla="*/ 8 w 229"/>
                <a:gd name="T61" fmla="*/ 117 h 212"/>
                <a:gd name="T62" fmla="*/ 16 w 229"/>
                <a:gd name="T63" fmla="*/ 133 h 212"/>
                <a:gd name="T64" fmla="*/ 27 w 229"/>
                <a:gd name="T65" fmla="*/ 148 h 212"/>
                <a:gd name="T66" fmla="*/ 36 w 229"/>
                <a:gd name="T67" fmla="*/ 157 h 212"/>
                <a:gd name="T68" fmla="*/ 48 w 229"/>
                <a:gd name="T69" fmla="*/ 165 h 212"/>
                <a:gd name="T70" fmla="*/ 59 w 229"/>
                <a:gd name="T71" fmla="*/ 174 h 212"/>
                <a:gd name="T72" fmla="*/ 70 w 229"/>
                <a:gd name="T73" fmla="*/ 182 h 212"/>
                <a:gd name="T74" fmla="*/ 81 w 229"/>
                <a:gd name="T75" fmla="*/ 189 h 212"/>
                <a:gd name="T76" fmla="*/ 92 w 229"/>
                <a:gd name="T77" fmla="*/ 196 h 212"/>
                <a:gd name="T78" fmla="*/ 103 w 229"/>
                <a:gd name="T79" fmla="*/ 204 h 212"/>
                <a:gd name="T80" fmla="*/ 115 w 229"/>
                <a:gd name="T81" fmla="*/ 212 h 212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29" h="212">
                  <a:moveTo>
                    <a:pt x="115" y="212"/>
                  </a:moveTo>
                  <a:lnTo>
                    <a:pt x="132" y="192"/>
                  </a:lnTo>
                  <a:lnTo>
                    <a:pt x="153" y="172"/>
                  </a:lnTo>
                  <a:lnTo>
                    <a:pt x="173" y="153"/>
                  </a:lnTo>
                  <a:lnTo>
                    <a:pt x="192" y="133"/>
                  </a:lnTo>
                  <a:lnTo>
                    <a:pt x="207" y="110"/>
                  </a:lnTo>
                  <a:lnTo>
                    <a:pt x="220" y="86"/>
                  </a:lnTo>
                  <a:lnTo>
                    <a:pt x="227" y="59"/>
                  </a:lnTo>
                  <a:lnTo>
                    <a:pt x="229" y="31"/>
                  </a:lnTo>
                  <a:lnTo>
                    <a:pt x="216" y="21"/>
                  </a:lnTo>
                  <a:lnTo>
                    <a:pt x="203" y="14"/>
                  </a:lnTo>
                  <a:lnTo>
                    <a:pt x="191" y="8"/>
                  </a:lnTo>
                  <a:lnTo>
                    <a:pt x="178" y="5"/>
                  </a:lnTo>
                  <a:lnTo>
                    <a:pt x="163" y="4"/>
                  </a:lnTo>
                  <a:lnTo>
                    <a:pt x="149" y="5"/>
                  </a:lnTo>
                  <a:lnTo>
                    <a:pt x="135" y="8"/>
                  </a:lnTo>
                  <a:lnTo>
                    <a:pt x="121" y="17"/>
                  </a:lnTo>
                  <a:lnTo>
                    <a:pt x="107" y="8"/>
                  </a:lnTo>
                  <a:lnTo>
                    <a:pt x="94" y="4"/>
                  </a:lnTo>
                  <a:lnTo>
                    <a:pt x="81" y="0"/>
                  </a:lnTo>
                  <a:lnTo>
                    <a:pt x="68" y="0"/>
                  </a:lnTo>
                  <a:lnTo>
                    <a:pt x="53" y="0"/>
                  </a:lnTo>
                  <a:lnTo>
                    <a:pt x="39" y="2"/>
                  </a:lnTo>
                  <a:lnTo>
                    <a:pt x="25" y="7"/>
                  </a:lnTo>
                  <a:lnTo>
                    <a:pt x="12" y="14"/>
                  </a:lnTo>
                  <a:lnTo>
                    <a:pt x="6" y="31"/>
                  </a:lnTo>
                  <a:lnTo>
                    <a:pt x="2" y="48"/>
                  </a:lnTo>
                  <a:lnTo>
                    <a:pt x="0" y="66"/>
                  </a:lnTo>
                  <a:lnTo>
                    <a:pt x="1" y="85"/>
                  </a:lnTo>
                  <a:lnTo>
                    <a:pt x="3" y="100"/>
                  </a:lnTo>
                  <a:lnTo>
                    <a:pt x="8" y="117"/>
                  </a:lnTo>
                  <a:lnTo>
                    <a:pt x="16" y="133"/>
                  </a:lnTo>
                  <a:lnTo>
                    <a:pt x="27" y="148"/>
                  </a:lnTo>
                  <a:lnTo>
                    <a:pt x="36" y="157"/>
                  </a:lnTo>
                  <a:lnTo>
                    <a:pt x="48" y="165"/>
                  </a:lnTo>
                  <a:lnTo>
                    <a:pt x="59" y="174"/>
                  </a:lnTo>
                  <a:lnTo>
                    <a:pt x="70" y="182"/>
                  </a:lnTo>
                  <a:lnTo>
                    <a:pt x="81" y="189"/>
                  </a:lnTo>
                  <a:lnTo>
                    <a:pt x="92" y="196"/>
                  </a:lnTo>
                  <a:lnTo>
                    <a:pt x="103" y="204"/>
                  </a:lnTo>
                  <a:lnTo>
                    <a:pt x="115" y="212"/>
                  </a:lnTo>
                  <a:close/>
                </a:path>
              </a:pathLst>
            </a:custGeom>
            <a:solidFill>
              <a:srgbClr val="E8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1403350" y="2924175"/>
            <a:ext cx="1512888" cy="1512888"/>
            <a:chOff x="884" y="1616"/>
            <a:chExt cx="911" cy="953"/>
          </a:xfrm>
        </p:grpSpPr>
        <p:pic>
          <p:nvPicPr>
            <p:cNvPr id="101409" name="Picture 22" descr="20060523100433795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4" y="1616"/>
              <a:ext cx="885" cy="9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9175" name="Rectangle 23"/>
            <p:cNvSpPr>
              <a:spLocks noChangeArrowheads="1"/>
            </p:cNvSpPr>
            <p:nvPr/>
          </p:nvSpPr>
          <p:spPr bwMode="auto">
            <a:xfrm>
              <a:off x="975" y="1914"/>
              <a:ext cx="820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44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alibri"/>
                  <a:ea typeface="楷体_GB2312" charset="-122"/>
                </a:rPr>
                <a:t>抬头</a:t>
              </a:r>
            </a:p>
          </p:txBody>
        </p:sp>
      </p:grp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3276600" y="2636838"/>
            <a:ext cx="1404938" cy="1512887"/>
            <a:chOff x="1973" y="1344"/>
            <a:chExt cx="885" cy="953"/>
          </a:xfrm>
        </p:grpSpPr>
        <p:pic>
          <p:nvPicPr>
            <p:cNvPr id="101407" name="Picture 25" descr="20060523100433795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73" y="1344"/>
              <a:ext cx="885" cy="9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9178" name="Text Box 26"/>
            <p:cNvSpPr txBox="1">
              <a:spLocks noChangeArrowheads="1"/>
            </p:cNvSpPr>
            <p:nvPr/>
          </p:nvSpPr>
          <p:spPr bwMode="auto">
            <a:xfrm>
              <a:off x="2018" y="1706"/>
              <a:ext cx="820" cy="48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44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alibri"/>
                  <a:ea typeface="楷体_GB2312" charset="-122"/>
                </a:rPr>
                <a:t>井沿</a:t>
              </a:r>
            </a:p>
          </p:txBody>
        </p:sp>
      </p:grpSp>
      <p:grpSp>
        <p:nvGrpSpPr>
          <p:cNvPr id="5" name="Group 27"/>
          <p:cNvGrpSpPr>
            <a:grpSpLocks/>
          </p:cNvGrpSpPr>
          <p:nvPr/>
        </p:nvGrpSpPr>
        <p:grpSpPr bwMode="auto">
          <a:xfrm>
            <a:off x="4787900" y="2708275"/>
            <a:ext cx="1439863" cy="1512888"/>
            <a:chOff x="2993" y="1162"/>
            <a:chExt cx="885" cy="953"/>
          </a:xfrm>
        </p:grpSpPr>
        <p:pic>
          <p:nvPicPr>
            <p:cNvPr id="101405" name="Picture 28" descr="20060523100433795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3" y="1162"/>
              <a:ext cx="885" cy="9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9181" name="Text Box 29"/>
            <p:cNvSpPr txBox="1">
              <a:spLocks noChangeArrowheads="1"/>
            </p:cNvSpPr>
            <p:nvPr/>
          </p:nvSpPr>
          <p:spPr bwMode="auto">
            <a:xfrm>
              <a:off x="3038" y="1479"/>
              <a:ext cx="821" cy="48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44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alibri"/>
                  <a:ea typeface="楷体_GB2312" charset="-122"/>
                </a:rPr>
                <a:t>相信</a:t>
              </a:r>
            </a:p>
          </p:txBody>
        </p:sp>
      </p:grpSp>
      <p:grpSp>
        <p:nvGrpSpPr>
          <p:cNvPr id="6" name="Group 30"/>
          <p:cNvGrpSpPr>
            <a:grpSpLocks/>
          </p:cNvGrpSpPr>
          <p:nvPr/>
        </p:nvGrpSpPr>
        <p:grpSpPr bwMode="auto">
          <a:xfrm>
            <a:off x="6732588" y="1916113"/>
            <a:ext cx="1871662" cy="1512887"/>
            <a:chOff x="3878" y="1162"/>
            <a:chExt cx="1179" cy="953"/>
          </a:xfrm>
        </p:grpSpPr>
        <p:pic>
          <p:nvPicPr>
            <p:cNvPr id="101403" name="Picture 31" descr="20060523100433795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78" y="1162"/>
              <a:ext cx="885" cy="9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9184" name="Text Box 32"/>
            <p:cNvSpPr txBox="1">
              <a:spLocks noChangeArrowheads="1"/>
            </p:cNvSpPr>
            <p:nvPr/>
          </p:nvSpPr>
          <p:spPr bwMode="auto">
            <a:xfrm>
              <a:off x="3923" y="1480"/>
              <a:ext cx="1134" cy="48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44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alibri"/>
                  <a:ea typeface="楷体_GB2312" charset="-122"/>
                </a:rPr>
                <a:t>青蛙</a:t>
              </a:r>
            </a:p>
          </p:txBody>
        </p:sp>
      </p:grpSp>
      <p:grpSp>
        <p:nvGrpSpPr>
          <p:cNvPr id="7" name="Group 33"/>
          <p:cNvGrpSpPr>
            <a:grpSpLocks/>
          </p:cNvGrpSpPr>
          <p:nvPr/>
        </p:nvGrpSpPr>
        <p:grpSpPr bwMode="auto">
          <a:xfrm>
            <a:off x="6659563" y="0"/>
            <a:ext cx="1584325" cy="1657350"/>
            <a:chOff x="3787" y="164"/>
            <a:chExt cx="998" cy="1044"/>
          </a:xfrm>
        </p:grpSpPr>
        <p:pic>
          <p:nvPicPr>
            <p:cNvPr id="101401" name="Picture 34" descr="20060523100433795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87" y="164"/>
              <a:ext cx="885" cy="10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9187" name="Text Box 35"/>
            <p:cNvSpPr txBox="1">
              <a:spLocks noChangeArrowheads="1"/>
            </p:cNvSpPr>
            <p:nvPr/>
          </p:nvSpPr>
          <p:spPr bwMode="auto">
            <a:xfrm>
              <a:off x="3923" y="364"/>
              <a:ext cx="862" cy="7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36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alibri"/>
                  <a:ea typeface="楷体_GB2312" charset="-122"/>
                </a:rPr>
                <a:t>无边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36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alibri"/>
                  <a:ea typeface="楷体_GB2312" charset="-122"/>
                </a:rPr>
                <a:t>无际</a:t>
              </a:r>
            </a:p>
          </p:txBody>
        </p:sp>
      </p:grpSp>
      <p:grpSp>
        <p:nvGrpSpPr>
          <p:cNvPr id="8" name="Group 36"/>
          <p:cNvGrpSpPr>
            <a:grpSpLocks/>
          </p:cNvGrpSpPr>
          <p:nvPr/>
        </p:nvGrpSpPr>
        <p:grpSpPr bwMode="auto">
          <a:xfrm>
            <a:off x="5219700" y="1268413"/>
            <a:ext cx="1763713" cy="1512887"/>
            <a:chOff x="2925" y="0"/>
            <a:chExt cx="1111" cy="953"/>
          </a:xfrm>
        </p:grpSpPr>
        <p:pic>
          <p:nvPicPr>
            <p:cNvPr id="101399" name="Picture 37" descr="20060523100433795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5" y="0"/>
              <a:ext cx="885" cy="9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9190" name="Text Box 38"/>
            <p:cNvSpPr txBox="1">
              <a:spLocks noChangeArrowheads="1"/>
            </p:cNvSpPr>
            <p:nvPr/>
          </p:nvSpPr>
          <p:spPr bwMode="auto">
            <a:xfrm>
              <a:off x="2970" y="328"/>
              <a:ext cx="1066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44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alibri"/>
                  <a:ea typeface="楷体_GB2312" charset="-122"/>
                </a:rPr>
                <a:t>还有</a:t>
              </a:r>
            </a:p>
          </p:txBody>
        </p:sp>
      </p:grpSp>
      <p:grpSp>
        <p:nvGrpSpPr>
          <p:cNvPr id="9" name="Group 39"/>
          <p:cNvGrpSpPr>
            <a:grpSpLocks/>
          </p:cNvGrpSpPr>
          <p:nvPr/>
        </p:nvGrpSpPr>
        <p:grpSpPr bwMode="auto">
          <a:xfrm>
            <a:off x="4500563" y="0"/>
            <a:ext cx="1511300" cy="1773238"/>
            <a:chOff x="1474" y="0"/>
            <a:chExt cx="885" cy="1117"/>
          </a:xfrm>
        </p:grpSpPr>
        <p:pic>
          <p:nvPicPr>
            <p:cNvPr id="101397" name="Picture 40" descr="20060523100433795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74" y="0"/>
              <a:ext cx="885" cy="1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9193" name="Text Box 41"/>
            <p:cNvSpPr txBox="1">
              <a:spLocks noChangeArrowheads="1"/>
            </p:cNvSpPr>
            <p:nvPr/>
          </p:nvSpPr>
          <p:spPr bwMode="auto">
            <a:xfrm>
              <a:off x="1583" y="255"/>
              <a:ext cx="693" cy="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36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alibri"/>
                  <a:ea typeface="楷体_GB2312" charset="-122"/>
                </a:rPr>
                <a:t>坐井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36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alibri"/>
                  <a:ea typeface="楷体_GB2312" charset="-122"/>
                </a:rPr>
                <a:t>观天</a:t>
              </a:r>
            </a:p>
          </p:txBody>
        </p:sp>
      </p:grpSp>
      <p:grpSp>
        <p:nvGrpSpPr>
          <p:cNvPr id="10" name="Group 42"/>
          <p:cNvGrpSpPr>
            <a:grpSpLocks/>
          </p:cNvGrpSpPr>
          <p:nvPr/>
        </p:nvGrpSpPr>
        <p:grpSpPr bwMode="auto">
          <a:xfrm>
            <a:off x="2051050" y="1628775"/>
            <a:ext cx="1457325" cy="1512888"/>
            <a:chOff x="1066" y="799"/>
            <a:chExt cx="918" cy="953"/>
          </a:xfrm>
        </p:grpSpPr>
        <p:pic>
          <p:nvPicPr>
            <p:cNvPr id="101395" name="Picture 43" descr="20060523100433795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6" y="799"/>
              <a:ext cx="885" cy="9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9196" name="Text Box 44"/>
            <p:cNvSpPr txBox="1">
              <a:spLocks noChangeArrowheads="1"/>
            </p:cNvSpPr>
            <p:nvPr/>
          </p:nvSpPr>
          <p:spPr bwMode="auto">
            <a:xfrm>
              <a:off x="1156" y="1071"/>
              <a:ext cx="828" cy="48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44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alibri"/>
                  <a:ea typeface="楷体_GB2312" charset="-122"/>
                </a:rPr>
                <a:t>弄错</a:t>
              </a:r>
            </a:p>
          </p:txBody>
        </p:sp>
      </p:grpSp>
      <p:grpSp>
        <p:nvGrpSpPr>
          <p:cNvPr id="11" name="Group 45"/>
          <p:cNvGrpSpPr>
            <a:grpSpLocks/>
          </p:cNvGrpSpPr>
          <p:nvPr/>
        </p:nvGrpSpPr>
        <p:grpSpPr bwMode="auto">
          <a:xfrm>
            <a:off x="3419475" y="1125538"/>
            <a:ext cx="1584325" cy="1512887"/>
            <a:chOff x="2154" y="436"/>
            <a:chExt cx="984" cy="953"/>
          </a:xfrm>
        </p:grpSpPr>
        <p:pic>
          <p:nvPicPr>
            <p:cNvPr id="101393" name="Picture 46" descr="20060523100433795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54" y="436"/>
              <a:ext cx="885" cy="9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9199" name="Text Box 47"/>
            <p:cNvSpPr txBox="1">
              <a:spLocks noChangeArrowheads="1"/>
            </p:cNvSpPr>
            <p:nvPr/>
          </p:nvSpPr>
          <p:spPr bwMode="auto">
            <a:xfrm>
              <a:off x="2254" y="709"/>
              <a:ext cx="884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48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alibri"/>
                  <a:ea typeface="楷体_GB2312" charset="-122"/>
                </a:rPr>
                <a:t>回答</a:t>
              </a:r>
            </a:p>
          </p:txBody>
        </p:sp>
      </p:grpSp>
      <p:pic>
        <p:nvPicPr>
          <p:cNvPr id="101388" name="Picture 4" descr="无标题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9950"/>
            <a:ext cx="9144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" name="Group 50"/>
          <p:cNvGrpSpPr>
            <a:grpSpLocks/>
          </p:cNvGrpSpPr>
          <p:nvPr/>
        </p:nvGrpSpPr>
        <p:grpSpPr bwMode="auto">
          <a:xfrm>
            <a:off x="8748713" y="-242888"/>
            <a:ext cx="3133725" cy="3095626"/>
            <a:chOff x="5465" y="-289"/>
            <a:chExt cx="1974" cy="1950"/>
          </a:xfrm>
        </p:grpSpPr>
        <p:sp>
          <p:nvSpPr>
            <p:cNvPr id="101390" name="AutoShape 51"/>
            <p:cNvSpPr>
              <a:spLocks noChangeArrowheads="1"/>
            </p:cNvSpPr>
            <p:nvPr/>
          </p:nvSpPr>
          <p:spPr bwMode="auto">
            <a:xfrm>
              <a:off x="5465" y="391"/>
              <a:ext cx="1906" cy="1270"/>
            </a:xfrm>
            <a:prstGeom prst="cloudCallout">
              <a:avLst>
                <a:gd name="adj1" fmla="val -18519"/>
                <a:gd name="adj2" fmla="val 24014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zh-CN" altLang="zh-CN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sp>
          <p:nvSpPr>
            <p:cNvPr id="101391" name="Text Box 52"/>
            <p:cNvSpPr txBox="1">
              <a:spLocks noChangeArrowheads="1"/>
            </p:cNvSpPr>
            <p:nvPr/>
          </p:nvSpPr>
          <p:spPr bwMode="auto">
            <a:xfrm>
              <a:off x="5647" y="572"/>
              <a:ext cx="1588" cy="8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b="1" dirty="0">
                  <a:solidFill>
                    <a:srgbClr val="000000"/>
                  </a:solidFill>
                  <a:latin typeface="楷体_GB2312" pitchFamily="49" charset="-122"/>
                  <a:ea typeface="楷体_GB2312" pitchFamily="49" charset="-122"/>
                </a:rPr>
                <a:t>    </a:t>
              </a:r>
              <a:r>
                <a:rPr lang="zh-CN" altLang="en-US" sz="2800" b="1" dirty="0">
                  <a:solidFill>
                    <a:srgbClr val="EEECE1"/>
                  </a:solidFill>
                  <a:latin typeface="楷体_GB2312" pitchFamily="49" charset="-122"/>
                  <a:ea typeface="楷体_GB2312" pitchFamily="49" charset="-122"/>
                </a:rPr>
                <a:t>咱们一起来摘苹果</a:t>
              </a:r>
              <a:r>
                <a:rPr lang="en-US" altLang="zh-CN" sz="2800" b="1" dirty="0">
                  <a:solidFill>
                    <a:srgbClr val="EEECE1"/>
                  </a:solidFill>
                  <a:latin typeface="楷体_GB2312" pitchFamily="49" charset="-122"/>
                  <a:ea typeface="楷体_GB2312" pitchFamily="49" charset="-122"/>
                </a:rPr>
                <a:t>!</a:t>
              </a:r>
              <a:r>
                <a:rPr lang="zh-CN" altLang="en-US" sz="2800" b="1" dirty="0">
                  <a:solidFill>
                    <a:srgbClr val="EEECE1"/>
                  </a:solidFill>
                  <a:latin typeface="楷体_GB2312" pitchFamily="49" charset="-122"/>
                  <a:ea typeface="楷体_GB2312" pitchFamily="49" charset="-122"/>
                </a:rPr>
                <a:t>比比谁摘的多！</a:t>
              </a:r>
            </a:p>
          </p:txBody>
        </p:sp>
        <p:pic>
          <p:nvPicPr>
            <p:cNvPr id="101392" name="Picture 53" descr="bird7"/>
            <p:cNvPicPr>
              <a:picLocks noChangeAspect="1" noChangeArrowheads="1" noCrop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760" y="-289"/>
              <a:ext cx="1679" cy="1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7788764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52 -0.08925 L -0.95886 -0.0684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7" y="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3.75723E-6 L -0.00816 0.37249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" y="186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 nodeType="clickPar">
                      <p:stCondLst>
                        <p:cond delay="0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58382E-6 L -0.0059 0.4249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" y="21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 nodeType="clickPar">
                      <p:stCondLst>
                        <p:cond delay="0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0.05896 L -0.00573 0.43537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188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 nodeType="clickPar">
                      <p:stCondLst>
                        <p:cond delay="0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0.02636 L 0.00018 0.51445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46821E-6 L -0.00104 0.46127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23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1.11111E-6 L 0.00921 0.55139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" y="276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 nodeType="clickPar">
                      <p:stCondLst>
                        <p:cond delay="0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38728E-6 L 0.00798 0.69618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" y="348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 nodeType="clickPar">
                      <p:stCondLst>
                        <p:cond delay="0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81481E-6 L 0.01389 0.63125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" y="316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 nodeType="clickPar">
                      <p:stCondLst>
                        <p:cond delay="0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7037E-6 L 0.0158 0.58264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" y="29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02" name="Picture 5" descr="E:\PS_PPT~已备份\PS_PPT~已备份\pictures-秋菊\李清华_【PPT背景】（莫莫莫留言，美图途径见描述）\08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20" t="6120" r="2522" b="252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组合 1"/>
          <p:cNvGrpSpPr>
            <a:grpSpLocks/>
          </p:cNvGrpSpPr>
          <p:nvPr/>
        </p:nvGrpSpPr>
        <p:grpSpPr bwMode="auto">
          <a:xfrm>
            <a:off x="2586038" y="733425"/>
            <a:ext cx="1166812" cy="2695575"/>
            <a:chOff x="2585504" y="1060716"/>
            <a:chExt cx="1167582" cy="2695306"/>
          </a:xfrm>
        </p:grpSpPr>
        <p:pic>
          <p:nvPicPr>
            <p:cNvPr id="102422" name="Picture 2" descr="C:\Users\think\Desktop\气球.jpg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85504" y="1060716"/>
              <a:ext cx="1167582" cy="2695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423" name="TextBox 3"/>
            <p:cNvSpPr txBox="1">
              <a:spLocks noChangeArrowheads="1"/>
            </p:cNvSpPr>
            <p:nvPr/>
          </p:nvSpPr>
          <p:spPr bwMode="auto">
            <a:xfrm>
              <a:off x="2755705" y="1470382"/>
              <a:ext cx="827179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eaLnBrk="1" hangingPunct="1"/>
              <a:r>
                <a:rPr lang="zh-CN" altLang="en-US" sz="4000" dirty="0">
                  <a:solidFill>
                    <a:srgbClr val="000000"/>
                  </a:solidFill>
                  <a:latin typeface="楷体" pitchFamily="49" charset="-122"/>
                  <a:ea typeface="楷体" pitchFamily="49" charset="-122"/>
                </a:rPr>
                <a:t>温</a:t>
              </a:r>
            </a:p>
          </p:txBody>
        </p:sp>
      </p:grpSp>
      <p:grpSp>
        <p:nvGrpSpPr>
          <p:cNvPr id="3" name="组合 2"/>
          <p:cNvGrpSpPr>
            <a:grpSpLocks/>
          </p:cNvGrpSpPr>
          <p:nvPr/>
        </p:nvGrpSpPr>
        <p:grpSpPr bwMode="auto">
          <a:xfrm>
            <a:off x="5041900" y="836613"/>
            <a:ext cx="1439863" cy="2952750"/>
            <a:chOff x="5041771" y="836712"/>
            <a:chExt cx="1440161" cy="2952328"/>
          </a:xfrm>
        </p:grpSpPr>
        <p:pic>
          <p:nvPicPr>
            <p:cNvPr id="102420" name="Picture 2" descr="C:\Users\think\Desktop\气球.jpg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41771" y="836712"/>
              <a:ext cx="1440161" cy="2952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421" name="TextBox 12"/>
            <p:cNvSpPr txBox="1">
              <a:spLocks noChangeArrowheads="1"/>
            </p:cNvSpPr>
            <p:nvPr/>
          </p:nvSpPr>
          <p:spPr bwMode="auto">
            <a:xfrm>
              <a:off x="5381396" y="1318325"/>
              <a:ext cx="827179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eaLnBrk="1" hangingPunct="1"/>
              <a:r>
                <a:rPr lang="zh-CN" altLang="en-US" sz="4000" dirty="0">
                  <a:solidFill>
                    <a:srgbClr val="000000"/>
                  </a:solidFill>
                  <a:latin typeface="楷体" pitchFamily="49" charset="-122"/>
                  <a:ea typeface="楷体" pitchFamily="49" charset="-122"/>
                </a:rPr>
                <a:t>季</a:t>
              </a:r>
            </a:p>
          </p:txBody>
        </p:sp>
      </p:grpSp>
      <p:grpSp>
        <p:nvGrpSpPr>
          <p:cNvPr id="11" name="组合 10"/>
          <p:cNvGrpSpPr>
            <a:grpSpLocks/>
          </p:cNvGrpSpPr>
          <p:nvPr/>
        </p:nvGrpSpPr>
        <p:grpSpPr bwMode="auto">
          <a:xfrm>
            <a:off x="6837726" y="524075"/>
            <a:ext cx="2540250" cy="4397357"/>
            <a:chOff x="6207689" y="379924"/>
            <a:chExt cx="2540776" cy="4396729"/>
          </a:xfrm>
        </p:grpSpPr>
        <p:pic>
          <p:nvPicPr>
            <p:cNvPr id="102418" name="Picture 2" descr="C:\Users\think\Desktop\气球.jpg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08304" y="1824325"/>
              <a:ext cx="1440161" cy="2952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419" name="TextBox 13"/>
            <p:cNvSpPr txBox="1">
              <a:spLocks noChangeArrowheads="1"/>
            </p:cNvSpPr>
            <p:nvPr/>
          </p:nvSpPr>
          <p:spPr bwMode="auto">
            <a:xfrm>
              <a:off x="6207689" y="379924"/>
              <a:ext cx="827179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eaLnBrk="1" hangingPunct="1"/>
              <a:r>
                <a:rPr lang="zh-CN" altLang="en-US" sz="4000" dirty="0">
                  <a:solidFill>
                    <a:srgbClr val="000000"/>
                  </a:solidFill>
                  <a:latin typeface="楷体" pitchFamily="49" charset="-122"/>
                  <a:ea typeface="楷体" pitchFamily="49" charset="-122"/>
                </a:rPr>
                <a:t>脸</a:t>
              </a:r>
            </a:p>
          </p:txBody>
        </p:sp>
      </p:grpSp>
      <p:grpSp>
        <p:nvGrpSpPr>
          <p:cNvPr id="12" name="组合 18"/>
          <p:cNvGrpSpPr>
            <a:grpSpLocks/>
          </p:cNvGrpSpPr>
          <p:nvPr/>
        </p:nvGrpSpPr>
        <p:grpSpPr bwMode="auto">
          <a:xfrm>
            <a:off x="3713163" y="3284538"/>
            <a:ext cx="1166812" cy="2695575"/>
            <a:chOff x="3712976" y="3284984"/>
            <a:chExt cx="1167582" cy="2695306"/>
          </a:xfrm>
        </p:grpSpPr>
        <p:pic>
          <p:nvPicPr>
            <p:cNvPr id="102416" name="Picture 2" descr="C:\Users\think\Desktop\气球.jpg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12976" y="3284984"/>
              <a:ext cx="1167582" cy="2695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417" name="TextBox 14"/>
            <p:cNvSpPr txBox="1">
              <a:spLocks noChangeArrowheads="1"/>
            </p:cNvSpPr>
            <p:nvPr/>
          </p:nvSpPr>
          <p:spPr bwMode="auto">
            <a:xfrm>
              <a:off x="3883177" y="3693289"/>
              <a:ext cx="827179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eaLnBrk="1" hangingPunct="1"/>
              <a:r>
                <a:rPr lang="zh-CN" altLang="en-US" sz="4000" dirty="0">
                  <a:solidFill>
                    <a:srgbClr val="000000"/>
                  </a:solidFill>
                  <a:latin typeface="楷体" pitchFamily="49" charset="-122"/>
                  <a:ea typeface="楷体" pitchFamily="49" charset="-122"/>
                </a:rPr>
                <a:t>冻</a:t>
              </a:r>
            </a:p>
          </p:txBody>
        </p:sp>
      </p:grpSp>
      <p:grpSp>
        <p:nvGrpSpPr>
          <p:cNvPr id="19" name="组合 11"/>
          <p:cNvGrpSpPr>
            <a:grpSpLocks/>
          </p:cNvGrpSpPr>
          <p:nvPr/>
        </p:nvGrpSpPr>
        <p:grpSpPr bwMode="auto">
          <a:xfrm>
            <a:off x="6186488" y="3657600"/>
            <a:ext cx="1265237" cy="2659063"/>
            <a:chOff x="6186871" y="3657060"/>
            <a:chExt cx="1265449" cy="2659588"/>
          </a:xfrm>
        </p:grpSpPr>
        <p:pic>
          <p:nvPicPr>
            <p:cNvPr id="102414" name="Picture 2" descr="C:\Users\think\Desktop\气球.jpg"/>
            <p:cNvPicPr>
              <a:picLocks noChangeAspect="1" noChangeArrowheads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86871" y="3657060"/>
              <a:ext cx="1265449" cy="2659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415" name="TextBox 15"/>
            <p:cNvSpPr txBox="1">
              <a:spLocks noChangeArrowheads="1"/>
            </p:cNvSpPr>
            <p:nvPr/>
          </p:nvSpPr>
          <p:spPr bwMode="auto">
            <a:xfrm>
              <a:off x="6406005" y="4047232"/>
              <a:ext cx="827179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eaLnBrk="1" hangingPunct="1"/>
              <a:r>
                <a:rPr lang="zh-CN" altLang="en-US" sz="4000">
                  <a:solidFill>
                    <a:srgbClr val="000000"/>
                  </a:solidFill>
                  <a:latin typeface="楷体" pitchFamily="49" charset="-122"/>
                  <a:ea typeface="楷体" pitchFamily="49" charset="-122"/>
                </a:rPr>
                <a:t>因</a:t>
              </a:r>
            </a:p>
          </p:txBody>
        </p:sp>
      </p:grpSp>
      <p:grpSp>
        <p:nvGrpSpPr>
          <p:cNvPr id="20" name="组合 20"/>
          <p:cNvGrpSpPr>
            <a:grpSpLocks/>
          </p:cNvGrpSpPr>
          <p:nvPr/>
        </p:nvGrpSpPr>
        <p:grpSpPr bwMode="auto">
          <a:xfrm>
            <a:off x="1144588" y="3681413"/>
            <a:ext cx="1441450" cy="2951162"/>
            <a:chOff x="1145343" y="3680927"/>
            <a:chExt cx="1440161" cy="2952328"/>
          </a:xfrm>
        </p:grpSpPr>
        <p:pic>
          <p:nvPicPr>
            <p:cNvPr id="102412" name="Picture 2" descr="C:\Users\think\Desktop\气球.jpg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5343" y="3680927"/>
              <a:ext cx="1440161" cy="2952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413" name="TextBox 16"/>
            <p:cNvSpPr txBox="1">
              <a:spLocks noChangeArrowheads="1"/>
            </p:cNvSpPr>
            <p:nvPr/>
          </p:nvSpPr>
          <p:spPr bwMode="auto">
            <a:xfrm>
              <a:off x="1331640" y="4213550"/>
              <a:ext cx="827179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eaLnBrk="1" hangingPunct="1"/>
              <a:r>
                <a:rPr lang="zh-CN" altLang="en-US" sz="4000">
                  <a:solidFill>
                    <a:srgbClr val="000000"/>
                  </a:solidFill>
                  <a:latin typeface="楷体" pitchFamily="49" charset="-122"/>
                  <a:ea typeface="楷体" pitchFamily="49" charset="-122"/>
                </a:rPr>
                <a:t>该</a:t>
              </a:r>
            </a:p>
          </p:txBody>
        </p:sp>
      </p:grpSp>
      <p:grpSp>
        <p:nvGrpSpPr>
          <p:cNvPr id="21" name="组合 21"/>
          <p:cNvGrpSpPr>
            <a:grpSpLocks/>
          </p:cNvGrpSpPr>
          <p:nvPr/>
        </p:nvGrpSpPr>
        <p:grpSpPr bwMode="auto">
          <a:xfrm>
            <a:off x="600075" y="1271588"/>
            <a:ext cx="1265238" cy="2659062"/>
            <a:chOff x="599974" y="1318325"/>
            <a:chExt cx="1265449" cy="2659588"/>
          </a:xfrm>
        </p:grpSpPr>
        <p:pic>
          <p:nvPicPr>
            <p:cNvPr id="102410" name="Picture 2" descr="C:\Users\think\Desktop\气球.jpg"/>
            <p:cNvPicPr>
              <a:picLocks noChangeAspect="1" noChangeArrowheads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9974" y="1318325"/>
              <a:ext cx="1265449" cy="2659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411" name="TextBox 17"/>
            <p:cNvSpPr txBox="1">
              <a:spLocks noChangeArrowheads="1"/>
            </p:cNvSpPr>
            <p:nvPr/>
          </p:nvSpPr>
          <p:spPr bwMode="auto">
            <a:xfrm>
              <a:off x="819108" y="1672268"/>
              <a:ext cx="827179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eaLnBrk="1" hangingPunct="1"/>
              <a:r>
                <a:rPr lang="zh-CN" altLang="en-US" sz="4000">
                  <a:solidFill>
                    <a:srgbClr val="000000"/>
                  </a:solidFill>
                  <a:latin typeface="楷体" pitchFamily="49" charset="-122"/>
                  <a:ea typeface="楷体" pitchFamily="49" charset="-122"/>
                </a:rPr>
                <a:t>孩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71552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0 L -1.38889E-6 -0.7476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73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1.6763E-6 L -0.00486 -0.5715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3" y="-285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 nodeType="clickPar">
                      <p:stCondLst>
                        <p:cond delay="0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1.38728E-6 L -0.004 -0.5378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-268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 nodeType="clickPar">
                      <p:stCondLst>
                        <p:cond delay="0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1.38728E-6 L -0.00399 -0.5926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-296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 nodeType="clickPar">
                      <p:stCondLst>
                        <p:cond delay="0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3.64162E-6 L -1.38889E-6 -0.75745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78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2.08092E-6 L 0.0066 -0.99329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0" y="-496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2.77457E-6 L 0.00642 -1.03445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3" y="-517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 nodeType="clickPar">
                      <p:stCondLst>
                        <p:cond delay="0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2.65896E-6 L 0.00469 -1.06959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6" y="-534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主题19">
  <a:themeElements>
    <a:clrScheme name="自定义设计方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角度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暗香扑面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主题19</Template>
  <TotalTime>68</TotalTime>
  <Words>44</Words>
  <Application>Microsoft Office PowerPoint</Application>
  <PresentationFormat>全屏显示(4:3)</PresentationFormat>
  <Paragraphs>24</Paragraphs>
  <Slides>3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3</vt:i4>
      </vt:variant>
    </vt:vector>
  </HeadingPairs>
  <TitlesOfParts>
    <vt:vector size="5" baseType="lpstr">
      <vt:lpstr>主题19</vt:lpstr>
      <vt:lpstr>默认设计模板</vt:lpstr>
      <vt:lpstr>教师TPACK介绍和PPT制作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教师TPACK介绍和PPT制作</dc:title>
  <dc:creator>wuhuanqing</dc:creator>
  <cp:lastModifiedBy>cjj</cp:lastModifiedBy>
  <cp:revision>27</cp:revision>
  <dcterms:created xsi:type="dcterms:W3CDTF">2013-10-31T22:35:42Z</dcterms:created>
  <dcterms:modified xsi:type="dcterms:W3CDTF">2013-12-30T04:39:32Z</dcterms:modified>
</cp:coreProperties>
</file>