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434" r:id="rId2"/>
    <p:sldId id="280" r:id="rId3"/>
    <p:sldId id="458" r:id="rId4"/>
    <p:sldId id="465" r:id="rId5"/>
    <p:sldId id="469" r:id="rId6"/>
    <p:sldId id="461" r:id="rId7"/>
    <p:sldId id="462" r:id="rId8"/>
    <p:sldId id="460" r:id="rId9"/>
    <p:sldId id="464" r:id="rId10"/>
    <p:sldId id="457" r:id="rId11"/>
    <p:sldId id="290" r:id="rId12"/>
    <p:sldId id="459" r:id="rId13"/>
    <p:sldId id="466" r:id="rId14"/>
    <p:sldId id="436" r:id="rId15"/>
    <p:sldId id="468" r:id="rId16"/>
  </p:sldIdLst>
  <p:sldSz cx="9144000" cy="6858000" type="screen4x3"/>
  <p:notesSz cx="9723438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333333"/>
    <a:srgbClr val="92EEEA"/>
    <a:srgbClr val="A5F1ED"/>
    <a:srgbClr val="1C1C1C"/>
    <a:srgbClr val="B2B2B2"/>
    <a:srgbClr val="C2A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6FD951A-A75A-4AED-AB24-FC3393AFC1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9414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161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7550"/>
            <a:ext cx="7780338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28A218C-7079-46E4-A2A5-795BEBA4A2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8200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633" name="Rectangle 1433"/>
          <p:cNvSpPr>
            <a:spLocks noChangeArrowheads="1"/>
          </p:cNvSpPr>
          <p:nvPr/>
        </p:nvSpPr>
        <p:spPr bwMode="gray">
          <a:xfrm>
            <a:off x="0" y="0"/>
            <a:ext cx="9144000" cy="1435100"/>
          </a:xfrm>
          <a:prstGeom prst="rect">
            <a:avLst/>
          </a:prstGeom>
          <a:gradFill rotWithShape="1">
            <a:gsLst>
              <a:gs pos="0">
                <a:schemeClr val="folHlink">
                  <a:alpha val="50000"/>
                </a:schemeClr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36634" name="Picture 1434" descr="hab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4625498">
            <a:off x="8093075" y="5561013"/>
            <a:ext cx="406400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6635" name="Group 1435"/>
          <p:cNvGrpSpPr>
            <a:grpSpLocks/>
          </p:cNvGrpSpPr>
          <p:nvPr/>
        </p:nvGrpSpPr>
        <p:grpSpPr bwMode="auto">
          <a:xfrm>
            <a:off x="-1028700" y="1887538"/>
            <a:ext cx="2230438" cy="5002212"/>
            <a:chOff x="1696" y="160"/>
            <a:chExt cx="1148" cy="2575"/>
          </a:xfrm>
        </p:grpSpPr>
        <p:sp>
          <p:nvSpPr>
            <p:cNvPr id="436636" name="Freeform 1436"/>
            <p:cNvSpPr>
              <a:spLocks/>
            </p:cNvSpPr>
            <p:nvPr userDrawn="1"/>
          </p:nvSpPr>
          <p:spPr bwMode="gray">
            <a:xfrm>
              <a:off x="1707" y="173"/>
              <a:ext cx="1137" cy="2558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36637" name="Picture 1437" descr="haba_03"/>
            <p:cNvPicPr>
              <a:picLocks noChangeAspect="1" noChangeArrowheads="1"/>
            </p:cNvPicPr>
            <p:nvPr userDrawn="1"/>
          </p:nvPicPr>
          <p:blipFill>
            <a:blip r:embed="rId3">
              <a:lum bright="-90000" contrast="48000"/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96" y="160"/>
              <a:ext cx="1143" cy="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6638" name="Group 1438"/>
          <p:cNvGrpSpPr>
            <a:grpSpLocks/>
          </p:cNvGrpSpPr>
          <p:nvPr/>
        </p:nvGrpSpPr>
        <p:grpSpPr bwMode="auto">
          <a:xfrm rot="2126661">
            <a:off x="339725" y="2987675"/>
            <a:ext cx="1914525" cy="4295775"/>
            <a:chOff x="1696" y="160"/>
            <a:chExt cx="1148" cy="2575"/>
          </a:xfrm>
        </p:grpSpPr>
        <p:sp>
          <p:nvSpPr>
            <p:cNvPr id="436639" name="Freeform 1439"/>
            <p:cNvSpPr>
              <a:spLocks/>
            </p:cNvSpPr>
            <p:nvPr userDrawn="1"/>
          </p:nvSpPr>
          <p:spPr bwMode="gray">
            <a:xfrm>
              <a:off x="1707" y="173"/>
              <a:ext cx="1137" cy="2558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36640" name="Picture 1440" descr="haba_03"/>
            <p:cNvPicPr>
              <a:picLocks noChangeAspect="1" noChangeArrowheads="1"/>
            </p:cNvPicPr>
            <p:nvPr userDrawn="1"/>
          </p:nvPicPr>
          <p:blipFill>
            <a:blip r:embed="rId3">
              <a:lum bright="-90000" contrast="48000"/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96" y="160"/>
              <a:ext cx="1143" cy="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6641" name="Group 1441"/>
          <p:cNvGrpSpPr>
            <a:grpSpLocks/>
          </p:cNvGrpSpPr>
          <p:nvPr/>
        </p:nvGrpSpPr>
        <p:grpSpPr bwMode="auto">
          <a:xfrm rot="4666960">
            <a:off x="1066007" y="4420393"/>
            <a:ext cx="1822450" cy="4087813"/>
            <a:chOff x="1696" y="160"/>
            <a:chExt cx="1148" cy="2575"/>
          </a:xfrm>
        </p:grpSpPr>
        <p:sp>
          <p:nvSpPr>
            <p:cNvPr id="436642" name="Freeform 1442"/>
            <p:cNvSpPr>
              <a:spLocks/>
            </p:cNvSpPr>
            <p:nvPr userDrawn="1"/>
          </p:nvSpPr>
          <p:spPr bwMode="gray">
            <a:xfrm>
              <a:off x="1707" y="173"/>
              <a:ext cx="1137" cy="2558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36643" name="Picture 1443" descr="haba_03"/>
            <p:cNvPicPr>
              <a:picLocks noChangeAspect="1" noChangeArrowheads="1"/>
            </p:cNvPicPr>
            <p:nvPr userDrawn="1"/>
          </p:nvPicPr>
          <p:blipFill>
            <a:blip r:embed="rId3">
              <a:lum bright="-90000" contrast="48000"/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96" y="160"/>
              <a:ext cx="1143" cy="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6647" name="Group 1447"/>
          <p:cNvGrpSpPr>
            <a:grpSpLocks/>
          </p:cNvGrpSpPr>
          <p:nvPr/>
        </p:nvGrpSpPr>
        <p:grpSpPr bwMode="auto">
          <a:xfrm rot="1366339">
            <a:off x="5407025" y="5013325"/>
            <a:ext cx="1273175" cy="571500"/>
            <a:chOff x="2044" y="2133"/>
            <a:chExt cx="1329" cy="596"/>
          </a:xfrm>
        </p:grpSpPr>
        <p:pic>
          <p:nvPicPr>
            <p:cNvPr id="436648" name="Picture 1448" descr="haba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rot="4260956">
              <a:off x="2409" y="1772"/>
              <a:ext cx="592" cy="1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6649" name="Freeform 1449"/>
            <p:cNvSpPr>
              <a:spLocks/>
            </p:cNvSpPr>
            <p:nvPr userDrawn="1"/>
          </p:nvSpPr>
          <p:spPr bwMode="gray">
            <a:xfrm rot="4245780">
              <a:off x="2418" y="1764"/>
              <a:ext cx="586" cy="1324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45000"/>
                  </a:schemeClr>
                </a:gs>
                <a:gs pos="100000">
                  <a:schemeClr val="hlink">
                    <a:alpha val="45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36650" name="Oval 1450"/>
          <p:cNvSpPr>
            <a:spLocks noChangeArrowheads="1"/>
          </p:cNvSpPr>
          <p:nvPr/>
        </p:nvSpPr>
        <p:spPr bwMode="gray">
          <a:xfrm>
            <a:off x="8312150" y="6394450"/>
            <a:ext cx="152400" cy="152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6651" name="Oval 1451"/>
          <p:cNvSpPr>
            <a:spLocks noChangeArrowheads="1"/>
          </p:cNvSpPr>
          <p:nvPr/>
        </p:nvSpPr>
        <p:spPr bwMode="gray">
          <a:xfrm>
            <a:off x="8551863" y="6392863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6652" name="Oval 1452"/>
          <p:cNvSpPr>
            <a:spLocks noChangeArrowheads="1"/>
          </p:cNvSpPr>
          <p:nvPr/>
        </p:nvSpPr>
        <p:spPr bwMode="gray">
          <a:xfrm>
            <a:off x="7835900" y="639445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6653" name="Oval 1453"/>
          <p:cNvSpPr>
            <a:spLocks noChangeArrowheads="1"/>
          </p:cNvSpPr>
          <p:nvPr/>
        </p:nvSpPr>
        <p:spPr bwMode="gray">
          <a:xfrm>
            <a:off x="8075613" y="6392863"/>
            <a:ext cx="152400" cy="1524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6654" name="Text Box 1454"/>
          <p:cNvSpPr txBox="1">
            <a:spLocks noChangeArrowheads="1"/>
          </p:cNvSpPr>
          <p:nvPr/>
        </p:nvSpPr>
        <p:spPr bwMode="gray">
          <a:xfrm>
            <a:off x="5962650" y="6329363"/>
            <a:ext cx="1892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200">
                <a:ea typeface="宋体" charset="-122"/>
              </a:rPr>
              <a:t>www.themegallery.com</a:t>
            </a:r>
          </a:p>
        </p:txBody>
      </p:sp>
      <p:sp>
        <p:nvSpPr>
          <p:cNvPr id="436655" name="Rectangle 1455"/>
          <p:cNvSpPr>
            <a:spLocks noGrp="1" noChangeArrowheads="1"/>
          </p:cNvSpPr>
          <p:nvPr>
            <p:ph type="ctrTitle" sz="quarter"/>
          </p:nvPr>
        </p:nvSpPr>
        <p:spPr>
          <a:xfrm>
            <a:off x="3200400" y="2130425"/>
            <a:ext cx="5551488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en-US" altLang="zh-CN" noProof="0" smtClean="0"/>
          </a:p>
        </p:txBody>
      </p:sp>
      <p:sp>
        <p:nvSpPr>
          <p:cNvPr id="436656" name="Rectangle 14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62325" y="1066800"/>
            <a:ext cx="4984750" cy="107791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en-US" altLang="zh-CN" noProof="0" smtClean="0"/>
          </a:p>
        </p:txBody>
      </p:sp>
      <p:grpSp>
        <p:nvGrpSpPr>
          <p:cNvPr id="436659" name="Group 1459"/>
          <p:cNvGrpSpPr>
            <a:grpSpLocks/>
          </p:cNvGrpSpPr>
          <p:nvPr/>
        </p:nvGrpSpPr>
        <p:grpSpPr bwMode="auto">
          <a:xfrm>
            <a:off x="3598863" y="3860800"/>
            <a:ext cx="2101850" cy="941388"/>
            <a:chOff x="2267" y="2432"/>
            <a:chExt cx="1324" cy="593"/>
          </a:xfrm>
        </p:grpSpPr>
        <p:sp>
          <p:nvSpPr>
            <p:cNvPr id="436646" name="Freeform 1446"/>
            <p:cNvSpPr>
              <a:spLocks/>
            </p:cNvSpPr>
            <p:nvPr userDrawn="1"/>
          </p:nvSpPr>
          <p:spPr bwMode="gray">
            <a:xfrm rot="4463845">
              <a:off x="2636" y="2064"/>
              <a:ext cx="586" cy="1324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36657" name="Picture 1457" descr="haba_02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rot="4477534">
              <a:off x="2634" y="2069"/>
              <a:ext cx="593" cy="1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6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-0.36441 0.19316 C -0.32413 0.10664 -0.28368 0.02013 -0.22292 -0.01202 C -0.16232 -0.04418 -0.03715 -0.00208 -4.44444E-6 -1.50821E-6 " pathEditMode="relative" ptsTypes="aaA">
                                      <p:cBhvr>
                                        <p:cTn id="20" dur="1000" fill="hold"/>
                                        <p:tgtEl>
                                          <p:spTgt spid="436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6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animMotion origin="layout" path="M -0.15538 -0.15125 C -0.13941 -0.14362 -0.08507 -0.12928 -0.0592 -0.10407 C -0.03333 -0.07887 -0.01232 -0.02174 -1.38889E-6 4.04255E-6 " pathEditMode="relative" rAng="0" ptsTypes="aaa">
                                      <p:cBhvr>
                                        <p:cTn id="27" dur="1000" fill="hold"/>
                                        <p:tgtEl>
                                          <p:spTgt spid="436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756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Motion origin="layout" path="M -0.25538 -0.14283 C -0.23385 -0.12315 -0.16823 -0.04885 -0.12569 -0.025 C -0.08316 -0.00116 -0.02621 -0.0051 -1.66667E-6 4.81481E-6 " pathEditMode="relative" rAng="0" ptsTypes="aaa">
                                      <p:cBhvr>
                                        <p:cTn id="34" dur="1000" fill="hold"/>
                                        <p:tgtEl>
                                          <p:spTgt spid="436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54A39D-A772-4C3C-8FA8-7F1FBF39740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240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8463" y="0"/>
            <a:ext cx="2171700" cy="58547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33363" y="0"/>
            <a:ext cx="6362700" cy="58547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0F1CBD-1BB2-40C3-8D8F-3AFC2B6E4E3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12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6BB9A7-5074-487B-B0DD-F84C37E1107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602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3D2E9B-89CC-4729-905F-637085CB7E3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249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87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87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64CA02-537C-4FA7-B882-3697C9F0139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37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35F060-0BD0-45E0-96EC-23E3E68E048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368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90FDEB-3BC7-44B7-AB35-406955A592C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321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50940D-D602-45EA-B805-9990645DFA9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436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1EBD82-0EC3-4F4C-8A49-EF920FC8AF9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550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F35C44-29D3-4E1E-8772-8D7F443544A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301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3" name="Rectangle 485"/>
          <p:cNvSpPr>
            <a:spLocks noChangeArrowheads="1"/>
          </p:cNvSpPr>
          <p:nvPr/>
        </p:nvSpPr>
        <p:spPr bwMode="gray">
          <a:xfrm>
            <a:off x="0" y="0"/>
            <a:ext cx="9144000" cy="1435100"/>
          </a:xfrm>
          <a:prstGeom prst="rect">
            <a:avLst/>
          </a:prstGeom>
          <a:gradFill rotWithShape="1">
            <a:gsLst>
              <a:gs pos="0">
                <a:schemeClr val="folHlink">
                  <a:alpha val="39999"/>
                </a:schemeClr>
              </a:gs>
              <a:gs pos="100000">
                <a:schemeClr val="folHlink">
                  <a:gamma/>
                  <a:tint val="0"/>
                  <a:invGamma/>
                  <a:alpha val="39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1008" name="Oval 480"/>
          <p:cNvSpPr>
            <a:spLocks noChangeArrowheads="1"/>
          </p:cNvSpPr>
          <p:nvPr/>
        </p:nvSpPr>
        <p:spPr bwMode="gray">
          <a:xfrm>
            <a:off x="8312150" y="6394450"/>
            <a:ext cx="152400" cy="152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1009" name="Oval 481"/>
          <p:cNvSpPr>
            <a:spLocks noChangeArrowheads="1"/>
          </p:cNvSpPr>
          <p:nvPr/>
        </p:nvSpPr>
        <p:spPr bwMode="gray">
          <a:xfrm>
            <a:off x="8551863" y="6392863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1010" name="Oval 482"/>
          <p:cNvSpPr>
            <a:spLocks noChangeArrowheads="1"/>
          </p:cNvSpPr>
          <p:nvPr/>
        </p:nvSpPr>
        <p:spPr bwMode="gray">
          <a:xfrm>
            <a:off x="7835900" y="639445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1011" name="Oval 483"/>
          <p:cNvSpPr>
            <a:spLocks noChangeArrowheads="1"/>
          </p:cNvSpPr>
          <p:nvPr/>
        </p:nvSpPr>
        <p:spPr bwMode="gray">
          <a:xfrm>
            <a:off x="8075613" y="6392863"/>
            <a:ext cx="152400" cy="1524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1012" name="Text Box 484"/>
          <p:cNvSpPr txBox="1">
            <a:spLocks noChangeArrowheads="1"/>
          </p:cNvSpPr>
          <p:nvPr/>
        </p:nvSpPr>
        <p:spPr bwMode="gray">
          <a:xfrm>
            <a:off x="5962650" y="6329363"/>
            <a:ext cx="1892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200">
                <a:ea typeface="宋体" charset="-122"/>
              </a:rPr>
              <a:t>www.themegallery.com</a:t>
            </a:r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287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50834" name="Rectangle 306"/>
          <p:cNvSpPr>
            <a:spLocks noChangeArrowheads="1"/>
          </p:cNvSpPr>
          <p:nvPr/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zh-CN" sz="1400" b="0">
              <a:ea typeface="宋体" charset="-122"/>
            </a:endParaRPr>
          </a:p>
        </p:txBody>
      </p:sp>
      <p:sp>
        <p:nvSpPr>
          <p:cNvPr id="150835" name="Rectangle 307"/>
          <p:cNvSpPr>
            <a:spLocks noChangeArrowheads="1"/>
          </p:cNvSpPr>
          <p:nvPr/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 lang="zh-CN" altLang="zh-CN" sz="1400" b="0"/>
          </a:p>
        </p:txBody>
      </p:sp>
      <p:sp>
        <p:nvSpPr>
          <p:cNvPr id="150954" name="Rectangle 426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50955" name="Rectangle 42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宋体" charset="-122"/>
              </a:defRPr>
            </a:lvl1pPr>
          </a:lstStyle>
          <a:p>
            <a:fld id="{689FB3AA-D410-45BD-A951-EA959129221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0833" name="Rectangle 305"/>
          <p:cNvSpPr>
            <a:spLocks noChangeArrowheads="1"/>
          </p:cNvSpPr>
          <p:nvPr/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US" altLang="zh-CN" sz="1400" b="0">
              <a:ea typeface="宋体" charset="-122"/>
            </a:endParaRPr>
          </a:p>
        </p:txBody>
      </p:sp>
      <p:sp>
        <p:nvSpPr>
          <p:cNvPr id="150953" name="Rectangle 425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50987" name="Rectangle 459"/>
          <p:cNvSpPr>
            <a:spLocks noGrp="1" noChangeArrowheads="1"/>
          </p:cNvSpPr>
          <p:nvPr>
            <p:ph type="title"/>
          </p:nvPr>
        </p:nvSpPr>
        <p:spPr bwMode="gray">
          <a:xfrm>
            <a:off x="233363" y="0"/>
            <a:ext cx="8686800" cy="1087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pic>
        <p:nvPicPr>
          <p:cNvPr id="150996" name="Picture 468" descr="hab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4625498">
            <a:off x="2315369" y="6269831"/>
            <a:ext cx="22225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0997" name="Group 469"/>
          <p:cNvGrpSpPr>
            <a:grpSpLocks/>
          </p:cNvGrpSpPr>
          <p:nvPr/>
        </p:nvGrpSpPr>
        <p:grpSpPr bwMode="auto">
          <a:xfrm rot="264869">
            <a:off x="165100" y="5657850"/>
            <a:ext cx="787400" cy="352425"/>
            <a:chOff x="2044" y="2133"/>
            <a:chExt cx="1329" cy="596"/>
          </a:xfrm>
        </p:grpSpPr>
        <p:pic>
          <p:nvPicPr>
            <p:cNvPr id="150998" name="Picture 470" descr="haba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rot="4260956">
              <a:off x="2409" y="1772"/>
              <a:ext cx="592" cy="1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0999" name="Freeform 471"/>
            <p:cNvSpPr>
              <a:spLocks/>
            </p:cNvSpPr>
            <p:nvPr userDrawn="1"/>
          </p:nvSpPr>
          <p:spPr bwMode="gray">
            <a:xfrm rot="4245780">
              <a:off x="2418" y="1764"/>
              <a:ext cx="586" cy="1324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70000"/>
                  </a:schemeClr>
                </a:gs>
                <a:gs pos="100000">
                  <a:schemeClr val="hlink">
                    <a:alpha val="70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1000" name="Group 472"/>
          <p:cNvGrpSpPr>
            <a:grpSpLocks/>
          </p:cNvGrpSpPr>
          <p:nvPr/>
        </p:nvGrpSpPr>
        <p:grpSpPr bwMode="auto">
          <a:xfrm rot="1366339" flipV="1">
            <a:off x="1071563" y="5967413"/>
            <a:ext cx="650875" cy="292100"/>
            <a:chOff x="2044" y="2133"/>
            <a:chExt cx="1329" cy="596"/>
          </a:xfrm>
        </p:grpSpPr>
        <p:pic>
          <p:nvPicPr>
            <p:cNvPr id="151001" name="Picture 473" descr="haba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rot="4260956">
              <a:off x="2409" y="1772"/>
              <a:ext cx="592" cy="1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1002" name="Freeform 474"/>
            <p:cNvSpPr>
              <a:spLocks/>
            </p:cNvSpPr>
            <p:nvPr userDrawn="1"/>
          </p:nvSpPr>
          <p:spPr bwMode="gray">
            <a:xfrm rot="4245780">
              <a:off x="2418" y="1764"/>
              <a:ext cx="586" cy="1324"/>
            </a:xfrm>
            <a:custGeom>
              <a:avLst/>
              <a:gdLst>
                <a:gd name="T0" fmla="*/ 457 w 1137"/>
                <a:gd name="T1" fmla="*/ 380 h 2558"/>
                <a:gd name="T2" fmla="*/ 154 w 1137"/>
                <a:gd name="T3" fmla="*/ 695 h 2558"/>
                <a:gd name="T4" fmla="*/ 114 w 1137"/>
                <a:gd name="T5" fmla="*/ 790 h 2558"/>
                <a:gd name="T6" fmla="*/ 70 w 1137"/>
                <a:gd name="T7" fmla="*/ 874 h 2558"/>
                <a:gd name="T8" fmla="*/ 45 w 1137"/>
                <a:gd name="T9" fmla="*/ 986 h 2558"/>
                <a:gd name="T10" fmla="*/ 22 w 1137"/>
                <a:gd name="T11" fmla="*/ 1088 h 2558"/>
                <a:gd name="T12" fmla="*/ 7 w 1137"/>
                <a:gd name="T13" fmla="*/ 1216 h 2558"/>
                <a:gd name="T14" fmla="*/ 9 w 1137"/>
                <a:gd name="T15" fmla="*/ 1354 h 2558"/>
                <a:gd name="T16" fmla="*/ 27 w 1137"/>
                <a:gd name="T17" fmla="*/ 1480 h 2558"/>
                <a:gd name="T18" fmla="*/ 43 w 1137"/>
                <a:gd name="T19" fmla="*/ 1610 h 2558"/>
                <a:gd name="T20" fmla="*/ 76 w 1137"/>
                <a:gd name="T21" fmla="*/ 1702 h 2558"/>
                <a:gd name="T22" fmla="*/ 133 w 1137"/>
                <a:gd name="T23" fmla="*/ 1810 h 2558"/>
                <a:gd name="T24" fmla="*/ 174 w 1137"/>
                <a:gd name="T25" fmla="*/ 1913 h 2558"/>
                <a:gd name="T26" fmla="*/ 231 w 1137"/>
                <a:gd name="T27" fmla="*/ 1969 h 2558"/>
                <a:gd name="T28" fmla="*/ 297 w 1137"/>
                <a:gd name="T29" fmla="*/ 2047 h 2558"/>
                <a:gd name="T30" fmla="*/ 369 w 1137"/>
                <a:gd name="T31" fmla="*/ 2108 h 2558"/>
                <a:gd name="T32" fmla="*/ 439 w 1137"/>
                <a:gd name="T33" fmla="*/ 2174 h 2558"/>
                <a:gd name="T34" fmla="*/ 484 w 1137"/>
                <a:gd name="T35" fmla="*/ 2228 h 2558"/>
                <a:gd name="T36" fmla="*/ 510 w 1137"/>
                <a:gd name="T37" fmla="*/ 2329 h 2558"/>
                <a:gd name="T38" fmla="*/ 520 w 1137"/>
                <a:gd name="T39" fmla="*/ 2455 h 2558"/>
                <a:gd name="T40" fmla="*/ 547 w 1137"/>
                <a:gd name="T41" fmla="*/ 2482 h 2558"/>
                <a:gd name="T42" fmla="*/ 567 w 1137"/>
                <a:gd name="T43" fmla="*/ 2387 h 2558"/>
                <a:gd name="T44" fmla="*/ 594 w 1137"/>
                <a:gd name="T45" fmla="*/ 2308 h 2558"/>
                <a:gd name="T46" fmla="*/ 625 w 1137"/>
                <a:gd name="T47" fmla="*/ 2252 h 2558"/>
                <a:gd name="T48" fmla="*/ 655 w 1137"/>
                <a:gd name="T49" fmla="*/ 2192 h 2558"/>
                <a:gd name="T50" fmla="*/ 700 w 1137"/>
                <a:gd name="T51" fmla="*/ 2164 h 2558"/>
                <a:gd name="T52" fmla="*/ 744 w 1137"/>
                <a:gd name="T53" fmla="*/ 2102 h 2558"/>
                <a:gd name="T54" fmla="*/ 798 w 1137"/>
                <a:gd name="T55" fmla="*/ 2063 h 2558"/>
                <a:gd name="T56" fmla="*/ 834 w 1137"/>
                <a:gd name="T57" fmla="*/ 2020 h 2558"/>
                <a:gd name="T58" fmla="*/ 891 w 1137"/>
                <a:gd name="T59" fmla="*/ 1972 h 2558"/>
                <a:gd name="T60" fmla="*/ 943 w 1137"/>
                <a:gd name="T61" fmla="*/ 1912 h 2558"/>
                <a:gd name="T62" fmla="*/ 1005 w 1137"/>
                <a:gd name="T63" fmla="*/ 1844 h 2558"/>
                <a:gd name="T64" fmla="*/ 1039 w 1137"/>
                <a:gd name="T65" fmla="*/ 1780 h 2558"/>
                <a:gd name="T66" fmla="*/ 1074 w 1137"/>
                <a:gd name="T67" fmla="*/ 1693 h 2558"/>
                <a:gd name="T68" fmla="*/ 1086 w 1137"/>
                <a:gd name="T69" fmla="*/ 1582 h 2558"/>
                <a:gd name="T70" fmla="*/ 1122 w 1137"/>
                <a:gd name="T71" fmla="*/ 1474 h 2558"/>
                <a:gd name="T72" fmla="*/ 1135 w 1137"/>
                <a:gd name="T73" fmla="*/ 1340 h 2558"/>
                <a:gd name="T74" fmla="*/ 1137 w 1137"/>
                <a:gd name="T75" fmla="*/ 1249 h 2558"/>
                <a:gd name="T76" fmla="*/ 1128 w 1137"/>
                <a:gd name="T77" fmla="*/ 1162 h 2558"/>
                <a:gd name="T78" fmla="*/ 1108 w 1137"/>
                <a:gd name="T79" fmla="*/ 1086 h 2558"/>
                <a:gd name="T80" fmla="*/ 1081 w 1137"/>
                <a:gd name="T81" fmla="*/ 983 h 2558"/>
                <a:gd name="T82" fmla="*/ 1077 w 1137"/>
                <a:gd name="T83" fmla="*/ 870 h 2558"/>
                <a:gd name="T84" fmla="*/ 1041 w 1137"/>
                <a:gd name="T85" fmla="*/ 783 h 2558"/>
                <a:gd name="T86" fmla="*/ 1003 w 1137"/>
                <a:gd name="T87" fmla="*/ 717 h 2558"/>
                <a:gd name="T88" fmla="*/ 946 w 1137"/>
                <a:gd name="T89" fmla="*/ 656 h 2558"/>
                <a:gd name="T90" fmla="*/ 892 w 1137"/>
                <a:gd name="T91" fmla="*/ 591 h 2558"/>
                <a:gd name="T92" fmla="*/ 828 w 1137"/>
                <a:gd name="T93" fmla="*/ 516 h 2558"/>
                <a:gd name="T94" fmla="*/ 780 w 1137"/>
                <a:gd name="T95" fmla="*/ 479 h 2558"/>
                <a:gd name="T96" fmla="*/ 703 w 1137"/>
                <a:gd name="T97" fmla="*/ 416 h 2558"/>
                <a:gd name="T98" fmla="*/ 655 w 1137"/>
                <a:gd name="T99" fmla="*/ 356 h 2558"/>
                <a:gd name="T100" fmla="*/ 603 w 1137"/>
                <a:gd name="T101" fmla="*/ 248 h 2558"/>
                <a:gd name="T102" fmla="*/ 570 w 1137"/>
                <a:gd name="T103" fmla="*/ 141 h 2558"/>
                <a:gd name="T104" fmla="*/ 538 w 1137"/>
                <a:gd name="T105" fmla="*/ 24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7" h="2558">
                  <a:moveTo>
                    <a:pt x="525" y="0"/>
                  </a:moveTo>
                  <a:lnTo>
                    <a:pt x="520" y="86"/>
                  </a:lnTo>
                  <a:lnTo>
                    <a:pt x="511" y="233"/>
                  </a:lnTo>
                  <a:lnTo>
                    <a:pt x="490" y="311"/>
                  </a:lnTo>
                  <a:lnTo>
                    <a:pt x="457" y="380"/>
                  </a:lnTo>
                  <a:lnTo>
                    <a:pt x="385" y="446"/>
                  </a:lnTo>
                  <a:lnTo>
                    <a:pt x="286" y="530"/>
                  </a:lnTo>
                  <a:lnTo>
                    <a:pt x="214" y="626"/>
                  </a:lnTo>
                  <a:lnTo>
                    <a:pt x="171" y="691"/>
                  </a:lnTo>
                  <a:lnTo>
                    <a:pt x="154" y="695"/>
                  </a:lnTo>
                  <a:lnTo>
                    <a:pt x="153" y="722"/>
                  </a:lnTo>
                  <a:lnTo>
                    <a:pt x="141" y="727"/>
                  </a:lnTo>
                  <a:lnTo>
                    <a:pt x="135" y="757"/>
                  </a:lnTo>
                  <a:lnTo>
                    <a:pt x="120" y="764"/>
                  </a:lnTo>
                  <a:lnTo>
                    <a:pt x="114" y="790"/>
                  </a:lnTo>
                  <a:lnTo>
                    <a:pt x="97" y="806"/>
                  </a:lnTo>
                  <a:lnTo>
                    <a:pt x="94" y="838"/>
                  </a:lnTo>
                  <a:lnTo>
                    <a:pt x="81" y="848"/>
                  </a:lnTo>
                  <a:lnTo>
                    <a:pt x="78" y="872"/>
                  </a:lnTo>
                  <a:lnTo>
                    <a:pt x="70" y="874"/>
                  </a:lnTo>
                  <a:lnTo>
                    <a:pt x="66" y="910"/>
                  </a:lnTo>
                  <a:lnTo>
                    <a:pt x="57" y="926"/>
                  </a:lnTo>
                  <a:lnTo>
                    <a:pt x="57" y="949"/>
                  </a:lnTo>
                  <a:lnTo>
                    <a:pt x="43" y="959"/>
                  </a:lnTo>
                  <a:lnTo>
                    <a:pt x="45" y="986"/>
                  </a:lnTo>
                  <a:lnTo>
                    <a:pt x="34" y="1000"/>
                  </a:lnTo>
                  <a:lnTo>
                    <a:pt x="39" y="1031"/>
                  </a:lnTo>
                  <a:lnTo>
                    <a:pt x="30" y="1043"/>
                  </a:lnTo>
                  <a:lnTo>
                    <a:pt x="31" y="1066"/>
                  </a:lnTo>
                  <a:lnTo>
                    <a:pt x="22" y="1088"/>
                  </a:lnTo>
                  <a:lnTo>
                    <a:pt x="24" y="1133"/>
                  </a:lnTo>
                  <a:lnTo>
                    <a:pt x="15" y="1150"/>
                  </a:lnTo>
                  <a:lnTo>
                    <a:pt x="12" y="1172"/>
                  </a:lnTo>
                  <a:lnTo>
                    <a:pt x="13" y="1195"/>
                  </a:lnTo>
                  <a:lnTo>
                    <a:pt x="7" y="1216"/>
                  </a:lnTo>
                  <a:lnTo>
                    <a:pt x="4" y="1235"/>
                  </a:lnTo>
                  <a:lnTo>
                    <a:pt x="0" y="1258"/>
                  </a:lnTo>
                  <a:lnTo>
                    <a:pt x="9" y="1283"/>
                  </a:lnTo>
                  <a:lnTo>
                    <a:pt x="3" y="1316"/>
                  </a:lnTo>
                  <a:lnTo>
                    <a:pt x="9" y="1354"/>
                  </a:lnTo>
                  <a:lnTo>
                    <a:pt x="15" y="1379"/>
                  </a:lnTo>
                  <a:lnTo>
                    <a:pt x="7" y="1400"/>
                  </a:lnTo>
                  <a:lnTo>
                    <a:pt x="18" y="1421"/>
                  </a:lnTo>
                  <a:lnTo>
                    <a:pt x="19" y="1445"/>
                  </a:lnTo>
                  <a:lnTo>
                    <a:pt x="27" y="1480"/>
                  </a:lnTo>
                  <a:lnTo>
                    <a:pt x="30" y="1505"/>
                  </a:lnTo>
                  <a:lnTo>
                    <a:pt x="37" y="1525"/>
                  </a:lnTo>
                  <a:lnTo>
                    <a:pt x="33" y="1558"/>
                  </a:lnTo>
                  <a:lnTo>
                    <a:pt x="45" y="1574"/>
                  </a:lnTo>
                  <a:lnTo>
                    <a:pt x="43" y="1610"/>
                  </a:lnTo>
                  <a:lnTo>
                    <a:pt x="52" y="1625"/>
                  </a:lnTo>
                  <a:lnTo>
                    <a:pt x="55" y="1646"/>
                  </a:lnTo>
                  <a:lnTo>
                    <a:pt x="67" y="1654"/>
                  </a:lnTo>
                  <a:lnTo>
                    <a:pt x="67" y="1693"/>
                  </a:lnTo>
                  <a:lnTo>
                    <a:pt x="76" y="1702"/>
                  </a:lnTo>
                  <a:lnTo>
                    <a:pt x="88" y="1723"/>
                  </a:lnTo>
                  <a:lnTo>
                    <a:pt x="91" y="1751"/>
                  </a:lnTo>
                  <a:lnTo>
                    <a:pt x="109" y="1772"/>
                  </a:lnTo>
                  <a:lnTo>
                    <a:pt x="118" y="1802"/>
                  </a:lnTo>
                  <a:lnTo>
                    <a:pt x="133" y="1810"/>
                  </a:lnTo>
                  <a:lnTo>
                    <a:pt x="139" y="1838"/>
                  </a:lnTo>
                  <a:lnTo>
                    <a:pt x="156" y="1853"/>
                  </a:lnTo>
                  <a:lnTo>
                    <a:pt x="153" y="1874"/>
                  </a:lnTo>
                  <a:lnTo>
                    <a:pt x="171" y="1880"/>
                  </a:lnTo>
                  <a:lnTo>
                    <a:pt x="174" y="1913"/>
                  </a:lnTo>
                  <a:lnTo>
                    <a:pt x="184" y="1915"/>
                  </a:lnTo>
                  <a:lnTo>
                    <a:pt x="187" y="1933"/>
                  </a:lnTo>
                  <a:lnTo>
                    <a:pt x="205" y="1940"/>
                  </a:lnTo>
                  <a:lnTo>
                    <a:pt x="213" y="1964"/>
                  </a:lnTo>
                  <a:lnTo>
                    <a:pt x="231" y="1969"/>
                  </a:lnTo>
                  <a:lnTo>
                    <a:pt x="246" y="1990"/>
                  </a:lnTo>
                  <a:lnTo>
                    <a:pt x="262" y="1993"/>
                  </a:lnTo>
                  <a:lnTo>
                    <a:pt x="270" y="2011"/>
                  </a:lnTo>
                  <a:lnTo>
                    <a:pt x="289" y="2024"/>
                  </a:lnTo>
                  <a:lnTo>
                    <a:pt x="297" y="2047"/>
                  </a:lnTo>
                  <a:lnTo>
                    <a:pt x="318" y="2063"/>
                  </a:lnTo>
                  <a:lnTo>
                    <a:pt x="333" y="2081"/>
                  </a:lnTo>
                  <a:lnTo>
                    <a:pt x="348" y="2087"/>
                  </a:lnTo>
                  <a:lnTo>
                    <a:pt x="360" y="2108"/>
                  </a:lnTo>
                  <a:lnTo>
                    <a:pt x="369" y="2108"/>
                  </a:lnTo>
                  <a:lnTo>
                    <a:pt x="376" y="2125"/>
                  </a:lnTo>
                  <a:lnTo>
                    <a:pt x="399" y="2137"/>
                  </a:lnTo>
                  <a:lnTo>
                    <a:pt x="415" y="2162"/>
                  </a:lnTo>
                  <a:lnTo>
                    <a:pt x="430" y="2159"/>
                  </a:lnTo>
                  <a:lnTo>
                    <a:pt x="439" y="2174"/>
                  </a:lnTo>
                  <a:lnTo>
                    <a:pt x="444" y="2194"/>
                  </a:lnTo>
                  <a:lnTo>
                    <a:pt x="454" y="2192"/>
                  </a:lnTo>
                  <a:lnTo>
                    <a:pt x="469" y="2210"/>
                  </a:lnTo>
                  <a:lnTo>
                    <a:pt x="466" y="2225"/>
                  </a:lnTo>
                  <a:lnTo>
                    <a:pt x="484" y="2228"/>
                  </a:lnTo>
                  <a:lnTo>
                    <a:pt x="487" y="2252"/>
                  </a:lnTo>
                  <a:lnTo>
                    <a:pt x="492" y="2279"/>
                  </a:lnTo>
                  <a:lnTo>
                    <a:pt x="501" y="2293"/>
                  </a:lnTo>
                  <a:lnTo>
                    <a:pt x="502" y="2312"/>
                  </a:lnTo>
                  <a:lnTo>
                    <a:pt x="510" y="2329"/>
                  </a:lnTo>
                  <a:lnTo>
                    <a:pt x="507" y="2351"/>
                  </a:lnTo>
                  <a:lnTo>
                    <a:pt x="513" y="2362"/>
                  </a:lnTo>
                  <a:lnTo>
                    <a:pt x="511" y="2390"/>
                  </a:lnTo>
                  <a:lnTo>
                    <a:pt x="514" y="2420"/>
                  </a:lnTo>
                  <a:lnTo>
                    <a:pt x="520" y="2455"/>
                  </a:lnTo>
                  <a:lnTo>
                    <a:pt x="520" y="2501"/>
                  </a:lnTo>
                  <a:lnTo>
                    <a:pt x="523" y="2558"/>
                  </a:lnTo>
                  <a:lnTo>
                    <a:pt x="535" y="2548"/>
                  </a:lnTo>
                  <a:lnTo>
                    <a:pt x="541" y="2522"/>
                  </a:lnTo>
                  <a:lnTo>
                    <a:pt x="547" y="2482"/>
                  </a:lnTo>
                  <a:lnTo>
                    <a:pt x="555" y="2479"/>
                  </a:lnTo>
                  <a:lnTo>
                    <a:pt x="552" y="2458"/>
                  </a:lnTo>
                  <a:lnTo>
                    <a:pt x="558" y="2422"/>
                  </a:lnTo>
                  <a:lnTo>
                    <a:pt x="570" y="2419"/>
                  </a:lnTo>
                  <a:lnTo>
                    <a:pt x="567" y="2387"/>
                  </a:lnTo>
                  <a:lnTo>
                    <a:pt x="577" y="2390"/>
                  </a:lnTo>
                  <a:lnTo>
                    <a:pt x="576" y="2363"/>
                  </a:lnTo>
                  <a:lnTo>
                    <a:pt x="591" y="2363"/>
                  </a:lnTo>
                  <a:lnTo>
                    <a:pt x="586" y="2329"/>
                  </a:lnTo>
                  <a:lnTo>
                    <a:pt x="594" y="2308"/>
                  </a:lnTo>
                  <a:lnTo>
                    <a:pt x="601" y="2315"/>
                  </a:lnTo>
                  <a:lnTo>
                    <a:pt x="606" y="2276"/>
                  </a:lnTo>
                  <a:lnTo>
                    <a:pt x="616" y="2276"/>
                  </a:lnTo>
                  <a:lnTo>
                    <a:pt x="618" y="2251"/>
                  </a:lnTo>
                  <a:lnTo>
                    <a:pt x="625" y="2252"/>
                  </a:lnTo>
                  <a:lnTo>
                    <a:pt x="627" y="2230"/>
                  </a:lnTo>
                  <a:lnTo>
                    <a:pt x="642" y="2237"/>
                  </a:lnTo>
                  <a:lnTo>
                    <a:pt x="646" y="2222"/>
                  </a:lnTo>
                  <a:lnTo>
                    <a:pt x="654" y="2221"/>
                  </a:lnTo>
                  <a:lnTo>
                    <a:pt x="655" y="2192"/>
                  </a:lnTo>
                  <a:lnTo>
                    <a:pt x="672" y="2194"/>
                  </a:lnTo>
                  <a:lnTo>
                    <a:pt x="672" y="2176"/>
                  </a:lnTo>
                  <a:lnTo>
                    <a:pt x="682" y="2179"/>
                  </a:lnTo>
                  <a:lnTo>
                    <a:pt x="684" y="2158"/>
                  </a:lnTo>
                  <a:lnTo>
                    <a:pt x="700" y="2164"/>
                  </a:lnTo>
                  <a:lnTo>
                    <a:pt x="705" y="2140"/>
                  </a:lnTo>
                  <a:lnTo>
                    <a:pt x="720" y="2141"/>
                  </a:lnTo>
                  <a:lnTo>
                    <a:pt x="721" y="2119"/>
                  </a:lnTo>
                  <a:lnTo>
                    <a:pt x="738" y="2119"/>
                  </a:lnTo>
                  <a:lnTo>
                    <a:pt x="744" y="2102"/>
                  </a:lnTo>
                  <a:lnTo>
                    <a:pt x="756" y="2104"/>
                  </a:lnTo>
                  <a:lnTo>
                    <a:pt x="756" y="2084"/>
                  </a:lnTo>
                  <a:lnTo>
                    <a:pt x="775" y="2083"/>
                  </a:lnTo>
                  <a:lnTo>
                    <a:pt x="783" y="2065"/>
                  </a:lnTo>
                  <a:lnTo>
                    <a:pt x="798" y="2063"/>
                  </a:lnTo>
                  <a:lnTo>
                    <a:pt x="804" y="2048"/>
                  </a:lnTo>
                  <a:lnTo>
                    <a:pt x="819" y="2048"/>
                  </a:lnTo>
                  <a:lnTo>
                    <a:pt x="825" y="2038"/>
                  </a:lnTo>
                  <a:lnTo>
                    <a:pt x="835" y="2041"/>
                  </a:lnTo>
                  <a:lnTo>
                    <a:pt x="834" y="2020"/>
                  </a:lnTo>
                  <a:lnTo>
                    <a:pt x="852" y="2023"/>
                  </a:lnTo>
                  <a:lnTo>
                    <a:pt x="853" y="2005"/>
                  </a:lnTo>
                  <a:lnTo>
                    <a:pt x="868" y="2003"/>
                  </a:lnTo>
                  <a:lnTo>
                    <a:pt x="877" y="1984"/>
                  </a:lnTo>
                  <a:lnTo>
                    <a:pt x="891" y="1972"/>
                  </a:lnTo>
                  <a:lnTo>
                    <a:pt x="904" y="1972"/>
                  </a:lnTo>
                  <a:lnTo>
                    <a:pt x="912" y="1943"/>
                  </a:lnTo>
                  <a:lnTo>
                    <a:pt x="921" y="1933"/>
                  </a:lnTo>
                  <a:lnTo>
                    <a:pt x="940" y="1939"/>
                  </a:lnTo>
                  <a:lnTo>
                    <a:pt x="943" y="1912"/>
                  </a:lnTo>
                  <a:lnTo>
                    <a:pt x="955" y="1906"/>
                  </a:lnTo>
                  <a:lnTo>
                    <a:pt x="958" y="1886"/>
                  </a:lnTo>
                  <a:lnTo>
                    <a:pt x="984" y="1885"/>
                  </a:lnTo>
                  <a:lnTo>
                    <a:pt x="987" y="1852"/>
                  </a:lnTo>
                  <a:lnTo>
                    <a:pt x="1005" y="1844"/>
                  </a:lnTo>
                  <a:lnTo>
                    <a:pt x="1012" y="1826"/>
                  </a:lnTo>
                  <a:lnTo>
                    <a:pt x="1026" y="1825"/>
                  </a:lnTo>
                  <a:lnTo>
                    <a:pt x="1027" y="1796"/>
                  </a:lnTo>
                  <a:lnTo>
                    <a:pt x="1038" y="1796"/>
                  </a:lnTo>
                  <a:lnTo>
                    <a:pt x="1039" y="1780"/>
                  </a:lnTo>
                  <a:lnTo>
                    <a:pt x="1053" y="1769"/>
                  </a:lnTo>
                  <a:lnTo>
                    <a:pt x="1053" y="1753"/>
                  </a:lnTo>
                  <a:lnTo>
                    <a:pt x="1066" y="1735"/>
                  </a:lnTo>
                  <a:lnTo>
                    <a:pt x="1063" y="1702"/>
                  </a:lnTo>
                  <a:lnTo>
                    <a:pt x="1074" y="1693"/>
                  </a:lnTo>
                  <a:lnTo>
                    <a:pt x="1075" y="1655"/>
                  </a:lnTo>
                  <a:lnTo>
                    <a:pt x="1087" y="1649"/>
                  </a:lnTo>
                  <a:lnTo>
                    <a:pt x="1078" y="1625"/>
                  </a:lnTo>
                  <a:lnTo>
                    <a:pt x="1084" y="1612"/>
                  </a:lnTo>
                  <a:lnTo>
                    <a:pt x="1086" y="1582"/>
                  </a:lnTo>
                  <a:lnTo>
                    <a:pt x="1095" y="1582"/>
                  </a:lnTo>
                  <a:lnTo>
                    <a:pt x="1095" y="1553"/>
                  </a:lnTo>
                  <a:lnTo>
                    <a:pt x="1102" y="1541"/>
                  </a:lnTo>
                  <a:lnTo>
                    <a:pt x="1107" y="1501"/>
                  </a:lnTo>
                  <a:lnTo>
                    <a:pt x="1122" y="1474"/>
                  </a:lnTo>
                  <a:lnTo>
                    <a:pt x="1122" y="1448"/>
                  </a:lnTo>
                  <a:lnTo>
                    <a:pt x="1126" y="1400"/>
                  </a:lnTo>
                  <a:lnTo>
                    <a:pt x="1134" y="1385"/>
                  </a:lnTo>
                  <a:lnTo>
                    <a:pt x="1128" y="1367"/>
                  </a:lnTo>
                  <a:lnTo>
                    <a:pt x="1135" y="1340"/>
                  </a:lnTo>
                  <a:lnTo>
                    <a:pt x="1132" y="1322"/>
                  </a:lnTo>
                  <a:lnTo>
                    <a:pt x="1132" y="1304"/>
                  </a:lnTo>
                  <a:lnTo>
                    <a:pt x="1135" y="1282"/>
                  </a:lnTo>
                  <a:lnTo>
                    <a:pt x="1123" y="1273"/>
                  </a:lnTo>
                  <a:lnTo>
                    <a:pt x="1137" y="1249"/>
                  </a:lnTo>
                  <a:lnTo>
                    <a:pt x="1122" y="1241"/>
                  </a:lnTo>
                  <a:lnTo>
                    <a:pt x="1135" y="1216"/>
                  </a:lnTo>
                  <a:lnTo>
                    <a:pt x="1131" y="1193"/>
                  </a:lnTo>
                  <a:lnTo>
                    <a:pt x="1128" y="1187"/>
                  </a:lnTo>
                  <a:lnTo>
                    <a:pt x="1128" y="1162"/>
                  </a:lnTo>
                  <a:lnTo>
                    <a:pt x="1120" y="1152"/>
                  </a:lnTo>
                  <a:lnTo>
                    <a:pt x="1120" y="1130"/>
                  </a:lnTo>
                  <a:lnTo>
                    <a:pt x="1108" y="1118"/>
                  </a:lnTo>
                  <a:lnTo>
                    <a:pt x="1117" y="1094"/>
                  </a:lnTo>
                  <a:lnTo>
                    <a:pt x="1108" y="1086"/>
                  </a:lnTo>
                  <a:lnTo>
                    <a:pt x="1108" y="1053"/>
                  </a:lnTo>
                  <a:lnTo>
                    <a:pt x="1098" y="1049"/>
                  </a:lnTo>
                  <a:lnTo>
                    <a:pt x="1099" y="1019"/>
                  </a:lnTo>
                  <a:lnTo>
                    <a:pt x="1095" y="981"/>
                  </a:lnTo>
                  <a:lnTo>
                    <a:pt x="1081" y="983"/>
                  </a:lnTo>
                  <a:lnTo>
                    <a:pt x="1086" y="951"/>
                  </a:lnTo>
                  <a:lnTo>
                    <a:pt x="1077" y="933"/>
                  </a:lnTo>
                  <a:lnTo>
                    <a:pt x="1084" y="917"/>
                  </a:lnTo>
                  <a:lnTo>
                    <a:pt x="1072" y="906"/>
                  </a:lnTo>
                  <a:lnTo>
                    <a:pt x="1077" y="870"/>
                  </a:lnTo>
                  <a:lnTo>
                    <a:pt x="1068" y="858"/>
                  </a:lnTo>
                  <a:lnTo>
                    <a:pt x="1063" y="825"/>
                  </a:lnTo>
                  <a:lnTo>
                    <a:pt x="1054" y="816"/>
                  </a:lnTo>
                  <a:lnTo>
                    <a:pt x="1048" y="786"/>
                  </a:lnTo>
                  <a:lnTo>
                    <a:pt x="1041" y="783"/>
                  </a:lnTo>
                  <a:lnTo>
                    <a:pt x="1038" y="767"/>
                  </a:lnTo>
                  <a:lnTo>
                    <a:pt x="1024" y="759"/>
                  </a:lnTo>
                  <a:lnTo>
                    <a:pt x="1026" y="738"/>
                  </a:lnTo>
                  <a:lnTo>
                    <a:pt x="1014" y="737"/>
                  </a:lnTo>
                  <a:lnTo>
                    <a:pt x="1003" y="717"/>
                  </a:lnTo>
                  <a:lnTo>
                    <a:pt x="988" y="710"/>
                  </a:lnTo>
                  <a:lnTo>
                    <a:pt x="982" y="681"/>
                  </a:lnTo>
                  <a:lnTo>
                    <a:pt x="961" y="680"/>
                  </a:lnTo>
                  <a:lnTo>
                    <a:pt x="958" y="654"/>
                  </a:lnTo>
                  <a:lnTo>
                    <a:pt x="946" y="656"/>
                  </a:lnTo>
                  <a:lnTo>
                    <a:pt x="939" y="624"/>
                  </a:lnTo>
                  <a:lnTo>
                    <a:pt x="924" y="629"/>
                  </a:lnTo>
                  <a:lnTo>
                    <a:pt x="907" y="614"/>
                  </a:lnTo>
                  <a:lnTo>
                    <a:pt x="907" y="588"/>
                  </a:lnTo>
                  <a:lnTo>
                    <a:pt x="892" y="591"/>
                  </a:lnTo>
                  <a:lnTo>
                    <a:pt x="870" y="561"/>
                  </a:lnTo>
                  <a:lnTo>
                    <a:pt x="853" y="563"/>
                  </a:lnTo>
                  <a:lnTo>
                    <a:pt x="849" y="536"/>
                  </a:lnTo>
                  <a:lnTo>
                    <a:pt x="835" y="534"/>
                  </a:lnTo>
                  <a:lnTo>
                    <a:pt x="828" y="516"/>
                  </a:lnTo>
                  <a:lnTo>
                    <a:pt x="802" y="522"/>
                  </a:lnTo>
                  <a:lnTo>
                    <a:pt x="807" y="512"/>
                  </a:lnTo>
                  <a:lnTo>
                    <a:pt x="799" y="495"/>
                  </a:lnTo>
                  <a:lnTo>
                    <a:pt x="784" y="497"/>
                  </a:lnTo>
                  <a:lnTo>
                    <a:pt x="780" y="479"/>
                  </a:lnTo>
                  <a:lnTo>
                    <a:pt x="754" y="480"/>
                  </a:lnTo>
                  <a:lnTo>
                    <a:pt x="756" y="461"/>
                  </a:lnTo>
                  <a:lnTo>
                    <a:pt x="721" y="441"/>
                  </a:lnTo>
                  <a:lnTo>
                    <a:pt x="720" y="423"/>
                  </a:lnTo>
                  <a:lnTo>
                    <a:pt x="703" y="416"/>
                  </a:lnTo>
                  <a:lnTo>
                    <a:pt x="700" y="405"/>
                  </a:lnTo>
                  <a:lnTo>
                    <a:pt x="682" y="402"/>
                  </a:lnTo>
                  <a:lnTo>
                    <a:pt x="685" y="384"/>
                  </a:lnTo>
                  <a:lnTo>
                    <a:pt x="658" y="369"/>
                  </a:lnTo>
                  <a:lnTo>
                    <a:pt x="655" y="356"/>
                  </a:lnTo>
                  <a:lnTo>
                    <a:pt x="645" y="330"/>
                  </a:lnTo>
                  <a:lnTo>
                    <a:pt x="625" y="321"/>
                  </a:lnTo>
                  <a:lnTo>
                    <a:pt x="618" y="287"/>
                  </a:lnTo>
                  <a:lnTo>
                    <a:pt x="606" y="285"/>
                  </a:lnTo>
                  <a:lnTo>
                    <a:pt x="603" y="248"/>
                  </a:lnTo>
                  <a:lnTo>
                    <a:pt x="592" y="246"/>
                  </a:lnTo>
                  <a:lnTo>
                    <a:pt x="586" y="201"/>
                  </a:lnTo>
                  <a:lnTo>
                    <a:pt x="577" y="189"/>
                  </a:lnTo>
                  <a:lnTo>
                    <a:pt x="570" y="167"/>
                  </a:lnTo>
                  <a:lnTo>
                    <a:pt x="570" y="141"/>
                  </a:lnTo>
                  <a:lnTo>
                    <a:pt x="556" y="137"/>
                  </a:lnTo>
                  <a:lnTo>
                    <a:pt x="562" y="111"/>
                  </a:lnTo>
                  <a:lnTo>
                    <a:pt x="552" y="102"/>
                  </a:lnTo>
                  <a:lnTo>
                    <a:pt x="550" y="81"/>
                  </a:lnTo>
                  <a:lnTo>
                    <a:pt x="538" y="24"/>
                  </a:lnTo>
                  <a:lnTo>
                    <a:pt x="52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45000"/>
                  </a:schemeClr>
                </a:gs>
                <a:gs pos="100000">
                  <a:schemeClr val="hlink">
                    <a:alpha val="45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618 0.16535 C -0.27587 0.10476 -0.25556 0.0444 -0.20625 0.01688 C -0.15695 -0.01064 -0.0342 0.00277 -2.77778E-7 3.92229E-6 " pathEditMode="relative" ptsTypes="aaA">
                                      <p:cBhvr>
                                        <p:cTn id="11" dur="1000" fill="hold"/>
                                        <p:tgtEl>
                                          <p:spTgt spid="150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1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9358 -0.04237 C -0.08611 -0.04098 -0.06545 -0.04237 -0.04879 -0.03357 C -0.03212 -0.02477 -0.00521 0.00138 0.00625 0.01041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51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3" y="263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0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11129 -0.06273 C -0.10486 -0.05486 -0.09167 -0.02569 -0.07309 -0.01527 C -0.05452 -0.00486 -0.01528 -0.00324 2.22222E-6 -2.96296E-6 " pathEditMode="relative" rAng="0" ptsTypes="aaa">
                                      <p:cBhvr>
                                        <p:cTn id="25" dur="1000" fill="hold"/>
                                        <p:tgtEl>
                                          <p:spTgt spid="150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481" name="Text Box 113"/>
          <p:cNvSpPr txBox="1">
            <a:spLocks noChangeArrowheads="1"/>
          </p:cNvSpPr>
          <p:nvPr/>
        </p:nvSpPr>
        <p:spPr bwMode="auto">
          <a:xfrm>
            <a:off x="668739" y="1546225"/>
            <a:ext cx="874821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>
                <a:ea typeface="宋体" charset="-122"/>
              </a:rPr>
              <a:t>以言语交际为中心的</a:t>
            </a:r>
            <a:r>
              <a:rPr lang="zh-CN" altLang="en-US" sz="4800" dirty="0" smtClean="0">
                <a:ea typeface="宋体" charset="-122"/>
              </a:rPr>
              <a:t>英语</a:t>
            </a:r>
            <a:endParaRPr lang="en-US" altLang="zh-CN" sz="4800" dirty="0" smtClean="0">
              <a:ea typeface="宋体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dirty="0" smtClean="0">
                <a:ea typeface="宋体" charset="-122"/>
              </a:rPr>
              <a:t>教学</a:t>
            </a:r>
            <a:r>
              <a:rPr lang="zh-CN" altLang="en-US" sz="4800" dirty="0">
                <a:ea typeface="宋体" charset="-122"/>
              </a:rPr>
              <a:t>模式</a:t>
            </a:r>
            <a:endParaRPr lang="en-US" altLang="zh-CN" sz="4800" dirty="0">
              <a:ea typeface="宋体" charset="-122"/>
            </a:endParaRPr>
          </a:p>
        </p:txBody>
      </p:sp>
      <p:sp>
        <p:nvSpPr>
          <p:cNvPr id="442484" name="Text Box 116"/>
          <p:cNvSpPr txBox="1">
            <a:spLocks noChangeArrowheads="1"/>
          </p:cNvSpPr>
          <p:nvPr/>
        </p:nvSpPr>
        <p:spPr bwMode="auto">
          <a:xfrm>
            <a:off x="5633398" y="4319244"/>
            <a:ext cx="3170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ea typeface="宋体" charset="-122"/>
              </a:rPr>
              <a:t>赵文涛</a:t>
            </a:r>
            <a:endParaRPr lang="en-US" altLang="zh-CN" sz="2400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英语教学模式</a:t>
            </a:r>
            <a:endParaRPr lang="zh-CN" altLang="en-US" dirty="0"/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152400" y="1989138"/>
            <a:ext cx="1295400" cy="8683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宋体" pitchFamily="2" charset="-122"/>
                <a:ea typeface="宋体" pitchFamily="2" charset="-122"/>
              </a:rPr>
              <a:t>情境引入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宋体" pitchFamily="2" charset="-122"/>
                <a:ea typeface="宋体" pitchFamily="2" charset="-122"/>
              </a:rPr>
              <a:t>复习</a:t>
            </a:r>
            <a:r>
              <a:rPr lang="zh-CN" altLang="en-US" sz="2000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宋体" pitchFamily="2" charset="-122"/>
                <a:ea typeface="宋体" pitchFamily="2" charset="-122"/>
              </a:rPr>
              <a:t>旧知</a:t>
            </a:r>
            <a:endParaRPr lang="en-US" altLang="zh-CN" sz="2000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981200" y="1989138"/>
            <a:ext cx="1219200" cy="8683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自主听读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宋体" pitchFamily="2" charset="-122"/>
                <a:ea typeface="宋体" pitchFamily="2" charset="-122"/>
              </a:rPr>
              <a:t>分层检测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5791200" y="1989138"/>
            <a:ext cx="1295400" cy="8683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宋体" pitchFamily="2" charset="-122"/>
                <a:ea typeface="宋体" pitchFamily="2" charset="-122"/>
              </a:rPr>
              <a:t>扩展听读</a:t>
            </a:r>
            <a:endParaRPr lang="en-US" altLang="zh-CN" sz="2000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宋体" pitchFamily="2" charset="-122"/>
                <a:ea typeface="宋体" pitchFamily="2" charset="-122"/>
              </a:rPr>
              <a:t>整体感知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7696200" y="1989138"/>
            <a:ext cx="1295400" cy="8683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宋体" pitchFamily="2" charset="-122"/>
                <a:ea typeface="宋体" pitchFamily="2" charset="-122"/>
              </a:rPr>
              <a:t>整体运用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宋体" pitchFamily="2" charset="-122"/>
                <a:ea typeface="宋体" pitchFamily="2" charset="-122"/>
              </a:rPr>
              <a:t>交际表达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1447800" y="2360613"/>
            <a:ext cx="457200" cy="306387"/>
          </a:xfrm>
          <a:prstGeom prst="rightArrow">
            <a:avLst>
              <a:gd name="adj1" fmla="val 50000"/>
              <a:gd name="adj2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3276600" y="2360613"/>
            <a:ext cx="457200" cy="306387"/>
          </a:xfrm>
          <a:prstGeom prst="rightArrow">
            <a:avLst>
              <a:gd name="adj1" fmla="val 50000"/>
              <a:gd name="adj2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7162800" y="2360613"/>
            <a:ext cx="533400" cy="306387"/>
          </a:xfrm>
          <a:prstGeom prst="rightArrow">
            <a:avLst>
              <a:gd name="adj1" fmla="val 50000"/>
              <a:gd name="adj2" fmla="val 58333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0" y="1989138"/>
            <a:ext cx="1219200" cy="868362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宋体" pitchFamily="2" charset="-122"/>
                <a:ea typeface="宋体" pitchFamily="2" charset="-122"/>
              </a:rPr>
              <a:t>两两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对话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宋体" pitchFamily="2" charset="-122"/>
                <a:ea typeface="宋体" pitchFamily="2" charset="-122"/>
              </a:rPr>
              <a:t>情景交际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5105400" y="2360613"/>
            <a:ext cx="609600" cy="306387"/>
          </a:xfrm>
          <a:prstGeom prst="rightArrow">
            <a:avLst>
              <a:gd name="adj1" fmla="val 50000"/>
              <a:gd name="adj2" fmla="val 6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457200" y="4885898"/>
            <a:ext cx="8229600" cy="968801"/>
          </a:xfrm>
          <a:prstGeom prst="rect">
            <a:avLst/>
          </a:prstGeom>
          <a:solidFill>
            <a:schemeClr val="folHlink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网络环境下的以语言交际为中心的教学模式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165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296889" y="1464593"/>
            <a:ext cx="8229600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00050" indent="-400050" algn="l" defTabSz="4343400">
              <a:spcBef>
                <a:spcPct val="20000"/>
              </a:spcBef>
              <a:tabLst>
                <a:tab pos="685800" algn="l"/>
              </a:tabLst>
            </a:pPr>
            <a:endParaRPr lang="en-US" altLang="zh-CN" sz="3200" dirty="0">
              <a:ea typeface="宋体" charset="-122"/>
            </a:endParaRP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gray">
          <a:xfrm>
            <a:off x="893763" y="4737100"/>
            <a:ext cx="7315200" cy="1219200"/>
          </a:xfrm>
          <a:prstGeom prst="rect">
            <a:avLst/>
          </a:prstGeom>
          <a:solidFill>
            <a:schemeClr val="folHlink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1046163" y="4881563"/>
            <a:ext cx="716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3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111111"/>
                </a:solidFill>
                <a:ea typeface="宋体" charset="-122"/>
              </a:rPr>
              <a:t>实践基础上总结了听、说、背、唱、演五个策略</a:t>
            </a:r>
            <a:endParaRPr lang="en-US" altLang="zh-CN" sz="2400" dirty="0">
              <a:solidFill>
                <a:srgbClr val="111111"/>
              </a:solidFill>
              <a:ea typeface="宋体" charset="-122"/>
            </a:endParaRPr>
          </a:p>
        </p:txBody>
      </p:sp>
      <p:sp>
        <p:nvSpPr>
          <p:cNvPr id="250888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62013"/>
          </a:xfrm>
        </p:spPr>
        <p:txBody>
          <a:bodyPr/>
          <a:lstStyle/>
          <a:p>
            <a:r>
              <a:rPr lang="zh-CN" altLang="en-US" dirty="0" smtClean="0">
                <a:ea typeface="宋体" charset="-122"/>
              </a:rPr>
              <a:t>五个策略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8" name="Oval 22"/>
          <p:cNvSpPr>
            <a:spLocks noChangeArrowheads="1"/>
          </p:cNvSpPr>
          <p:nvPr/>
        </p:nvSpPr>
        <p:spPr bwMode="gray">
          <a:xfrm>
            <a:off x="855196" y="2149302"/>
            <a:ext cx="1352550" cy="1344612"/>
          </a:xfrm>
          <a:prstGeom prst="ellipse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shade val="56078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9" name="Picture 23" descr="light_shadow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5"/>
          <a:stretch>
            <a:fillRect/>
          </a:stretch>
        </p:blipFill>
        <p:spPr bwMode="gray">
          <a:xfrm>
            <a:off x="827734" y="2149302"/>
            <a:ext cx="98266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36"/>
          <p:cNvSpPr>
            <a:spLocks noChangeArrowheads="1"/>
          </p:cNvSpPr>
          <p:nvPr/>
        </p:nvSpPr>
        <p:spPr bwMode="gray">
          <a:xfrm>
            <a:off x="2469916" y="2142132"/>
            <a:ext cx="1352550" cy="1344613"/>
          </a:xfrm>
          <a:prstGeom prst="ellipse">
            <a:avLst/>
          </a:prstGeom>
          <a:gradFill rotWithShape="1">
            <a:gsLst>
              <a:gs pos="0">
                <a:schemeClr val="accent2">
                  <a:alpha val="67999"/>
                </a:schemeClr>
              </a:gs>
              <a:gs pos="100000">
                <a:schemeClr val="accent2">
                  <a:gamma/>
                  <a:shade val="2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1" name="Picture 37" descr="light_shadow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5"/>
          <a:stretch>
            <a:fillRect/>
          </a:stretch>
        </p:blipFill>
        <p:spPr bwMode="gray">
          <a:xfrm>
            <a:off x="2447691" y="2186582"/>
            <a:ext cx="98266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50"/>
          <p:cNvSpPr>
            <a:spLocks noChangeArrowheads="1"/>
          </p:cNvSpPr>
          <p:nvPr/>
        </p:nvSpPr>
        <p:spPr bwMode="gray">
          <a:xfrm>
            <a:off x="4129891" y="2043572"/>
            <a:ext cx="1350963" cy="1344613"/>
          </a:xfrm>
          <a:prstGeom prst="ellipse">
            <a:avLst/>
          </a:prstGeom>
          <a:gradFill rotWithShape="1">
            <a:gsLst>
              <a:gs pos="0">
                <a:schemeClr val="folHlink">
                  <a:alpha val="67999"/>
                </a:schemeClr>
              </a:gs>
              <a:gs pos="100000">
                <a:schemeClr val="folHlink">
                  <a:gamma/>
                  <a:shade val="2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3" name="Picture 51" descr="light_shadow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5"/>
          <a:stretch>
            <a:fillRect/>
          </a:stretch>
        </p:blipFill>
        <p:spPr bwMode="gray">
          <a:xfrm>
            <a:off x="4107666" y="2169910"/>
            <a:ext cx="98266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63"/>
          <p:cNvSpPr txBox="1">
            <a:spLocks noChangeArrowheads="1"/>
          </p:cNvSpPr>
          <p:nvPr/>
        </p:nvSpPr>
        <p:spPr bwMode="gray">
          <a:xfrm>
            <a:off x="976959" y="2676352"/>
            <a:ext cx="1077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bg1"/>
                </a:solidFill>
                <a:ea typeface="宋体" charset="-122"/>
              </a:rPr>
              <a:t>听</a:t>
            </a:r>
            <a:endParaRPr lang="en-US" altLang="zh-CN" sz="2400" dirty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5" name="Text Box 64"/>
          <p:cNvSpPr txBox="1">
            <a:spLocks noChangeArrowheads="1"/>
          </p:cNvSpPr>
          <p:nvPr/>
        </p:nvSpPr>
        <p:spPr bwMode="gray">
          <a:xfrm>
            <a:off x="2598503" y="2702520"/>
            <a:ext cx="107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bg1"/>
                </a:solidFill>
                <a:ea typeface="宋体" charset="-122"/>
              </a:rPr>
              <a:t>说</a:t>
            </a:r>
            <a:endParaRPr lang="en-US" altLang="zh-CN" sz="2400" dirty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6" name="Text Box 65"/>
          <p:cNvSpPr txBox="1">
            <a:spLocks noChangeArrowheads="1"/>
          </p:cNvSpPr>
          <p:nvPr/>
        </p:nvSpPr>
        <p:spPr bwMode="gray">
          <a:xfrm>
            <a:off x="4266415" y="2676352"/>
            <a:ext cx="107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bg1"/>
                </a:solidFill>
                <a:ea typeface="宋体" charset="-122"/>
              </a:rPr>
              <a:t>背</a:t>
            </a:r>
            <a:endParaRPr lang="en-US" altLang="zh-CN" sz="2400" dirty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28" name="Oval 36"/>
          <p:cNvSpPr>
            <a:spLocks noChangeArrowheads="1"/>
          </p:cNvSpPr>
          <p:nvPr/>
        </p:nvSpPr>
        <p:spPr bwMode="gray">
          <a:xfrm>
            <a:off x="7209361" y="2057558"/>
            <a:ext cx="1352550" cy="1344613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endParaRPr lang="zh-CN" altLang="en-US"/>
          </a:p>
        </p:txBody>
      </p:sp>
      <p:pic>
        <p:nvPicPr>
          <p:cNvPr id="29" name="Picture 37" descr="light_shadow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5"/>
          <a:stretch>
            <a:fillRect/>
          </a:stretch>
        </p:blipFill>
        <p:spPr bwMode="gray">
          <a:xfrm>
            <a:off x="7187136" y="2142952"/>
            <a:ext cx="98266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val 50"/>
          <p:cNvSpPr>
            <a:spLocks noChangeArrowheads="1"/>
          </p:cNvSpPr>
          <p:nvPr/>
        </p:nvSpPr>
        <p:spPr bwMode="gray">
          <a:xfrm>
            <a:off x="5737890" y="2043910"/>
            <a:ext cx="1350963" cy="134461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/>
          </a:p>
        </p:txBody>
      </p:sp>
      <p:pic>
        <p:nvPicPr>
          <p:cNvPr id="31" name="Picture 51" descr="light_shadow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5"/>
          <a:stretch>
            <a:fillRect/>
          </a:stretch>
        </p:blipFill>
        <p:spPr bwMode="gray">
          <a:xfrm>
            <a:off x="5715665" y="2142952"/>
            <a:ext cx="98266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 Box 64"/>
          <p:cNvSpPr txBox="1">
            <a:spLocks noChangeArrowheads="1"/>
          </p:cNvSpPr>
          <p:nvPr/>
        </p:nvSpPr>
        <p:spPr bwMode="gray">
          <a:xfrm>
            <a:off x="7337948" y="2604298"/>
            <a:ext cx="107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bg1"/>
                </a:solidFill>
                <a:ea typeface="宋体" charset="-122"/>
              </a:rPr>
              <a:t>演</a:t>
            </a:r>
            <a:endParaRPr lang="en-US" altLang="zh-CN" sz="2400" dirty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34" name="Text Box 65"/>
          <p:cNvSpPr txBox="1">
            <a:spLocks noChangeArrowheads="1"/>
          </p:cNvSpPr>
          <p:nvPr/>
        </p:nvSpPr>
        <p:spPr bwMode="gray">
          <a:xfrm>
            <a:off x="5883940" y="2633490"/>
            <a:ext cx="1077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bg1"/>
                </a:solidFill>
                <a:ea typeface="宋体" charset="-122"/>
              </a:rPr>
              <a:t>唱</a:t>
            </a:r>
            <a:endParaRPr lang="en-US" altLang="zh-CN" sz="2400" dirty="0">
              <a:solidFill>
                <a:schemeClr val="bg1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a typeface="宋体" charset="-122"/>
              </a:rPr>
              <a:t>补充策略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503812" name="Freeform 4"/>
          <p:cNvSpPr>
            <a:spLocks/>
          </p:cNvSpPr>
          <p:nvPr/>
        </p:nvSpPr>
        <p:spPr bwMode="gray">
          <a:xfrm>
            <a:off x="388938" y="1938338"/>
            <a:ext cx="1638300" cy="449262"/>
          </a:xfrm>
          <a:custGeom>
            <a:avLst/>
            <a:gdLst>
              <a:gd name="T0" fmla="*/ 1 w 880"/>
              <a:gd name="T1" fmla="*/ 113 h 283"/>
              <a:gd name="T2" fmla="*/ 1 w 880"/>
              <a:gd name="T3" fmla="*/ 283 h 283"/>
              <a:gd name="T4" fmla="*/ 880 w 880"/>
              <a:gd name="T5" fmla="*/ 283 h 283"/>
              <a:gd name="T6" fmla="*/ 880 w 880"/>
              <a:gd name="T7" fmla="*/ 106 h 283"/>
              <a:gd name="T8" fmla="*/ 742 w 880"/>
              <a:gd name="T9" fmla="*/ 4 h 283"/>
              <a:gd name="T10" fmla="*/ 140 w 880"/>
              <a:gd name="T11" fmla="*/ 4 h 283"/>
              <a:gd name="T12" fmla="*/ 1 w 880"/>
              <a:gd name="T13" fmla="*/ 113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0" h="283">
                <a:moveTo>
                  <a:pt x="1" y="113"/>
                </a:moveTo>
                <a:cubicBezTo>
                  <a:pt x="1" y="237"/>
                  <a:pt x="1" y="283"/>
                  <a:pt x="1" y="283"/>
                </a:cubicBezTo>
                <a:lnTo>
                  <a:pt x="880" y="283"/>
                </a:lnTo>
                <a:lnTo>
                  <a:pt x="880" y="106"/>
                </a:lnTo>
                <a:cubicBezTo>
                  <a:pt x="878" y="68"/>
                  <a:pt x="862" y="4"/>
                  <a:pt x="742" y="4"/>
                </a:cubicBezTo>
                <a:cubicBezTo>
                  <a:pt x="365" y="4"/>
                  <a:pt x="140" y="4"/>
                  <a:pt x="140" y="4"/>
                </a:cubicBezTo>
                <a:cubicBezTo>
                  <a:pt x="16" y="0"/>
                  <a:pt x="0" y="91"/>
                  <a:pt x="1" y="1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grpSp>
        <p:nvGrpSpPr>
          <p:cNvPr id="503819" name="Group 11"/>
          <p:cNvGrpSpPr>
            <a:grpSpLocks/>
          </p:cNvGrpSpPr>
          <p:nvPr/>
        </p:nvGrpSpPr>
        <p:grpSpPr bwMode="auto">
          <a:xfrm rot="14245961" flipV="1">
            <a:off x="4094957" y="2367756"/>
            <a:ext cx="2616200" cy="576263"/>
            <a:chOff x="2532" y="1051"/>
            <a:chExt cx="893" cy="246"/>
          </a:xfrm>
        </p:grpSpPr>
        <p:grpSp>
          <p:nvGrpSpPr>
            <p:cNvPr id="503820" name="Group 12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503821" name="AutoShape 13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  <p:sp>
            <p:nvSpPr>
              <p:cNvPr id="503822" name="AutoShape 14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  <p:sp>
            <p:nvSpPr>
              <p:cNvPr id="503823" name="AutoShape 15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  <p:sp>
            <p:nvSpPr>
              <p:cNvPr id="503824" name="AutoShape 16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</p:grpSp>
        <p:grpSp>
          <p:nvGrpSpPr>
            <p:cNvPr id="503825" name="Group 17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503826" name="AutoShape 18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  <p:sp>
            <p:nvSpPr>
              <p:cNvPr id="503827" name="AutoShape 19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  <p:sp>
            <p:nvSpPr>
              <p:cNvPr id="503828" name="AutoShape 20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  <p:sp>
            <p:nvSpPr>
              <p:cNvPr id="503829" name="AutoShape 21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</p:grpSp>
      </p:grpSp>
      <p:sp>
        <p:nvSpPr>
          <p:cNvPr id="503855" name="Rectangle 47"/>
          <p:cNvSpPr>
            <a:spLocks noChangeArrowheads="1"/>
          </p:cNvSpPr>
          <p:nvPr/>
        </p:nvSpPr>
        <p:spPr bwMode="gray">
          <a:xfrm>
            <a:off x="390525" y="2387600"/>
            <a:ext cx="2530475" cy="64452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503856" name="Freeform 48"/>
          <p:cNvSpPr>
            <a:spLocks/>
          </p:cNvSpPr>
          <p:nvPr/>
        </p:nvSpPr>
        <p:spPr bwMode="gray">
          <a:xfrm>
            <a:off x="7158038" y="1944688"/>
            <a:ext cx="1627187" cy="449262"/>
          </a:xfrm>
          <a:custGeom>
            <a:avLst/>
            <a:gdLst>
              <a:gd name="T0" fmla="*/ 1 w 880"/>
              <a:gd name="T1" fmla="*/ 113 h 283"/>
              <a:gd name="T2" fmla="*/ 1 w 880"/>
              <a:gd name="T3" fmla="*/ 283 h 283"/>
              <a:gd name="T4" fmla="*/ 880 w 880"/>
              <a:gd name="T5" fmla="*/ 283 h 283"/>
              <a:gd name="T6" fmla="*/ 880 w 880"/>
              <a:gd name="T7" fmla="*/ 106 h 283"/>
              <a:gd name="T8" fmla="*/ 742 w 880"/>
              <a:gd name="T9" fmla="*/ 4 h 283"/>
              <a:gd name="T10" fmla="*/ 140 w 880"/>
              <a:gd name="T11" fmla="*/ 4 h 283"/>
              <a:gd name="T12" fmla="*/ 1 w 880"/>
              <a:gd name="T13" fmla="*/ 113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0" h="283">
                <a:moveTo>
                  <a:pt x="1" y="113"/>
                </a:moveTo>
                <a:cubicBezTo>
                  <a:pt x="1" y="237"/>
                  <a:pt x="1" y="283"/>
                  <a:pt x="1" y="283"/>
                </a:cubicBezTo>
                <a:lnTo>
                  <a:pt x="880" y="283"/>
                </a:lnTo>
                <a:lnTo>
                  <a:pt x="880" y="106"/>
                </a:lnTo>
                <a:cubicBezTo>
                  <a:pt x="878" y="68"/>
                  <a:pt x="862" y="4"/>
                  <a:pt x="742" y="4"/>
                </a:cubicBezTo>
                <a:cubicBezTo>
                  <a:pt x="365" y="4"/>
                  <a:pt x="140" y="4"/>
                  <a:pt x="140" y="4"/>
                </a:cubicBezTo>
                <a:cubicBezTo>
                  <a:pt x="16" y="0"/>
                  <a:pt x="0" y="91"/>
                  <a:pt x="1" y="11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503857" name="Rectangle 49"/>
          <p:cNvSpPr>
            <a:spLocks noChangeArrowheads="1"/>
          </p:cNvSpPr>
          <p:nvPr/>
        </p:nvSpPr>
        <p:spPr bwMode="gray">
          <a:xfrm>
            <a:off x="6264275" y="2393950"/>
            <a:ext cx="2530475" cy="64452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503858" name="Freeform 50"/>
          <p:cNvSpPr>
            <a:spLocks/>
          </p:cNvSpPr>
          <p:nvPr/>
        </p:nvSpPr>
        <p:spPr bwMode="gray">
          <a:xfrm>
            <a:off x="7165975" y="4368800"/>
            <a:ext cx="1638300" cy="449263"/>
          </a:xfrm>
          <a:custGeom>
            <a:avLst/>
            <a:gdLst>
              <a:gd name="T0" fmla="*/ 1 w 880"/>
              <a:gd name="T1" fmla="*/ 113 h 283"/>
              <a:gd name="T2" fmla="*/ 1 w 880"/>
              <a:gd name="T3" fmla="*/ 283 h 283"/>
              <a:gd name="T4" fmla="*/ 880 w 880"/>
              <a:gd name="T5" fmla="*/ 283 h 283"/>
              <a:gd name="T6" fmla="*/ 880 w 880"/>
              <a:gd name="T7" fmla="*/ 106 h 283"/>
              <a:gd name="T8" fmla="*/ 742 w 880"/>
              <a:gd name="T9" fmla="*/ 4 h 283"/>
              <a:gd name="T10" fmla="*/ 140 w 880"/>
              <a:gd name="T11" fmla="*/ 4 h 283"/>
              <a:gd name="T12" fmla="*/ 1 w 880"/>
              <a:gd name="T13" fmla="*/ 113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0" h="283">
                <a:moveTo>
                  <a:pt x="1" y="113"/>
                </a:moveTo>
                <a:cubicBezTo>
                  <a:pt x="1" y="237"/>
                  <a:pt x="1" y="283"/>
                  <a:pt x="1" y="283"/>
                </a:cubicBezTo>
                <a:lnTo>
                  <a:pt x="880" y="283"/>
                </a:lnTo>
                <a:lnTo>
                  <a:pt x="880" y="106"/>
                </a:lnTo>
                <a:cubicBezTo>
                  <a:pt x="878" y="68"/>
                  <a:pt x="862" y="4"/>
                  <a:pt x="742" y="4"/>
                </a:cubicBezTo>
                <a:cubicBezTo>
                  <a:pt x="365" y="4"/>
                  <a:pt x="140" y="4"/>
                  <a:pt x="140" y="4"/>
                </a:cubicBezTo>
                <a:cubicBezTo>
                  <a:pt x="16" y="0"/>
                  <a:pt x="0" y="91"/>
                  <a:pt x="1" y="113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503859" name="Rectangle 51"/>
          <p:cNvSpPr>
            <a:spLocks noChangeArrowheads="1"/>
          </p:cNvSpPr>
          <p:nvPr/>
        </p:nvSpPr>
        <p:spPr bwMode="gray">
          <a:xfrm>
            <a:off x="6272213" y="4818063"/>
            <a:ext cx="2530475" cy="64452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503860" name="Freeform 52"/>
          <p:cNvSpPr>
            <a:spLocks/>
          </p:cNvSpPr>
          <p:nvPr/>
        </p:nvSpPr>
        <p:spPr bwMode="gray">
          <a:xfrm>
            <a:off x="400050" y="4386263"/>
            <a:ext cx="1638300" cy="449262"/>
          </a:xfrm>
          <a:custGeom>
            <a:avLst/>
            <a:gdLst>
              <a:gd name="T0" fmla="*/ 1 w 880"/>
              <a:gd name="T1" fmla="*/ 113 h 283"/>
              <a:gd name="T2" fmla="*/ 1 w 880"/>
              <a:gd name="T3" fmla="*/ 283 h 283"/>
              <a:gd name="T4" fmla="*/ 880 w 880"/>
              <a:gd name="T5" fmla="*/ 283 h 283"/>
              <a:gd name="T6" fmla="*/ 880 w 880"/>
              <a:gd name="T7" fmla="*/ 106 h 283"/>
              <a:gd name="T8" fmla="*/ 742 w 880"/>
              <a:gd name="T9" fmla="*/ 4 h 283"/>
              <a:gd name="T10" fmla="*/ 140 w 880"/>
              <a:gd name="T11" fmla="*/ 4 h 283"/>
              <a:gd name="T12" fmla="*/ 1 w 880"/>
              <a:gd name="T13" fmla="*/ 113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0" h="283">
                <a:moveTo>
                  <a:pt x="1" y="113"/>
                </a:moveTo>
                <a:cubicBezTo>
                  <a:pt x="1" y="237"/>
                  <a:pt x="1" y="283"/>
                  <a:pt x="1" y="283"/>
                </a:cubicBezTo>
                <a:lnTo>
                  <a:pt x="880" y="283"/>
                </a:lnTo>
                <a:lnTo>
                  <a:pt x="880" y="106"/>
                </a:lnTo>
                <a:cubicBezTo>
                  <a:pt x="878" y="68"/>
                  <a:pt x="862" y="4"/>
                  <a:pt x="742" y="4"/>
                </a:cubicBezTo>
                <a:cubicBezTo>
                  <a:pt x="365" y="4"/>
                  <a:pt x="140" y="4"/>
                  <a:pt x="140" y="4"/>
                </a:cubicBezTo>
                <a:cubicBezTo>
                  <a:pt x="16" y="0"/>
                  <a:pt x="0" y="91"/>
                  <a:pt x="1" y="1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503861" name="Rectangle 53"/>
          <p:cNvSpPr>
            <a:spLocks noChangeArrowheads="1"/>
          </p:cNvSpPr>
          <p:nvPr/>
        </p:nvSpPr>
        <p:spPr bwMode="gray">
          <a:xfrm>
            <a:off x="401638" y="4835525"/>
            <a:ext cx="2530475" cy="64452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503862" name="Text Box 54"/>
          <p:cNvSpPr txBox="1">
            <a:spLocks noChangeArrowheads="1"/>
          </p:cNvSpPr>
          <p:nvPr/>
        </p:nvSpPr>
        <p:spPr bwMode="gray">
          <a:xfrm>
            <a:off x="466725" y="1981200"/>
            <a:ext cx="1470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FFFF"/>
                </a:solidFill>
                <a:ea typeface="宋体" charset="-122"/>
              </a:rPr>
              <a:t>协</a:t>
            </a:r>
            <a:endParaRPr lang="en-US" altLang="zh-CN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03863" name="Text Box 55"/>
          <p:cNvSpPr txBox="1">
            <a:spLocks noChangeArrowheads="1"/>
          </p:cNvSpPr>
          <p:nvPr/>
        </p:nvSpPr>
        <p:spPr bwMode="gray">
          <a:xfrm>
            <a:off x="487363" y="4429125"/>
            <a:ext cx="1470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FFFF"/>
                </a:solidFill>
                <a:ea typeface="宋体" charset="-122"/>
              </a:rPr>
              <a:t>研</a:t>
            </a:r>
            <a:endParaRPr lang="en-US" altLang="zh-CN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03864" name="Text Box 56"/>
          <p:cNvSpPr txBox="1">
            <a:spLocks noChangeArrowheads="1"/>
          </p:cNvSpPr>
          <p:nvPr/>
        </p:nvSpPr>
        <p:spPr bwMode="gray">
          <a:xfrm>
            <a:off x="7248525" y="2000250"/>
            <a:ext cx="1470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FFFF"/>
                </a:solidFill>
                <a:ea typeface="宋体" charset="-122"/>
              </a:rPr>
              <a:t>评</a:t>
            </a:r>
            <a:endParaRPr lang="en-US" altLang="zh-CN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03865" name="Text Box 57"/>
          <p:cNvSpPr txBox="1">
            <a:spLocks noChangeArrowheads="1"/>
          </p:cNvSpPr>
          <p:nvPr/>
        </p:nvSpPr>
        <p:spPr bwMode="gray">
          <a:xfrm>
            <a:off x="7248525" y="4418013"/>
            <a:ext cx="1470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FFFF"/>
                </a:solidFill>
                <a:ea typeface="宋体" charset="-122"/>
              </a:rPr>
              <a:t>打</a:t>
            </a:r>
            <a:endParaRPr lang="en-US" altLang="zh-CN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03867" name="Rectangle 59"/>
          <p:cNvSpPr>
            <a:spLocks noChangeArrowheads="1"/>
          </p:cNvSpPr>
          <p:nvPr/>
        </p:nvSpPr>
        <p:spPr bwMode="gray">
          <a:xfrm>
            <a:off x="422275" y="2584450"/>
            <a:ext cx="2478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协作学习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503868" name="Rectangle 60"/>
          <p:cNvSpPr>
            <a:spLocks noChangeArrowheads="1"/>
          </p:cNvSpPr>
          <p:nvPr/>
        </p:nvSpPr>
        <p:spPr bwMode="gray">
          <a:xfrm>
            <a:off x="433388" y="5018088"/>
            <a:ext cx="2478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互相研讨、交流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503869" name="Rectangle 61"/>
          <p:cNvSpPr>
            <a:spLocks noChangeArrowheads="1"/>
          </p:cNvSpPr>
          <p:nvPr/>
        </p:nvSpPr>
        <p:spPr bwMode="gray">
          <a:xfrm>
            <a:off x="6270625" y="2584450"/>
            <a:ext cx="2478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评价纠正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503870" name="Rectangle 62"/>
          <p:cNvSpPr>
            <a:spLocks noChangeArrowheads="1"/>
          </p:cNvSpPr>
          <p:nvPr/>
        </p:nvSpPr>
        <p:spPr bwMode="gray">
          <a:xfrm>
            <a:off x="6281738" y="5018088"/>
            <a:ext cx="2478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打字练词、打字表达写作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68" name="Freeform 48"/>
          <p:cNvSpPr>
            <a:spLocks/>
          </p:cNvSpPr>
          <p:nvPr/>
        </p:nvSpPr>
        <p:spPr bwMode="gray">
          <a:xfrm>
            <a:off x="4280582" y="3448240"/>
            <a:ext cx="1627187" cy="449262"/>
          </a:xfrm>
          <a:custGeom>
            <a:avLst/>
            <a:gdLst>
              <a:gd name="T0" fmla="*/ 1 w 880"/>
              <a:gd name="T1" fmla="*/ 113 h 283"/>
              <a:gd name="T2" fmla="*/ 1 w 880"/>
              <a:gd name="T3" fmla="*/ 283 h 283"/>
              <a:gd name="T4" fmla="*/ 880 w 880"/>
              <a:gd name="T5" fmla="*/ 283 h 283"/>
              <a:gd name="T6" fmla="*/ 880 w 880"/>
              <a:gd name="T7" fmla="*/ 106 h 283"/>
              <a:gd name="T8" fmla="*/ 742 w 880"/>
              <a:gd name="T9" fmla="*/ 4 h 283"/>
              <a:gd name="T10" fmla="*/ 140 w 880"/>
              <a:gd name="T11" fmla="*/ 4 h 283"/>
              <a:gd name="T12" fmla="*/ 1 w 880"/>
              <a:gd name="T13" fmla="*/ 113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0" h="283">
                <a:moveTo>
                  <a:pt x="1" y="113"/>
                </a:moveTo>
                <a:cubicBezTo>
                  <a:pt x="1" y="237"/>
                  <a:pt x="1" y="283"/>
                  <a:pt x="1" y="283"/>
                </a:cubicBezTo>
                <a:lnTo>
                  <a:pt x="880" y="283"/>
                </a:lnTo>
                <a:lnTo>
                  <a:pt x="880" y="106"/>
                </a:lnTo>
                <a:cubicBezTo>
                  <a:pt x="878" y="68"/>
                  <a:pt x="862" y="4"/>
                  <a:pt x="742" y="4"/>
                </a:cubicBezTo>
                <a:cubicBezTo>
                  <a:pt x="365" y="4"/>
                  <a:pt x="140" y="4"/>
                  <a:pt x="140" y="4"/>
                </a:cubicBezTo>
                <a:cubicBezTo>
                  <a:pt x="16" y="0"/>
                  <a:pt x="0" y="91"/>
                  <a:pt x="1" y="113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69" name="Rectangle 49"/>
          <p:cNvSpPr>
            <a:spLocks noChangeArrowheads="1"/>
          </p:cNvSpPr>
          <p:nvPr/>
        </p:nvSpPr>
        <p:spPr bwMode="gray">
          <a:xfrm>
            <a:off x="3386819" y="3897502"/>
            <a:ext cx="2530475" cy="64452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70" name="Text Box 56"/>
          <p:cNvSpPr txBox="1">
            <a:spLocks noChangeArrowheads="1"/>
          </p:cNvSpPr>
          <p:nvPr/>
        </p:nvSpPr>
        <p:spPr bwMode="gray">
          <a:xfrm>
            <a:off x="4371069" y="3503802"/>
            <a:ext cx="1470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FFFF"/>
                </a:solidFill>
                <a:ea typeface="宋体" charset="-122"/>
              </a:rPr>
              <a:t>移</a:t>
            </a:r>
            <a:endParaRPr lang="en-US" altLang="zh-CN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71" name="Rectangle 61"/>
          <p:cNvSpPr>
            <a:spLocks noChangeArrowheads="1"/>
          </p:cNvSpPr>
          <p:nvPr/>
        </p:nvSpPr>
        <p:spPr bwMode="gray">
          <a:xfrm>
            <a:off x="3393169" y="4088002"/>
            <a:ext cx="2478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迁移到课外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36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注意的环节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以言语交际为中心设计并开展课堂教学活动</a:t>
            </a:r>
            <a:endParaRPr lang="en-US" altLang="zh-CN" dirty="0" smtClean="0"/>
          </a:p>
          <a:p>
            <a:r>
              <a:rPr lang="zh-CN" altLang="en-US" dirty="0"/>
              <a:t>以</a:t>
            </a:r>
            <a:r>
              <a:rPr lang="zh-CN" altLang="en-US" dirty="0" smtClean="0"/>
              <a:t>听说能力训练创设良好的语言环境</a:t>
            </a:r>
            <a:endParaRPr lang="en-US" altLang="zh-CN" dirty="0" smtClean="0"/>
          </a:p>
          <a:p>
            <a:r>
              <a:rPr lang="zh-CN" altLang="en-US" dirty="0"/>
              <a:t>充分发挥多媒体和网络的优势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193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AutoShape 3"/>
          <p:cNvSpPr>
            <a:spLocks noChangeArrowheads="1"/>
          </p:cNvSpPr>
          <p:nvPr/>
        </p:nvSpPr>
        <p:spPr bwMode="ltGray">
          <a:xfrm>
            <a:off x="742950" y="1722438"/>
            <a:ext cx="2184400" cy="3303587"/>
          </a:xfrm>
          <a:prstGeom prst="flowChartOffpageConnector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3922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3" dist="45791" dir="3378596">
              <a:srgbClr val="1C1C1C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7972" name="Oval 4"/>
          <p:cNvSpPr>
            <a:spLocks noChangeArrowheads="1"/>
          </p:cNvSpPr>
          <p:nvPr/>
        </p:nvSpPr>
        <p:spPr bwMode="gray">
          <a:xfrm>
            <a:off x="911225" y="1412875"/>
            <a:ext cx="1828800" cy="565150"/>
          </a:xfrm>
          <a:prstGeom prst="ellipse">
            <a:avLst/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gray">
          <a:xfrm>
            <a:off x="1390987" y="1520825"/>
            <a:ext cx="881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1C1C1C"/>
                </a:solidFill>
                <a:ea typeface="宋体" charset="-122"/>
              </a:rPr>
              <a:t>问题一</a:t>
            </a:r>
            <a:endParaRPr lang="en-US" altLang="zh-CN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467974" name="AutoShape 6"/>
          <p:cNvSpPr>
            <a:spLocks noChangeArrowheads="1"/>
          </p:cNvSpPr>
          <p:nvPr/>
        </p:nvSpPr>
        <p:spPr bwMode="ltGray">
          <a:xfrm>
            <a:off x="3359150" y="1716088"/>
            <a:ext cx="2259013" cy="3284537"/>
          </a:xfrm>
          <a:prstGeom prst="flowChartOffpageConnector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3922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3" dist="45791" dir="3378596">
              <a:srgbClr val="1C1C1C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7975" name="Oval 7"/>
          <p:cNvSpPr>
            <a:spLocks noChangeArrowheads="1"/>
          </p:cNvSpPr>
          <p:nvPr/>
        </p:nvSpPr>
        <p:spPr bwMode="gray">
          <a:xfrm>
            <a:off x="3530600" y="1412875"/>
            <a:ext cx="1831975" cy="565150"/>
          </a:xfrm>
          <a:prstGeom prst="ellipse">
            <a:avLst/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7976" name="Rectangle 8"/>
          <p:cNvSpPr>
            <a:spLocks noChangeArrowheads="1"/>
          </p:cNvSpPr>
          <p:nvPr/>
        </p:nvSpPr>
        <p:spPr bwMode="gray">
          <a:xfrm>
            <a:off x="4011950" y="1520825"/>
            <a:ext cx="881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1C1C1C"/>
                </a:solidFill>
                <a:ea typeface="宋体" charset="-122"/>
              </a:rPr>
              <a:t>问题二</a:t>
            </a:r>
            <a:endParaRPr lang="en-US" altLang="zh-CN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467977" name="AutoShape 9"/>
          <p:cNvSpPr>
            <a:spLocks noChangeArrowheads="1"/>
          </p:cNvSpPr>
          <p:nvPr/>
        </p:nvSpPr>
        <p:spPr bwMode="ltGray">
          <a:xfrm>
            <a:off x="5991225" y="1716088"/>
            <a:ext cx="2193925" cy="3303587"/>
          </a:xfrm>
          <a:prstGeom prst="flowChartOffpageConnector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43922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3" dist="45791" dir="3378596">
              <a:srgbClr val="1C1C1C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7978" name="Oval 10"/>
          <p:cNvSpPr>
            <a:spLocks noChangeArrowheads="1"/>
          </p:cNvSpPr>
          <p:nvPr/>
        </p:nvSpPr>
        <p:spPr bwMode="gray">
          <a:xfrm>
            <a:off x="6153150" y="1412875"/>
            <a:ext cx="1828800" cy="565150"/>
          </a:xfrm>
          <a:prstGeom prst="ellipse">
            <a:avLst/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7979" name="Rectangle 11"/>
          <p:cNvSpPr>
            <a:spLocks noChangeArrowheads="1"/>
          </p:cNvSpPr>
          <p:nvPr/>
        </p:nvSpPr>
        <p:spPr bwMode="gray">
          <a:xfrm>
            <a:off x="6629737" y="1520825"/>
            <a:ext cx="881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1C1C1C"/>
                </a:solidFill>
                <a:ea typeface="宋体" charset="-122"/>
              </a:rPr>
              <a:t>问题三</a:t>
            </a:r>
            <a:endParaRPr lang="en-US" altLang="zh-CN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467980" name="Rectangle 12"/>
          <p:cNvSpPr>
            <a:spLocks noChangeArrowheads="1"/>
          </p:cNvSpPr>
          <p:nvPr/>
        </p:nvSpPr>
        <p:spPr bwMode="black">
          <a:xfrm>
            <a:off x="795338" y="2149475"/>
            <a:ext cx="210343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2000" dirty="0" smtClean="0">
                <a:ea typeface="宋体" charset="-122"/>
              </a:rPr>
              <a:t>1</a:t>
            </a:r>
            <a:r>
              <a:rPr lang="zh-CN" altLang="en-US" sz="2000" dirty="0" smtClean="0">
                <a:ea typeface="宋体" charset="-122"/>
              </a:rPr>
              <a:t>、师生对话过于机械、呆板、单调</a:t>
            </a:r>
            <a:endParaRPr lang="en-US" altLang="zh-CN" sz="2000" dirty="0">
              <a:ea typeface="宋体" charset="-122"/>
            </a:endParaRPr>
          </a:p>
        </p:txBody>
      </p:sp>
      <p:sp>
        <p:nvSpPr>
          <p:cNvPr id="467999" name="Rectangle 31"/>
          <p:cNvSpPr>
            <a:spLocks noChangeArrowheads="1"/>
          </p:cNvSpPr>
          <p:nvPr/>
        </p:nvSpPr>
        <p:spPr bwMode="black">
          <a:xfrm>
            <a:off x="3392488" y="2152650"/>
            <a:ext cx="210026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2000" dirty="0" smtClean="0">
                <a:ea typeface="宋体" charset="-122"/>
              </a:rPr>
              <a:t>2</a:t>
            </a:r>
            <a:r>
              <a:rPr lang="zh-CN" altLang="en-US" sz="2000" dirty="0" smtClean="0">
                <a:ea typeface="宋体" charset="-122"/>
              </a:rPr>
              <a:t>、邻座</a:t>
            </a:r>
            <a:r>
              <a:rPr lang="zh-CN" altLang="en-US" sz="2000" dirty="0">
                <a:ea typeface="宋体" charset="-122"/>
              </a:rPr>
              <a:t>两两对话缺少辅助性“支架”</a:t>
            </a:r>
            <a:endParaRPr lang="en-US" altLang="zh-CN" sz="2000" dirty="0">
              <a:ea typeface="宋体" charset="-122"/>
            </a:endParaRPr>
          </a:p>
        </p:txBody>
      </p:sp>
      <p:sp>
        <p:nvSpPr>
          <p:cNvPr id="468005" name="Rectangle 37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62013"/>
          </a:xfrm>
        </p:spPr>
        <p:txBody>
          <a:bodyPr/>
          <a:lstStyle/>
          <a:p>
            <a:r>
              <a:rPr lang="zh-CN" altLang="en-US" dirty="0" smtClean="0">
                <a:ea typeface="宋体" charset="-122"/>
              </a:rPr>
              <a:t>问题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468006" name="Rectangle 38"/>
          <p:cNvSpPr>
            <a:spLocks noChangeArrowheads="1"/>
          </p:cNvSpPr>
          <p:nvPr/>
        </p:nvSpPr>
        <p:spPr bwMode="black">
          <a:xfrm>
            <a:off x="6000750" y="2152650"/>
            <a:ext cx="2100263" cy="107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2000" dirty="0" smtClean="0">
                <a:ea typeface="宋体" charset="-122"/>
              </a:rPr>
              <a:t>3</a:t>
            </a:r>
            <a:r>
              <a:rPr lang="zh-CN" altLang="en-US" sz="2000" dirty="0" smtClean="0">
                <a:ea typeface="宋体" charset="-122"/>
              </a:rPr>
              <a:t>、扩展</a:t>
            </a:r>
            <a:r>
              <a:rPr lang="zh-CN" altLang="en-US" sz="2000" dirty="0">
                <a:ea typeface="宋体" charset="-122"/>
              </a:rPr>
              <a:t>听说资源的利用偏重句子与对话</a:t>
            </a:r>
            <a:endParaRPr lang="en-US" altLang="zh-CN" sz="2000" dirty="0">
              <a:ea typeface="宋体" charset="-122"/>
            </a:endParaRPr>
          </a:p>
        </p:txBody>
      </p:sp>
      <p:sp>
        <p:nvSpPr>
          <p:cNvPr id="468007" name="AutoShape 39"/>
          <p:cNvSpPr>
            <a:spLocks noChangeArrowheads="1"/>
          </p:cNvSpPr>
          <p:nvPr/>
        </p:nvSpPr>
        <p:spPr bwMode="gray">
          <a:xfrm>
            <a:off x="857250" y="5073650"/>
            <a:ext cx="7277100" cy="7032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6796" dir="3806097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8009" name="Rectangle 41"/>
          <p:cNvSpPr>
            <a:spLocks noChangeArrowheads="1"/>
          </p:cNvSpPr>
          <p:nvPr/>
        </p:nvSpPr>
        <p:spPr bwMode="auto">
          <a:xfrm>
            <a:off x="1543050" y="5106988"/>
            <a:ext cx="5919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dirty="0" smtClean="0">
                <a:solidFill>
                  <a:srgbClr val="000000"/>
                </a:solidFill>
                <a:ea typeface="宋体" charset="-122"/>
              </a:rPr>
              <a:t>改进的建议和策略</a:t>
            </a:r>
            <a:endParaRPr lang="en-US" altLang="zh-CN" sz="2000" dirty="0">
              <a:solidFill>
                <a:srgbClr val="000000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0" name="WordArt 510"/>
          <p:cNvSpPr>
            <a:spLocks noChangeArrowheads="1" noChangeShapeType="1" noTextEdit="1"/>
          </p:cNvSpPr>
          <p:nvPr/>
        </p:nvSpPr>
        <p:spPr bwMode="auto">
          <a:xfrm>
            <a:off x="2740025" y="1668463"/>
            <a:ext cx="5895975" cy="803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5"/>
              </a:avLst>
            </a:prstTxWarp>
          </a:bodyPr>
          <a:lstStyle/>
          <a:p>
            <a:r>
              <a:rPr lang="en-US" altLang="zh-CN" sz="3600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1C1C1C"/>
                </a:solidFill>
                <a:effectLst>
                  <a:prstShdw prst="shdw13" dist="25400" dir="5400000">
                    <a:srgbClr val="333333">
                      <a:alpha val="50000"/>
                    </a:srgbClr>
                  </a:prstShdw>
                </a:effectLst>
                <a:latin typeface="Arial Black"/>
              </a:rPr>
              <a:t>Thank You!</a:t>
            </a:r>
            <a:endParaRPr lang="zh-CN" altLang="en-US" sz="3600" kern="1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1C1C1C"/>
              </a:solidFill>
              <a:effectLst>
                <a:prstShdw prst="shdw13" dist="25400" dir="5400000">
                  <a:srgbClr val="333333">
                    <a:alpha val="50000"/>
                  </a:srgbClr>
                </a:prst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97415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46" name="Freeform 490"/>
          <p:cNvSpPr>
            <a:spLocks/>
          </p:cNvSpPr>
          <p:nvPr/>
        </p:nvSpPr>
        <p:spPr bwMode="gray">
          <a:xfrm>
            <a:off x="2717800" y="4829175"/>
            <a:ext cx="4533900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47" name="Freeform 491"/>
          <p:cNvSpPr>
            <a:spLocks/>
          </p:cNvSpPr>
          <p:nvPr/>
        </p:nvSpPr>
        <p:spPr bwMode="gray">
          <a:xfrm>
            <a:off x="2016125" y="4829175"/>
            <a:ext cx="609600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43" name="Freeform 487"/>
          <p:cNvSpPr>
            <a:spLocks/>
          </p:cNvSpPr>
          <p:nvPr/>
        </p:nvSpPr>
        <p:spPr bwMode="gray">
          <a:xfrm>
            <a:off x="2717800" y="3870325"/>
            <a:ext cx="4533900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83137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8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44" name="Freeform 488"/>
          <p:cNvSpPr>
            <a:spLocks/>
          </p:cNvSpPr>
          <p:nvPr/>
        </p:nvSpPr>
        <p:spPr bwMode="gray">
          <a:xfrm>
            <a:off x="2016125" y="3870325"/>
            <a:ext cx="609600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137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6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45" name="Text Box 489"/>
          <p:cNvSpPr txBox="1">
            <a:spLocks noChangeArrowheads="1"/>
          </p:cNvSpPr>
          <p:nvPr/>
        </p:nvSpPr>
        <p:spPr bwMode="gray">
          <a:xfrm>
            <a:off x="2717800" y="3929063"/>
            <a:ext cx="4533899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bg1"/>
                </a:solidFill>
                <a:ea typeface="宋体" charset="-122"/>
              </a:rPr>
              <a:t>英语教学模式</a:t>
            </a:r>
            <a:endParaRPr lang="en-US" altLang="zh-CN" sz="2400" dirty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99141" name="Freeform 485"/>
          <p:cNvSpPr>
            <a:spLocks/>
          </p:cNvSpPr>
          <p:nvPr/>
        </p:nvSpPr>
        <p:spPr bwMode="gray">
          <a:xfrm>
            <a:off x="2717800" y="2905125"/>
            <a:ext cx="4533900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372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42" name="Freeform 486"/>
          <p:cNvSpPr>
            <a:spLocks/>
          </p:cNvSpPr>
          <p:nvPr/>
        </p:nvSpPr>
        <p:spPr bwMode="gray">
          <a:xfrm>
            <a:off x="2016125" y="2905125"/>
            <a:ext cx="609600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85882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5882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39" name="Freeform 483"/>
          <p:cNvSpPr>
            <a:spLocks/>
          </p:cNvSpPr>
          <p:nvPr/>
        </p:nvSpPr>
        <p:spPr bwMode="gray">
          <a:xfrm>
            <a:off x="2717800" y="1974850"/>
            <a:ext cx="4533900" cy="568325"/>
          </a:xfrm>
          <a:custGeom>
            <a:avLst/>
            <a:gdLst>
              <a:gd name="T0" fmla="*/ 0 w 2856"/>
              <a:gd name="T1" fmla="*/ 5 h 358"/>
              <a:gd name="T2" fmla="*/ 0 w 2856"/>
              <a:gd name="T3" fmla="*/ 357 h 358"/>
              <a:gd name="T4" fmla="*/ 2667 w 2856"/>
              <a:gd name="T5" fmla="*/ 357 h 358"/>
              <a:gd name="T6" fmla="*/ 2854 w 2856"/>
              <a:gd name="T7" fmla="*/ 182 h 358"/>
              <a:gd name="T8" fmla="*/ 2667 w 2856"/>
              <a:gd name="T9" fmla="*/ 0 h 358"/>
              <a:gd name="T10" fmla="*/ 0 w 2856"/>
              <a:gd name="T11" fmla="*/ 5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3137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38" name="Freeform 482"/>
          <p:cNvSpPr>
            <a:spLocks/>
          </p:cNvSpPr>
          <p:nvPr/>
        </p:nvSpPr>
        <p:spPr bwMode="gray">
          <a:xfrm>
            <a:off x="2016125" y="1974850"/>
            <a:ext cx="609600" cy="568325"/>
          </a:xfrm>
          <a:custGeom>
            <a:avLst/>
            <a:gdLst>
              <a:gd name="T0" fmla="*/ 372 w 372"/>
              <a:gd name="T1" fmla="*/ 1 h 358"/>
              <a:gd name="T2" fmla="*/ 372 w 372"/>
              <a:gd name="T3" fmla="*/ 358 h 358"/>
              <a:gd name="T4" fmla="*/ 165 w 372"/>
              <a:gd name="T5" fmla="*/ 357 h 358"/>
              <a:gd name="T6" fmla="*/ 0 w 372"/>
              <a:gd name="T7" fmla="*/ 181 h 358"/>
              <a:gd name="T8" fmla="*/ 164 w 372"/>
              <a:gd name="T9" fmla="*/ 1 h 358"/>
              <a:gd name="T10" fmla="*/ 372 w 372"/>
              <a:gd name="T11" fmla="*/ 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3137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3137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101" name="Rectangle 445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62013"/>
          </a:xfrm>
        </p:spPr>
        <p:txBody>
          <a:bodyPr/>
          <a:lstStyle/>
          <a:p>
            <a:r>
              <a:rPr lang="zh-CN" altLang="en-US" dirty="0" smtClean="0">
                <a:ea typeface="宋体" charset="-122"/>
              </a:rPr>
              <a:t>主要内容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199118" name="Text Box 462"/>
          <p:cNvSpPr txBox="1">
            <a:spLocks noChangeArrowheads="1"/>
          </p:cNvSpPr>
          <p:nvPr/>
        </p:nvSpPr>
        <p:spPr bwMode="gray">
          <a:xfrm>
            <a:off x="3121025" y="2039938"/>
            <a:ext cx="358140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bg1"/>
                </a:solidFill>
                <a:ea typeface="宋体" charset="-122"/>
              </a:rPr>
              <a:t>反思英语教学</a:t>
            </a:r>
            <a:endParaRPr lang="en-US" altLang="zh-CN" sz="2400" dirty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99119" name="Text Box 463"/>
          <p:cNvSpPr txBox="1">
            <a:spLocks noChangeArrowheads="1"/>
          </p:cNvSpPr>
          <p:nvPr/>
        </p:nvSpPr>
        <p:spPr bwMode="gray">
          <a:xfrm>
            <a:off x="3121025" y="2963863"/>
            <a:ext cx="358140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bg1"/>
                </a:solidFill>
                <a:ea typeface="宋体" charset="-122"/>
              </a:rPr>
              <a:t>英语教学新理念</a:t>
            </a:r>
            <a:endParaRPr lang="en-US" altLang="zh-CN" sz="2400" dirty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99121" name="Text Box 465"/>
          <p:cNvSpPr txBox="1">
            <a:spLocks noChangeArrowheads="1"/>
          </p:cNvSpPr>
          <p:nvPr/>
        </p:nvSpPr>
        <p:spPr bwMode="gray">
          <a:xfrm>
            <a:off x="3121025" y="4897438"/>
            <a:ext cx="358140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bg1"/>
                </a:solidFill>
                <a:ea typeface="宋体" charset="-122"/>
              </a:rPr>
              <a:t>问题及建议</a:t>
            </a:r>
            <a:endParaRPr lang="en-US" altLang="zh-CN" sz="2400" dirty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99114" name="Text Box 458"/>
          <p:cNvSpPr txBox="1">
            <a:spLocks noChangeArrowheads="1"/>
          </p:cNvSpPr>
          <p:nvPr/>
        </p:nvSpPr>
        <p:spPr bwMode="gray">
          <a:xfrm>
            <a:off x="2149475" y="1927225"/>
            <a:ext cx="304800" cy="64135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bg1"/>
                </a:solidFill>
                <a:ea typeface="宋体" charset="-122"/>
              </a:rPr>
              <a:t>1</a:t>
            </a:r>
          </a:p>
        </p:txBody>
      </p:sp>
      <p:sp>
        <p:nvSpPr>
          <p:cNvPr id="199124" name="Text Box 468"/>
          <p:cNvSpPr txBox="1">
            <a:spLocks noChangeArrowheads="1"/>
          </p:cNvSpPr>
          <p:nvPr/>
        </p:nvSpPr>
        <p:spPr bwMode="gray">
          <a:xfrm>
            <a:off x="2149475" y="2867025"/>
            <a:ext cx="304800" cy="64135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bg1"/>
                </a:solidFill>
                <a:ea typeface="宋体" charset="-122"/>
              </a:rPr>
              <a:t>2</a:t>
            </a:r>
          </a:p>
        </p:txBody>
      </p:sp>
      <p:sp>
        <p:nvSpPr>
          <p:cNvPr id="199126" name="Text Box 470"/>
          <p:cNvSpPr txBox="1">
            <a:spLocks noChangeArrowheads="1"/>
          </p:cNvSpPr>
          <p:nvPr/>
        </p:nvSpPr>
        <p:spPr bwMode="gray">
          <a:xfrm>
            <a:off x="2149475" y="3819525"/>
            <a:ext cx="304800" cy="64135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bg1"/>
                </a:solidFill>
                <a:ea typeface="宋体" charset="-122"/>
              </a:rPr>
              <a:t>3</a:t>
            </a:r>
          </a:p>
        </p:txBody>
      </p:sp>
      <p:sp>
        <p:nvSpPr>
          <p:cNvPr id="199128" name="Text Box 472"/>
          <p:cNvSpPr txBox="1">
            <a:spLocks noChangeArrowheads="1"/>
          </p:cNvSpPr>
          <p:nvPr/>
        </p:nvSpPr>
        <p:spPr bwMode="gray">
          <a:xfrm>
            <a:off x="2139950" y="4781550"/>
            <a:ext cx="304800" cy="64135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bg1"/>
                </a:solidFill>
                <a:ea typeface="宋体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反思当下教学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小学阶段培养目标上强调“听说读写”并重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教学方式上以语言知识为中心，忽视应用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教学设计上，过分强调“以活动为中心”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情境创设上，滥用多媒体资源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过分重视知识，忽视言语能力的培养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17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传统英语教学的问题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 smtClean="0"/>
              <a:t>问题：“聋子英语”、“哑巴英语”</a:t>
            </a:r>
            <a:endParaRPr lang="en-US" altLang="zh-CN" dirty="0" smtClean="0"/>
          </a:p>
          <a:p>
            <a:r>
              <a:rPr lang="zh-CN" altLang="en-US" dirty="0" smtClean="0"/>
              <a:t>原因：指导思想没有抓住“以言语交际为中心”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16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出路何在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坚持“以言语交际为中心”的教学思想</a:t>
            </a:r>
            <a:endParaRPr lang="en-US" altLang="zh-CN" dirty="0" smtClean="0"/>
          </a:p>
          <a:p>
            <a:r>
              <a:rPr lang="zh-CN" altLang="en-US" dirty="0" smtClean="0"/>
              <a:t>贯彻“交际型”英语教学模式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84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0523" name="Group 27"/>
          <p:cNvGrpSpPr>
            <a:grpSpLocks/>
          </p:cNvGrpSpPr>
          <p:nvPr/>
        </p:nvGrpSpPr>
        <p:grpSpPr bwMode="auto">
          <a:xfrm>
            <a:off x="749300" y="4010025"/>
            <a:ext cx="7908925" cy="2019300"/>
            <a:chOff x="794" y="1199"/>
            <a:chExt cx="4308" cy="2120"/>
          </a:xfrm>
        </p:grpSpPr>
        <p:sp>
          <p:nvSpPr>
            <p:cNvPr id="490524" name="Freeform 28"/>
            <p:cNvSpPr>
              <a:spLocks/>
            </p:cNvSpPr>
            <p:nvPr/>
          </p:nvSpPr>
          <p:spPr bwMode="ltGray">
            <a:xfrm>
              <a:off x="873" y="1293"/>
              <a:ext cx="1267" cy="1938"/>
            </a:xfrm>
            <a:custGeom>
              <a:avLst/>
              <a:gdLst>
                <a:gd name="T0" fmla="*/ 116 w 1692"/>
                <a:gd name="T1" fmla="*/ 258 h 2586"/>
                <a:gd name="T2" fmla="*/ 320 w 1692"/>
                <a:gd name="T3" fmla="*/ 210 h 2586"/>
                <a:gd name="T4" fmla="*/ 434 w 1692"/>
                <a:gd name="T5" fmla="*/ 240 h 2586"/>
                <a:gd name="T6" fmla="*/ 416 w 1692"/>
                <a:gd name="T7" fmla="*/ 444 h 2586"/>
                <a:gd name="T8" fmla="*/ 272 w 1692"/>
                <a:gd name="T9" fmla="*/ 582 h 2586"/>
                <a:gd name="T10" fmla="*/ 218 w 1692"/>
                <a:gd name="T11" fmla="*/ 714 h 2586"/>
                <a:gd name="T12" fmla="*/ 284 w 1692"/>
                <a:gd name="T13" fmla="*/ 964 h 2586"/>
                <a:gd name="T14" fmla="*/ 316 w 1692"/>
                <a:gd name="T15" fmla="*/ 960 h 2586"/>
                <a:gd name="T16" fmla="*/ 328 w 1692"/>
                <a:gd name="T17" fmla="*/ 906 h 2586"/>
                <a:gd name="T18" fmla="*/ 478 w 1692"/>
                <a:gd name="T19" fmla="*/ 1154 h 2586"/>
                <a:gd name="T20" fmla="*/ 650 w 1692"/>
                <a:gd name="T21" fmla="*/ 1200 h 2586"/>
                <a:gd name="T22" fmla="*/ 794 w 1692"/>
                <a:gd name="T23" fmla="*/ 1350 h 2586"/>
                <a:gd name="T24" fmla="*/ 854 w 1692"/>
                <a:gd name="T25" fmla="*/ 1422 h 2586"/>
                <a:gd name="T26" fmla="*/ 770 w 1692"/>
                <a:gd name="T27" fmla="*/ 1608 h 2586"/>
                <a:gd name="T28" fmla="*/ 916 w 1692"/>
                <a:gd name="T29" fmla="*/ 1782 h 2586"/>
                <a:gd name="T30" fmla="*/ 1034 w 1692"/>
                <a:gd name="T31" fmla="*/ 2022 h 2586"/>
                <a:gd name="T32" fmla="*/ 1094 w 1692"/>
                <a:gd name="T33" fmla="*/ 2310 h 2586"/>
                <a:gd name="T34" fmla="*/ 1194 w 1692"/>
                <a:gd name="T35" fmla="*/ 2540 h 2586"/>
                <a:gd name="T36" fmla="*/ 1280 w 1692"/>
                <a:gd name="T37" fmla="*/ 2520 h 2586"/>
                <a:gd name="T38" fmla="*/ 1244 w 1692"/>
                <a:gd name="T39" fmla="*/ 2394 h 2586"/>
                <a:gd name="T40" fmla="*/ 1288 w 1692"/>
                <a:gd name="T41" fmla="*/ 2306 h 2586"/>
                <a:gd name="T42" fmla="*/ 1368 w 1692"/>
                <a:gd name="T43" fmla="*/ 2228 h 2586"/>
                <a:gd name="T44" fmla="*/ 1448 w 1692"/>
                <a:gd name="T45" fmla="*/ 2076 h 2586"/>
                <a:gd name="T46" fmla="*/ 1568 w 1692"/>
                <a:gd name="T47" fmla="*/ 1950 h 2586"/>
                <a:gd name="T48" fmla="*/ 1622 w 1692"/>
                <a:gd name="T49" fmla="*/ 1746 h 2586"/>
                <a:gd name="T50" fmla="*/ 1552 w 1692"/>
                <a:gd name="T51" fmla="*/ 1538 h 2586"/>
                <a:gd name="T52" fmla="*/ 1376 w 1692"/>
                <a:gd name="T53" fmla="*/ 1410 h 2586"/>
                <a:gd name="T54" fmla="*/ 1104 w 1692"/>
                <a:gd name="T55" fmla="*/ 1280 h 2586"/>
                <a:gd name="T56" fmla="*/ 974 w 1692"/>
                <a:gd name="T57" fmla="*/ 1260 h 2586"/>
                <a:gd name="T58" fmla="*/ 904 w 1692"/>
                <a:gd name="T59" fmla="*/ 1268 h 2586"/>
                <a:gd name="T60" fmla="*/ 794 w 1692"/>
                <a:gd name="T61" fmla="*/ 1308 h 2586"/>
                <a:gd name="T62" fmla="*/ 758 w 1692"/>
                <a:gd name="T63" fmla="*/ 1174 h 2586"/>
                <a:gd name="T64" fmla="*/ 736 w 1692"/>
                <a:gd name="T65" fmla="*/ 1062 h 2586"/>
                <a:gd name="T66" fmla="*/ 632 w 1692"/>
                <a:gd name="T67" fmla="*/ 1104 h 2586"/>
                <a:gd name="T68" fmla="*/ 568 w 1692"/>
                <a:gd name="T69" fmla="*/ 950 h 2586"/>
                <a:gd name="T70" fmla="*/ 740 w 1692"/>
                <a:gd name="T71" fmla="*/ 912 h 2586"/>
                <a:gd name="T72" fmla="*/ 842 w 1692"/>
                <a:gd name="T73" fmla="*/ 906 h 2586"/>
                <a:gd name="T74" fmla="*/ 896 w 1692"/>
                <a:gd name="T75" fmla="*/ 900 h 2586"/>
                <a:gd name="T76" fmla="*/ 1058 w 1692"/>
                <a:gd name="T77" fmla="*/ 750 h 2586"/>
                <a:gd name="T78" fmla="*/ 1184 w 1692"/>
                <a:gd name="T79" fmla="*/ 678 h 2586"/>
                <a:gd name="T80" fmla="*/ 1278 w 1692"/>
                <a:gd name="T81" fmla="*/ 636 h 2586"/>
                <a:gd name="T82" fmla="*/ 1340 w 1692"/>
                <a:gd name="T83" fmla="*/ 538 h 2586"/>
                <a:gd name="T84" fmla="*/ 1288 w 1692"/>
                <a:gd name="T85" fmla="*/ 512 h 2586"/>
                <a:gd name="T86" fmla="*/ 1526 w 1692"/>
                <a:gd name="T87" fmla="*/ 456 h 2586"/>
                <a:gd name="T88" fmla="*/ 1406 w 1692"/>
                <a:gd name="T89" fmla="*/ 342 h 2586"/>
                <a:gd name="T90" fmla="*/ 1328 w 1692"/>
                <a:gd name="T91" fmla="*/ 264 h 2586"/>
                <a:gd name="T92" fmla="*/ 1222 w 1692"/>
                <a:gd name="T93" fmla="*/ 364 h 2586"/>
                <a:gd name="T94" fmla="*/ 1110 w 1692"/>
                <a:gd name="T95" fmla="*/ 444 h 2586"/>
                <a:gd name="T96" fmla="*/ 1022 w 1692"/>
                <a:gd name="T97" fmla="*/ 304 h 2586"/>
                <a:gd name="T98" fmla="*/ 1212 w 1692"/>
                <a:gd name="T99" fmla="*/ 240 h 2586"/>
                <a:gd name="T100" fmla="*/ 1266 w 1692"/>
                <a:gd name="T101" fmla="*/ 198 h 2586"/>
                <a:gd name="T102" fmla="*/ 1328 w 1692"/>
                <a:gd name="T103" fmla="*/ 172 h 2586"/>
                <a:gd name="T104" fmla="*/ 1286 w 1692"/>
                <a:gd name="T105" fmla="*/ 144 h 2586"/>
                <a:gd name="T106" fmla="*/ 1262 w 1692"/>
                <a:gd name="T107" fmla="*/ 120 h 2586"/>
                <a:gd name="T108" fmla="*/ 1202 w 1692"/>
                <a:gd name="T109" fmla="*/ 102 h 2586"/>
                <a:gd name="T110" fmla="*/ 1106 w 1692"/>
                <a:gd name="T111" fmla="*/ 136 h 2586"/>
                <a:gd name="T112" fmla="*/ 950 w 1692"/>
                <a:gd name="T113" fmla="*/ 120 h 2586"/>
                <a:gd name="T114" fmla="*/ 550 w 1692"/>
                <a:gd name="T115" fmla="*/ 0 h 2586"/>
                <a:gd name="T116" fmla="*/ 344 w 1692"/>
                <a:gd name="T117" fmla="*/ 32 h 2586"/>
                <a:gd name="T118" fmla="*/ 290 w 1692"/>
                <a:gd name="T119" fmla="*/ 102 h 2586"/>
                <a:gd name="T120" fmla="*/ 128 w 1692"/>
                <a:gd name="T121" fmla="*/ 174 h 2586"/>
                <a:gd name="T122" fmla="*/ 128 w 1692"/>
                <a:gd name="T123" fmla="*/ 216 h 2586"/>
                <a:gd name="T124" fmla="*/ 2 w 1692"/>
                <a:gd name="T125" fmla="*/ 252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92" h="2586">
                  <a:moveTo>
                    <a:pt x="2" y="252"/>
                  </a:moveTo>
                  <a:lnTo>
                    <a:pt x="68" y="264"/>
                  </a:lnTo>
                  <a:lnTo>
                    <a:pt x="116" y="258"/>
                  </a:lnTo>
                  <a:lnTo>
                    <a:pt x="188" y="216"/>
                  </a:lnTo>
                  <a:lnTo>
                    <a:pt x="236" y="210"/>
                  </a:lnTo>
                  <a:lnTo>
                    <a:pt x="320" y="210"/>
                  </a:lnTo>
                  <a:lnTo>
                    <a:pt x="368" y="216"/>
                  </a:lnTo>
                  <a:lnTo>
                    <a:pt x="398" y="246"/>
                  </a:lnTo>
                  <a:lnTo>
                    <a:pt x="434" y="240"/>
                  </a:lnTo>
                  <a:lnTo>
                    <a:pt x="422" y="294"/>
                  </a:lnTo>
                  <a:lnTo>
                    <a:pt x="404" y="354"/>
                  </a:lnTo>
                  <a:lnTo>
                    <a:pt x="416" y="444"/>
                  </a:lnTo>
                  <a:lnTo>
                    <a:pt x="408" y="480"/>
                  </a:lnTo>
                  <a:lnTo>
                    <a:pt x="380" y="474"/>
                  </a:lnTo>
                  <a:lnTo>
                    <a:pt x="272" y="582"/>
                  </a:lnTo>
                  <a:lnTo>
                    <a:pt x="236" y="628"/>
                  </a:lnTo>
                  <a:lnTo>
                    <a:pt x="242" y="672"/>
                  </a:lnTo>
                  <a:lnTo>
                    <a:pt x="218" y="714"/>
                  </a:lnTo>
                  <a:lnTo>
                    <a:pt x="268" y="774"/>
                  </a:lnTo>
                  <a:lnTo>
                    <a:pt x="262" y="844"/>
                  </a:lnTo>
                  <a:lnTo>
                    <a:pt x="284" y="964"/>
                  </a:lnTo>
                  <a:lnTo>
                    <a:pt x="320" y="1010"/>
                  </a:lnTo>
                  <a:lnTo>
                    <a:pt x="324" y="970"/>
                  </a:lnTo>
                  <a:lnTo>
                    <a:pt x="316" y="960"/>
                  </a:lnTo>
                  <a:lnTo>
                    <a:pt x="302" y="834"/>
                  </a:lnTo>
                  <a:lnTo>
                    <a:pt x="326" y="830"/>
                  </a:lnTo>
                  <a:lnTo>
                    <a:pt x="328" y="906"/>
                  </a:lnTo>
                  <a:lnTo>
                    <a:pt x="380" y="996"/>
                  </a:lnTo>
                  <a:lnTo>
                    <a:pt x="368" y="1074"/>
                  </a:lnTo>
                  <a:lnTo>
                    <a:pt x="478" y="1154"/>
                  </a:lnTo>
                  <a:lnTo>
                    <a:pt x="564" y="1164"/>
                  </a:lnTo>
                  <a:lnTo>
                    <a:pt x="612" y="1208"/>
                  </a:lnTo>
                  <a:lnTo>
                    <a:pt x="650" y="1200"/>
                  </a:lnTo>
                  <a:lnTo>
                    <a:pt x="680" y="1224"/>
                  </a:lnTo>
                  <a:lnTo>
                    <a:pt x="698" y="1272"/>
                  </a:lnTo>
                  <a:lnTo>
                    <a:pt x="794" y="1350"/>
                  </a:lnTo>
                  <a:lnTo>
                    <a:pt x="842" y="1308"/>
                  </a:lnTo>
                  <a:lnTo>
                    <a:pt x="848" y="1350"/>
                  </a:lnTo>
                  <a:lnTo>
                    <a:pt x="854" y="1422"/>
                  </a:lnTo>
                  <a:lnTo>
                    <a:pt x="786" y="1490"/>
                  </a:lnTo>
                  <a:lnTo>
                    <a:pt x="788" y="1542"/>
                  </a:lnTo>
                  <a:lnTo>
                    <a:pt x="770" y="1608"/>
                  </a:lnTo>
                  <a:lnTo>
                    <a:pt x="802" y="1634"/>
                  </a:lnTo>
                  <a:lnTo>
                    <a:pt x="848" y="1668"/>
                  </a:lnTo>
                  <a:lnTo>
                    <a:pt x="916" y="1782"/>
                  </a:lnTo>
                  <a:lnTo>
                    <a:pt x="956" y="1800"/>
                  </a:lnTo>
                  <a:lnTo>
                    <a:pt x="1010" y="1848"/>
                  </a:lnTo>
                  <a:lnTo>
                    <a:pt x="1034" y="2022"/>
                  </a:lnTo>
                  <a:lnTo>
                    <a:pt x="1058" y="2178"/>
                  </a:lnTo>
                  <a:lnTo>
                    <a:pt x="1046" y="2244"/>
                  </a:lnTo>
                  <a:lnTo>
                    <a:pt x="1094" y="2310"/>
                  </a:lnTo>
                  <a:lnTo>
                    <a:pt x="1118" y="2364"/>
                  </a:lnTo>
                  <a:lnTo>
                    <a:pt x="1138" y="2458"/>
                  </a:lnTo>
                  <a:lnTo>
                    <a:pt x="1194" y="2540"/>
                  </a:lnTo>
                  <a:lnTo>
                    <a:pt x="1286" y="2586"/>
                  </a:lnTo>
                  <a:lnTo>
                    <a:pt x="1382" y="2574"/>
                  </a:lnTo>
                  <a:lnTo>
                    <a:pt x="1280" y="2520"/>
                  </a:lnTo>
                  <a:lnTo>
                    <a:pt x="1266" y="2472"/>
                  </a:lnTo>
                  <a:lnTo>
                    <a:pt x="1288" y="2428"/>
                  </a:lnTo>
                  <a:lnTo>
                    <a:pt x="1244" y="2394"/>
                  </a:lnTo>
                  <a:lnTo>
                    <a:pt x="1284" y="2334"/>
                  </a:lnTo>
                  <a:lnTo>
                    <a:pt x="1244" y="2300"/>
                  </a:lnTo>
                  <a:lnTo>
                    <a:pt x="1288" y="2306"/>
                  </a:lnTo>
                  <a:lnTo>
                    <a:pt x="1286" y="2244"/>
                  </a:lnTo>
                  <a:lnTo>
                    <a:pt x="1330" y="2268"/>
                  </a:lnTo>
                  <a:lnTo>
                    <a:pt x="1368" y="2228"/>
                  </a:lnTo>
                  <a:lnTo>
                    <a:pt x="1334" y="2160"/>
                  </a:lnTo>
                  <a:lnTo>
                    <a:pt x="1382" y="2184"/>
                  </a:lnTo>
                  <a:lnTo>
                    <a:pt x="1448" y="2076"/>
                  </a:lnTo>
                  <a:lnTo>
                    <a:pt x="1468" y="2052"/>
                  </a:lnTo>
                  <a:lnTo>
                    <a:pt x="1476" y="1982"/>
                  </a:lnTo>
                  <a:lnTo>
                    <a:pt x="1568" y="1950"/>
                  </a:lnTo>
                  <a:lnTo>
                    <a:pt x="1612" y="1880"/>
                  </a:lnTo>
                  <a:lnTo>
                    <a:pt x="1628" y="1830"/>
                  </a:lnTo>
                  <a:lnTo>
                    <a:pt x="1622" y="1746"/>
                  </a:lnTo>
                  <a:lnTo>
                    <a:pt x="1692" y="1644"/>
                  </a:lnTo>
                  <a:lnTo>
                    <a:pt x="1652" y="1578"/>
                  </a:lnTo>
                  <a:lnTo>
                    <a:pt x="1552" y="1538"/>
                  </a:lnTo>
                  <a:lnTo>
                    <a:pt x="1448" y="1500"/>
                  </a:lnTo>
                  <a:lnTo>
                    <a:pt x="1376" y="1494"/>
                  </a:lnTo>
                  <a:lnTo>
                    <a:pt x="1376" y="1410"/>
                  </a:lnTo>
                  <a:lnTo>
                    <a:pt x="1262" y="1356"/>
                  </a:lnTo>
                  <a:lnTo>
                    <a:pt x="1166" y="1272"/>
                  </a:lnTo>
                  <a:lnTo>
                    <a:pt x="1104" y="1280"/>
                  </a:lnTo>
                  <a:lnTo>
                    <a:pt x="1048" y="1276"/>
                  </a:lnTo>
                  <a:lnTo>
                    <a:pt x="1020" y="1244"/>
                  </a:lnTo>
                  <a:lnTo>
                    <a:pt x="974" y="1260"/>
                  </a:lnTo>
                  <a:lnTo>
                    <a:pt x="984" y="1238"/>
                  </a:lnTo>
                  <a:lnTo>
                    <a:pt x="934" y="1268"/>
                  </a:lnTo>
                  <a:lnTo>
                    <a:pt x="904" y="1268"/>
                  </a:lnTo>
                  <a:lnTo>
                    <a:pt x="872" y="1314"/>
                  </a:lnTo>
                  <a:lnTo>
                    <a:pt x="836" y="1272"/>
                  </a:lnTo>
                  <a:lnTo>
                    <a:pt x="794" y="1308"/>
                  </a:lnTo>
                  <a:lnTo>
                    <a:pt x="748" y="1278"/>
                  </a:lnTo>
                  <a:lnTo>
                    <a:pt x="758" y="1242"/>
                  </a:lnTo>
                  <a:lnTo>
                    <a:pt x="758" y="1174"/>
                  </a:lnTo>
                  <a:lnTo>
                    <a:pt x="698" y="1176"/>
                  </a:lnTo>
                  <a:lnTo>
                    <a:pt x="668" y="1140"/>
                  </a:lnTo>
                  <a:lnTo>
                    <a:pt x="736" y="1062"/>
                  </a:lnTo>
                  <a:lnTo>
                    <a:pt x="712" y="1050"/>
                  </a:lnTo>
                  <a:lnTo>
                    <a:pt x="658" y="1062"/>
                  </a:lnTo>
                  <a:lnTo>
                    <a:pt x="632" y="1104"/>
                  </a:lnTo>
                  <a:lnTo>
                    <a:pt x="596" y="1110"/>
                  </a:lnTo>
                  <a:lnTo>
                    <a:pt x="538" y="1066"/>
                  </a:lnTo>
                  <a:lnTo>
                    <a:pt x="568" y="950"/>
                  </a:lnTo>
                  <a:lnTo>
                    <a:pt x="632" y="894"/>
                  </a:lnTo>
                  <a:lnTo>
                    <a:pt x="686" y="894"/>
                  </a:lnTo>
                  <a:lnTo>
                    <a:pt x="740" y="912"/>
                  </a:lnTo>
                  <a:lnTo>
                    <a:pt x="736" y="900"/>
                  </a:lnTo>
                  <a:lnTo>
                    <a:pt x="766" y="868"/>
                  </a:lnTo>
                  <a:lnTo>
                    <a:pt x="842" y="906"/>
                  </a:lnTo>
                  <a:lnTo>
                    <a:pt x="848" y="966"/>
                  </a:lnTo>
                  <a:lnTo>
                    <a:pt x="884" y="984"/>
                  </a:lnTo>
                  <a:lnTo>
                    <a:pt x="896" y="900"/>
                  </a:lnTo>
                  <a:lnTo>
                    <a:pt x="878" y="858"/>
                  </a:lnTo>
                  <a:lnTo>
                    <a:pt x="998" y="806"/>
                  </a:lnTo>
                  <a:lnTo>
                    <a:pt x="1058" y="750"/>
                  </a:lnTo>
                  <a:lnTo>
                    <a:pt x="1100" y="696"/>
                  </a:lnTo>
                  <a:lnTo>
                    <a:pt x="1130" y="672"/>
                  </a:lnTo>
                  <a:lnTo>
                    <a:pt x="1184" y="678"/>
                  </a:lnTo>
                  <a:lnTo>
                    <a:pt x="1190" y="636"/>
                  </a:lnTo>
                  <a:lnTo>
                    <a:pt x="1280" y="588"/>
                  </a:lnTo>
                  <a:lnTo>
                    <a:pt x="1278" y="636"/>
                  </a:lnTo>
                  <a:lnTo>
                    <a:pt x="1360" y="602"/>
                  </a:lnTo>
                  <a:lnTo>
                    <a:pt x="1322" y="570"/>
                  </a:lnTo>
                  <a:lnTo>
                    <a:pt x="1340" y="538"/>
                  </a:lnTo>
                  <a:lnTo>
                    <a:pt x="1320" y="522"/>
                  </a:lnTo>
                  <a:lnTo>
                    <a:pt x="1286" y="546"/>
                  </a:lnTo>
                  <a:lnTo>
                    <a:pt x="1288" y="512"/>
                  </a:lnTo>
                  <a:lnTo>
                    <a:pt x="1400" y="504"/>
                  </a:lnTo>
                  <a:lnTo>
                    <a:pt x="1490" y="480"/>
                  </a:lnTo>
                  <a:lnTo>
                    <a:pt x="1526" y="456"/>
                  </a:lnTo>
                  <a:lnTo>
                    <a:pt x="1484" y="394"/>
                  </a:lnTo>
                  <a:cubicBezTo>
                    <a:pt x="1474" y="370"/>
                    <a:pt x="1479" y="319"/>
                    <a:pt x="1466" y="310"/>
                  </a:cubicBezTo>
                  <a:cubicBezTo>
                    <a:pt x="1456" y="300"/>
                    <a:pt x="1423" y="343"/>
                    <a:pt x="1406" y="342"/>
                  </a:cubicBezTo>
                  <a:lnTo>
                    <a:pt x="1376" y="312"/>
                  </a:lnTo>
                  <a:lnTo>
                    <a:pt x="1376" y="270"/>
                  </a:lnTo>
                  <a:lnTo>
                    <a:pt x="1328" y="264"/>
                  </a:lnTo>
                  <a:lnTo>
                    <a:pt x="1312" y="252"/>
                  </a:lnTo>
                  <a:lnTo>
                    <a:pt x="1256" y="314"/>
                  </a:lnTo>
                  <a:lnTo>
                    <a:pt x="1222" y="364"/>
                  </a:lnTo>
                  <a:lnTo>
                    <a:pt x="1172" y="402"/>
                  </a:lnTo>
                  <a:lnTo>
                    <a:pt x="1136" y="474"/>
                  </a:lnTo>
                  <a:lnTo>
                    <a:pt x="1110" y="444"/>
                  </a:lnTo>
                  <a:lnTo>
                    <a:pt x="1128" y="394"/>
                  </a:lnTo>
                  <a:lnTo>
                    <a:pt x="1038" y="334"/>
                  </a:lnTo>
                  <a:lnTo>
                    <a:pt x="1022" y="304"/>
                  </a:lnTo>
                  <a:lnTo>
                    <a:pt x="1122" y="226"/>
                  </a:lnTo>
                  <a:lnTo>
                    <a:pt x="1184" y="222"/>
                  </a:lnTo>
                  <a:lnTo>
                    <a:pt x="1212" y="240"/>
                  </a:lnTo>
                  <a:lnTo>
                    <a:pt x="1248" y="220"/>
                  </a:lnTo>
                  <a:lnTo>
                    <a:pt x="1300" y="220"/>
                  </a:lnTo>
                  <a:lnTo>
                    <a:pt x="1266" y="198"/>
                  </a:lnTo>
                  <a:lnTo>
                    <a:pt x="1208" y="196"/>
                  </a:lnTo>
                  <a:lnTo>
                    <a:pt x="1250" y="174"/>
                  </a:lnTo>
                  <a:lnTo>
                    <a:pt x="1328" y="172"/>
                  </a:lnTo>
                  <a:lnTo>
                    <a:pt x="1364" y="132"/>
                  </a:lnTo>
                  <a:cubicBezTo>
                    <a:pt x="1346" y="124"/>
                    <a:pt x="1343" y="119"/>
                    <a:pt x="1324" y="122"/>
                  </a:cubicBezTo>
                  <a:cubicBezTo>
                    <a:pt x="1310" y="124"/>
                    <a:pt x="1294" y="132"/>
                    <a:pt x="1286" y="144"/>
                  </a:cubicBezTo>
                  <a:cubicBezTo>
                    <a:pt x="1282" y="149"/>
                    <a:pt x="1274" y="148"/>
                    <a:pt x="1268" y="150"/>
                  </a:cubicBezTo>
                  <a:cubicBezTo>
                    <a:pt x="1266" y="144"/>
                    <a:pt x="1259" y="138"/>
                    <a:pt x="1262" y="132"/>
                  </a:cubicBezTo>
                  <a:cubicBezTo>
                    <a:pt x="1269" y="118"/>
                    <a:pt x="1303" y="134"/>
                    <a:pt x="1262" y="120"/>
                  </a:cubicBezTo>
                  <a:cubicBezTo>
                    <a:pt x="1221" y="134"/>
                    <a:pt x="1252" y="105"/>
                    <a:pt x="1262" y="90"/>
                  </a:cubicBezTo>
                  <a:cubicBezTo>
                    <a:pt x="1260" y="84"/>
                    <a:pt x="1262" y="75"/>
                    <a:pt x="1256" y="72"/>
                  </a:cubicBezTo>
                  <a:cubicBezTo>
                    <a:pt x="1238" y="63"/>
                    <a:pt x="1202" y="102"/>
                    <a:pt x="1202" y="102"/>
                  </a:cubicBezTo>
                  <a:cubicBezTo>
                    <a:pt x="1198" y="108"/>
                    <a:pt x="1186" y="140"/>
                    <a:pt x="1180" y="144"/>
                  </a:cubicBezTo>
                  <a:cubicBezTo>
                    <a:pt x="1169" y="151"/>
                    <a:pt x="1148" y="122"/>
                    <a:pt x="1148" y="122"/>
                  </a:cubicBezTo>
                  <a:cubicBezTo>
                    <a:pt x="1138" y="123"/>
                    <a:pt x="1121" y="137"/>
                    <a:pt x="1106" y="136"/>
                  </a:cubicBezTo>
                  <a:cubicBezTo>
                    <a:pt x="1091" y="135"/>
                    <a:pt x="1074" y="117"/>
                    <a:pt x="1056" y="116"/>
                  </a:cubicBezTo>
                  <a:cubicBezTo>
                    <a:pt x="1038" y="115"/>
                    <a:pt x="1016" y="131"/>
                    <a:pt x="998" y="132"/>
                  </a:cubicBezTo>
                  <a:cubicBezTo>
                    <a:pt x="997" y="132"/>
                    <a:pt x="956" y="125"/>
                    <a:pt x="950" y="120"/>
                  </a:cubicBezTo>
                  <a:cubicBezTo>
                    <a:pt x="918" y="94"/>
                    <a:pt x="960" y="108"/>
                    <a:pt x="920" y="90"/>
                  </a:cubicBezTo>
                  <a:cubicBezTo>
                    <a:pt x="852" y="60"/>
                    <a:pt x="806" y="58"/>
                    <a:pt x="730" y="54"/>
                  </a:cubicBezTo>
                  <a:cubicBezTo>
                    <a:pt x="656" y="39"/>
                    <a:pt x="625" y="15"/>
                    <a:pt x="550" y="0"/>
                  </a:cubicBezTo>
                  <a:cubicBezTo>
                    <a:pt x="510" y="2"/>
                    <a:pt x="486" y="5"/>
                    <a:pt x="446" y="8"/>
                  </a:cubicBezTo>
                  <a:cubicBezTo>
                    <a:pt x="424" y="9"/>
                    <a:pt x="423" y="14"/>
                    <a:pt x="406" y="18"/>
                  </a:cubicBezTo>
                  <a:cubicBezTo>
                    <a:pt x="389" y="22"/>
                    <a:pt x="353" y="24"/>
                    <a:pt x="344" y="32"/>
                  </a:cubicBezTo>
                  <a:cubicBezTo>
                    <a:pt x="346" y="38"/>
                    <a:pt x="354" y="60"/>
                    <a:pt x="350" y="64"/>
                  </a:cubicBezTo>
                  <a:cubicBezTo>
                    <a:pt x="274" y="50"/>
                    <a:pt x="250" y="81"/>
                    <a:pt x="236" y="82"/>
                  </a:cubicBezTo>
                  <a:cubicBezTo>
                    <a:pt x="278" y="110"/>
                    <a:pt x="270" y="72"/>
                    <a:pt x="290" y="102"/>
                  </a:cubicBezTo>
                  <a:cubicBezTo>
                    <a:pt x="234" y="121"/>
                    <a:pt x="178" y="104"/>
                    <a:pt x="128" y="138"/>
                  </a:cubicBezTo>
                  <a:cubicBezTo>
                    <a:pt x="126" y="144"/>
                    <a:pt x="122" y="150"/>
                    <a:pt x="122" y="156"/>
                  </a:cubicBezTo>
                  <a:cubicBezTo>
                    <a:pt x="122" y="162"/>
                    <a:pt x="132" y="170"/>
                    <a:pt x="128" y="174"/>
                  </a:cubicBezTo>
                  <a:cubicBezTo>
                    <a:pt x="126" y="182"/>
                    <a:pt x="109" y="197"/>
                    <a:pt x="112" y="202"/>
                  </a:cubicBezTo>
                  <a:cubicBezTo>
                    <a:pt x="124" y="206"/>
                    <a:pt x="137" y="195"/>
                    <a:pt x="146" y="204"/>
                  </a:cubicBezTo>
                  <a:cubicBezTo>
                    <a:pt x="151" y="209"/>
                    <a:pt x="135" y="213"/>
                    <a:pt x="128" y="216"/>
                  </a:cubicBezTo>
                  <a:cubicBezTo>
                    <a:pt x="116" y="221"/>
                    <a:pt x="104" y="226"/>
                    <a:pt x="92" y="228"/>
                  </a:cubicBezTo>
                  <a:cubicBezTo>
                    <a:pt x="48" y="237"/>
                    <a:pt x="72" y="233"/>
                    <a:pt x="20" y="240"/>
                  </a:cubicBezTo>
                  <a:cubicBezTo>
                    <a:pt x="0" y="247"/>
                    <a:pt x="2" y="240"/>
                    <a:pt x="2" y="25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25" name="Freeform 29"/>
            <p:cNvSpPr>
              <a:spLocks/>
            </p:cNvSpPr>
            <p:nvPr/>
          </p:nvSpPr>
          <p:spPr bwMode="ltGray">
            <a:xfrm>
              <a:off x="833" y="1478"/>
              <a:ext cx="34" cy="28"/>
            </a:xfrm>
            <a:custGeom>
              <a:avLst/>
              <a:gdLst>
                <a:gd name="T0" fmla="*/ 16 w 46"/>
                <a:gd name="T1" fmla="*/ 4 h 38"/>
                <a:gd name="T2" fmla="*/ 0 w 46"/>
                <a:gd name="T3" fmla="*/ 22 h 38"/>
                <a:gd name="T4" fmla="*/ 22 w 46"/>
                <a:gd name="T5" fmla="*/ 38 h 38"/>
                <a:gd name="T6" fmla="*/ 46 w 46"/>
                <a:gd name="T7" fmla="*/ 26 h 38"/>
                <a:gd name="T8" fmla="*/ 30 w 46"/>
                <a:gd name="T9" fmla="*/ 0 h 38"/>
                <a:gd name="T10" fmla="*/ 16 w 46"/>
                <a:gd name="T11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38">
                  <a:moveTo>
                    <a:pt x="16" y="4"/>
                  </a:moveTo>
                  <a:lnTo>
                    <a:pt x="0" y="22"/>
                  </a:lnTo>
                  <a:lnTo>
                    <a:pt x="22" y="38"/>
                  </a:lnTo>
                  <a:lnTo>
                    <a:pt x="46" y="26"/>
                  </a:lnTo>
                  <a:lnTo>
                    <a:pt x="30" y="0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26" name="Freeform 30"/>
            <p:cNvSpPr>
              <a:spLocks/>
            </p:cNvSpPr>
            <p:nvPr/>
          </p:nvSpPr>
          <p:spPr bwMode="ltGray">
            <a:xfrm>
              <a:off x="1140" y="1601"/>
              <a:ext cx="39" cy="32"/>
            </a:xfrm>
            <a:custGeom>
              <a:avLst/>
              <a:gdLst>
                <a:gd name="T0" fmla="*/ 12 w 52"/>
                <a:gd name="T1" fmla="*/ 0 h 44"/>
                <a:gd name="T2" fmla="*/ 26 w 52"/>
                <a:gd name="T3" fmla="*/ 44 h 44"/>
                <a:gd name="T4" fmla="*/ 42 w 52"/>
                <a:gd name="T5" fmla="*/ 42 h 44"/>
                <a:gd name="T6" fmla="*/ 38 w 52"/>
                <a:gd name="T7" fmla="*/ 16 h 44"/>
                <a:gd name="T8" fmla="*/ 26 w 52"/>
                <a:gd name="T9" fmla="*/ 2 h 44"/>
                <a:gd name="T10" fmla="*/ 12 w 52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44">
                  <a:moveTo>
                    <a:pt x="12" y="0"/>
                  </a:moveTo>
                  <a:cubicBezTo>
                    <a:pt x="16" y="14"/>
                    <a:pt x="18" y="32"/>
                    <a:pt x="26" y="44"/>
                  </a:cubicBezTo>
                  <a:cubicBezTo>
                    <a:pt x="31" y="43"/>
                    <a:pt x="37" y="44"/>
                    <a:pt x="42" y="42"/>
                  </a:cubicBezTo>
                  <a:cubicBezTo>
                    <a:pt x="52" y="38"/>
                    <a:pt x="48" y="19"/>
                    <a:pt x="38" y="16"/>
                  </a:cubicBezTo>
                  <a:cubicBezTo>
                    <a:pt x="33" y="9"/>
                    <a:pt x="34" y="5"/>
                    <a:pt x="26" y="2"/>
                  </a:cubicBezTo>
                  <a:cubicBezTo>
                    <a:pt x="4" y="4"/>
                    <a:pt x="0" y="8"/>
                    <a:pt x="1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27" name="Freeform 31"/>
            <p:cNvSpPr>
              <a:spLocks/>
            </p:cNvSpPr>
            <p:nvPr/>
          </p:nvSpPr>
          <p:spPr bwMode="ltGray">
            <a:xfrm>
              <a:off x="1922" y="1657"/>
              <a:ext cx="98" cy="74"/>
            </a:xfrm>
            <a:custGeom>
              <a:avLst/>
              <a:gdLst>
                <a:gd name="T0" fmla="*/ 97 w 131"/>
                <a:gd name="T1" fmla="*/ 0 h 98"/>
                <a:gd name="T2" fmla="*/ 79 w 131"/>
                <a:gd name="T3" fmla="*/ 8 h 98"/>
                <a:gd name="T4" fmla="*/ 53 w 131"/>
                <a:gd name="T5" fmla="*/ 24 h 98"/>
                <a:gd name="T6" fmla="*/ 39 w 131"/>
                <a:gd name="T7" fmla="*/ 40 h 98"/>
                <a:gd name="T8" fmla="*/ 21 w 131"/>
                <a:gd name="T9" fmla="*/ 52 h 98"/>
                <a:gd name="T10" fmla="*/ 63 w 131"/>
                <a:gd name="T11" fmla="*/ 82 h 98"/>
                <a:gd name="T12" fmla="*/ 79 w 131"/>
                <a:gd name="T13" fmla="*/ 94 h 98"/>
                <a:gd name="T14" fmla="*/ 85 w 131"/>
                <a:gd name="T15" fmla="*/ 92 h 98"/>
                <a:gd name="T16" fmla="*/ 89 w 131"/>
                <a:gd name="T17" fmla="*/ 86 h 98"/>
                <a:gd name="T18" fmla="*/ 97 w 131"/>
                <a:gd name="T19" fmla="*/ 98 h 98"/>
                <a:gd name="T20" fmla="*/ 123 w 131"/>
                <a:gd name="T21" fmla="*/ 86 h 98"/>
                <a:gd name="T22" fmla="*/ 129 w 131"/>
                <a:gd name="T23" fmla="*/ 74 h 98"/>
                <a:gd name="T24" fmla="*/ 101 w 131"/>
                <a:gd name="T25" fmla="*/ 40 h 98"/>
                <a:gd name="T26" fmla="*/ 115 w 131"/>
                <a:gd name="T27" fmla="*/ 24 h 98"/>
                <a:gd name="T28" fmla="*/ 111 w 131"/>
                <a:gd name="T29" fmla="*/ 4 h 98"/>
                <a:gd name="T30" fmla="*/ 97 w 131"/>
                <a:gd name="T3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98">
                  <a:moveTo>
                    <a:pt x="97" y="0"/>
                  </a:moveTo>
                  <a:cubicBezTo>
                    <a:pt x="83" y="5"/>
                    <a:pt x="89" y="2"/>
                    <a:pt x="79" y="8"/>
                  </a:cubicBezTo>
                  <a:cubicBezTo>
                    <a:pt x="76" y="18"/>
                    <a:pt x="62" y="18"/>
                    <a:pt x="53" y="24"/>
                  </a:cubicBezTo>
                  <a:cubicBezTo>
                    <a:pt x="49" y="29"/>
                    <a:pt x="44" y="36"/>
                    <a:pt x="39" y="40"/>
                  </a:cubicBezTo>
                  <a:cubicBezTo>
                    <a:pt x="34" y="45"/>
                    <a:pt x="21" y="52"/>
                    <a:pt x="21" y="52"/>
                  </a:cubicBezTo>
                  <a:cubicBezTo>
                    <a:pt x="0" y="84"/>
                    <a:pt x="41" y="75"/>
                    <a:pt x="63" y="82"/>
                  </a:cubicBezTo>
                  <a:cubicBezTo>
                    <a:pt x="68" y="89"/>
                    <a:pt x="71" y="91"/>
                    <a:pt x="79" y="94"/>
                  </a:cubicBezTo>
                  <a:cubicBezTo>
                    <a:pt x="81" y="93"/>
                    <a:pt x="83" y="93"/>
                    <a:pt x="85" y="92"/>
                  </a:cubicBezTo>
                  <a:cubicBezTo>
                    <a:pt x="87" y="90"/>
                    <a:pt x="87" y="85"/>
                    <a:pt x="89" y="86"/>
                  </a:cubicBezTo>
                  <a:cubicBezTo>
                    <a:pt x="93" y="88"/>
                    <a:pt x="97" y="98"/>
                    <a:pt x="97" y="98"/>
                  </a:cubicBezTo>
                  <a:cubicBezTo>
                    <a:pt x="112" y="95"/>
                    <a:pt x="111" y="90"/>
                    <a:pt x="123" y="86"/>
                  </a:cubicBezTo>
                  <a:cubicBezTo>
                    <a:pt x="124" y="82"/>
                    <a:pt x="128" y="78"/>
                    <a:pt x="129" y="74"/>
                  </a:cubicBezTo>
                  <a:cubicBezTo>
                    <a:pt x="131" y="61"/>
                    <a:pt x="108" y="47"/>
                    <a:pt x="101" y="40"/>
                  </a:cubicBezTo>
                  <a:cubicBezTo>
                    <a:pt x="103" y="33"/>
                    <a:pt x="115" y="24"/>
                    <a:pt x="115" y="24"/>
                  </a:cubicBezTo>
                  <a:cubicBezTo>
                    <a:pt x="121" y="15"/>
                    <a:pt x="124" y="8"/>
                    <a:pt x="111" y="4"/>
                  </a:cubicBezTo>
                  <a:cubicBezTo>
                    <a:pt x="101" y="7"/>
                    <a:pt x="97" y="13"/>
                    <a:pt x="9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28" name="Freeform 32"/>
            <p:cNvSpPr>
              <a:spLocks/>
            </p:cNvSpPr>
            <p:nvPr/>
          </p:nvSpPr>
          <p:spPr bwMode="ltGray">
            <a:xfrm>
              <a:off x="1448" y="2041"/>
              <a:ext cx="158" cy="84"/>
            </a:xfrm>
            <a:custGeom>
              <a:avLst/>
              <a:gdLst>
                <a:gd name="T0" fmla="*/ 47 w 212"/>
                <a:gd name="T1" fmla="*/ 12 h 112"/>
                <a:gd name="T2" fmla="*/ 17 w 212"/>
                <a:gd name="T3" fmla="*/ 12 h 112"/>
                <a:gd name="T4" fmla="*/ 5 w 212"/>
                <a:gd name="T5" fmla="*/ 16 h 112"/>
                <a:gd name="T6" fmla="*/ 25 w 212"/>
                <a:gd name="T7" fmla="*/ 52 h 112"/>
                <a:gd name="T8" fmla="*/ 51 w 212"/>
                <a:gd name="T9" fmla="*/ 44 h 112"/>
                <a:gd name="T10" fmla="*/ 93 w 212"/>
                <a:gd name="T11" fmla="*/ 54 h 112"/>
                <a:gd name="T12" fmla="*/ 111 w 212"/>
                <a:gd name="T13" fmla="*/ 60 h 112"/>
                <a:gd name="T14" fmla="*/ 133 w 212"/>
                <a:gd name="T15" fmla="*/ 88 h 112"/>
                <a:gd name="T16" fmla="*/ 141 w 212"/>
                <a:gd name="T17" fmla="*/ 112 h 112"/>
                <a:gd name="T18" fmla="*/ 157 w 212"/>
                <a:gd name="T19" fmla="*/ 100 h 112"/>
                <a:gd name="T20" fmla="*/ 169 w 212"/>
                <a:gd name="T21" fmla="*/ 96 h 112"/>
                <a:gd name="T22" fmla="*/ 187 w 212"/>
                <a:gd name="T23" fmla="*/ 102 h 112"/>
                <a:gd name="T24" fmla="*/ 195 w 212"/>
                <a:gd name="T25" fmla="*/ 80 h 112"/>
                <a:gd name="T26" fmla="*/ 153 w 212"/>
                <a:gd name="T27" fmla="*/ 54 h 112"/>
                <a:gd name="T28" fmla="*/ 105 w 212"/>
                <a:gd name="T29" fmla="*/ 20 h 112"/>
                <a:gd name="T30" fmla="*/ 53 w 212"/>
                <a:gd name="T31" fmla="*/ 26 h 112"/>
                <a:gd name="T32" fmla="*/ 47 w 212"/>
                <a:gd name="T33" fmla="*/ 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112">
                  <a:moveTo>
                    <a:pt x="47" y="12"/>
                  </a:moveTo>
                  <a:cubicBezTo>
                    <a:pt x="39" y="0"/>
                    <a:pt x="28" y="7"/>
                    <a:pt x="17" y="12"/>
                  </a:cubicBezTo>
                  <a:cubicBezTo>
                    <a:pt x="13" y="14"/>
                    <a:pt x="5" y="16"/>
                    <a:pt x="5" y="16"/>
                  </a:cubicBezTo>
                  <a:cubicBezTo>
                    <a:pt x="0" y="31"/>
                    <a:pt x="10" y="48"/>
                    <a:pt x="25" y="52"/>
                  </a:cubicBezTo>
                  <a:cubicBezTo>
                    <a:pt x="37" y="50"/>
                    <a:pt x="41" y="47"/>
                    <a:pt x="51" y="44"/>
                  </a:cubicBezTo>
                  <a:cubicBezTo>
                    <a:pt x="65" y="53"/>
                    <a:pt x="76" y="53"/>
                    <a:pt x="93" y="54"/>
                  </a:cubicBezTo>
                  <a:cubicBezTo>
                    <a:pt x="99" y="56"/>
                    <a:pt x="111" y="60"/>
                    <a:pt x="111" y="60"/>
                  </a:cubicBezTo>
                  <a:cubicBezTo>
                    <a:pt x="120" y="69"/>
                    <a:pt x="129" y="75"/>
                    <a:pt x="133" y="88"/>
                  </a:cubicBezTo>
                  <a:cubicBezTo>
                    <a:pt x="125" y="100"/>
                    <a:pt x="126" y="107"/>
                    <a:pt x="141" y="112"/>
                  </a:cubicBezTo>
                  <a:cubicBezTo>
                    <a:pt x="145" y="106"/>
                    <a:pt x="150" y="103"/>
                    <a:pt x="157" y="100"/>
                  </a:cubicBezTo>
                  <a:cubicBezTo>
                    <a:pt x="161" y="98"/>
                    <a:pt x="169" y="96"/>
                    <a:pt x="169" y="96"/>
                  </a:cubicBezTo>
                  <a:cubicBezTo>
                    <a:pt x="175" y="98"/>
                    <a:pt x="187" y="102"/>
                    <a:pt x="187" y="102"/>
                  </a:cubicBezTo>
                  <a:cubicBezTo>
                    <a:pt x="203" y="100"/>
                    <a:pt x="212" y="94"/>
                    <a:pt x="195" y="80"/>
                  </a:cubicBezTo>
                  <a:cubicBezTo>
                    <a:pt x="183" y="70"/>
                    <a:pt x="165" y="66"/>
                    <a:pt x="153" y="54"/>
                  </a:cubicBezTo>
                  <a:cubicBezTo>
                    <a:pt x="141" y="42"/>
                    <a:pt x="122" y="26"/>
                    <a:pt x="105" y="20"/>
                  </a:cubicBezTo>
                  <a:cubicBezTo>
                    <a:pt x="85" y="21"/>
                    <a:pt x="71" y="20"/>
                    <a:pt x="53" y="26"/>
                  </a:cubicBezTo>
                  <a:cubicBezTo>
                    <a:pt x="47" y="24"/>
                    <a:pt x="33" y="12"/>
                    <a:pt x="47" y="1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29" name="Freeform 33"/>
            <p:cNvSpPr>
              <a:spLocks/>
            </p:cNvSpPr>
            <p:nvPr/>
          </p:nvSpPr>
          <p:spPr bwMode="ltGray">
            <a:xfrm>
              <a:off x="1578" y="2105"/>
              <a:ext cx="99" cy="41"/>
            </a:xfrm>
            <a:custGeom>
              <a:avLst/>
              <a:gdLst>
                <a:gd name="T0" fmla="*/ 57 w 133"/>
                <a:gd name="T1" fmla="*/ 0 h 54"/>
                <a:gd name="T2" fmla="*/ 43 w 133"/>
                <a:gd name="T3" fmla="*/ 6 h 54"/>
                <a:gd name="T4" fmla="*/ 31 w 133"/>
                <a:gd name="T5" fmla="*/ 30 h 54"/>
                <a:gd name="T6" fmla="*/ 15 w 133"/>
                <a:gd name="T7" fmla="*/ 34 h 54"/>
                <a:gd name="T8" fmla="*/ 3 w 133"/>
                <a:gd name="T9" fmla="*/ 42 h 54"/>
                <a:gd name="T10" fmla="*/ 13 w 133"/>
                <a:gd name="T11" fmla="*/ 54 h 54"/>
                <a:gd name="T12" fmla="*/ 133 w 133"/>
                <a:gd name="T13" fmla="*/ 34 h 54"/>
                <a:gd name="T14" fmla="*/ 123 w 133"/>
                <a:gd name="T15" fmla="*/ 16 h 54"/>
                <a:gd name="T16" fmla="*/ 105 w 133"/>
                <a:gd name="T17" fmla="*/ 8 h 54"/>
                <a:gd name="T18" fmla="*/ 101 w 133"/>
                <a:gd name="T19" fmla="*/ 24 h 54"/>
                <a:gd name="T20" fmla="*/ 89 w 133"/>
                <a:gd name="T21" fmla="*/ 18 h 54"/>
                <a:gd name="T22" fmla="*/ 67 w 133"/>
                <a:gd name="T23" fmla="*/ 14 h 54"/>
                <a:gd name="T24" fmla="*/ 57 w 133"/>
                <a:gd name="T2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54">
                  <a:moveTo>
                    <a:pt x="57" y="0"/>
                  </a:moveTo>
                  <a:cubicBezTo>
                    <a:pt x="53" y="3"/>
                    <a:pt x="46" y="2"/>
                    <a:pt x="43" y="6"/>
                  </a:cubicBezTo>
                  <a:cubicBezTo>
                    <a:pt x="36" y="14"/>
                    <a:pt x="43" y="26"/>
                    <a:pt x="31" y="30"/>
                  </a:cubicBezTo>
                  <a:cubicBezTo>
                    <a:pt x="26" y="32"/>
                    <a:pt x="20" y="31"/>
                    <a:pt x="15" y="34"/>
                  </a:cubicBezTo>
                  <a:cubicBezTo>
                    <a:pt x="11" y="36"/>
                    <a:pt x="3" y="42"/>
                    <a:pt x="3" y="42"/>
                  </a:cubicBezTo>
                  <a:cubicBezTo>
                    <a:pt x="0" y="51"/>
                    <a:pt x="5" y="51"/>
                    <a:pt x="13" y="54"/>
                  </a:cubicBezTo>
                  <a:cubicBezTo>
                    <a:pt x="51" y="51"/>
                    <a:pt x="97" y="46"/>
                    <a:pt x="133" y="34"/>
                  </a:cubicBezTo>
                  <a:cubicBezTo>
                    <a:pt x="129" y="28"/>
                    <a:pt x="128" y="21"/>
                    <a:pt x="123" y="16"/>
                  </a:cubicBezTo>
                  <a:cubicBezTo>
                    <a:pt x="118" y="11"/>
                    <a:pt x="105" y="8"/>
                    <a:pt x="105" y="8"/>
                  </a:cubicBezTo>
                  <a:cubicBezTo>
                    <a:pt x="84" y="13"/>
                    <a:pt x="106" y="19"/>
                    <a:pt x="101" y="24"/>
                  </a:cubicBezTo>
                  <a:cubicBezTo>
                    <a:pt x="99" y="26"/>
                    <a:pt x="89" y="18"/>
                    <a:pt x="89" y="18"/>
                  </a:cubicBezTo>
                  <a:cubicBezTo>
                    <a:pt x="83" y="15"/>
                    <a:pt x="73" y="15"/>
                    <a:pt x="67" y="14"/>
                  </a:cubicBezTo>
                  <a:cubicBezTo>
                    <a:pt x="58" y="8"/>
                    <a:pt x="62" y="12"/>
                    <a:pt x="5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30" name="Freeform 34"/>
            <p:cNvSpPr>
              <a:spLocks/>
            </p:cNvSpPr>
            <p:nvPr/>
          </p:nvSpPr>
          <p:spPr bwMode="ltGray">
            <a:xfrm>
              <a:off x="1683" y="2131"/>
              <a:ext cx="38" cy="18"/>
            </a:xfrm>
            <a:custGeom>
              <a:avLst/>
              <a:gdLst>
                <a:gd name="T0" fmla="*/ 13 w 51"/>
                <a:gd name="T1" fmla="*/ 0 h 24"/>
                <a:gd name="T2" fmla="*/ 7 w 51"/>
                <a:gd name="T3" fmla="*/ 18 h 24"/>
                <a:gd name="T4" fmla="*/ 27 w 51"/>
                <a:gd name="T5" fmla="*/ 24 h 24"/>
                <a:gd name="T6" fmla="*/ 33 w 51"/>
                <a:gd name="T7" fmla="*/ 4 h 24"/>
                <a:gd name="T8" fmla="*/ 13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31" name="Freeform 35"/>
            <p:cNvSpPr>
              <a:spLocks/>
            </p:cNvSpPr>
            <p:nvPr/>
          </p:nvSpPr>
          <p:spPr bwMode="ltGray">
            <a:xfrm>
              <a:off x="1739" y="2134"/>
              <a:ext cx="12" cy="25"/>
            </a:xfrm>
            <a:custGeom>
              <a:avLst/>
              <a:gdLst>
                <a:gd name="T0" fmla="*/ 14 w 16"/>
                <a:gd name="T1" fmla="*/ 0 h 34"/>
                <a:gd name="T2" fmla="*/ 0 w 16"/>
                <a:gd name="T3" fmla="*/ 14 h 34"/>
                <a:gd name="T4" fmla="*/ 16 w 16"/>
                <a:gd name="T5" fmla="*/ 34 h 34"/>
                <a:gd name="T6" fmla="*/ 12 w 16"/>
                <a:gd name="T7" fmla="*/ 18 h 34"/>
                <a:gd name="T8" fmla="*/ 16 w 16"/>
                <a:gd name="T9" fmla="*/ 6 h 34"/>
                <a:gd name="T10" fmla="*/ 14 w 16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4">
                  <a:moveTo>
                    <a:pt x="14" y="0"/>
                  </a:moveTo>
                  <a:cubicBezTo>
                    <a:pt x="5" y="3"/>
                    <a:pt x="2" y="4"/>
                    <a:pt x="0" y="14"/>
                  </a:cubicBezTo>
                  <a:cubicBezTo>
                    <a:pt x="3" y="26"/>
                    <a:pt x="4" y="30"/>
                    <a:pt x="16" y="34"/>
                  </a:cubicBezTo>
                  <a:cubicBezTo>
                    <a:pt x="15" y="29"/>
                    <a:pt x="11" y="23"/>
                    <a:pt x="12" y="18"/>
                  </a:cubicBezTo>
                  <a:cubicBezTo>
                    <a:pt x="12" y="14"/>
                    <a:pt x="16" y="6"/>
                    <a:pt x="16" y="6"/>
                  </a:cubicBezTo>
                  <a:cubicBezTo>
                    <a:pt x="9" y="1"/>
                    <a:pt x="8" y="3"/>
                    <a:pt x="1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32" name="Freeform 36"/>
            <p:cNvSpPr>
              <a:spLocks/>
            </p:cNvSpPr>
            <p:nvPr/>
          </p:nvSpPr>
          <p:spPr bwMode="ltGray">
            <a:xfrm>
              <a:off x="1556" y="1288"/>
              <a:ext cx="180" cy="88"/>
            </a:xfrm>
            <a:custGeom>
              <a:avLst/>
              <a:gdLst>
                <a:gd name="T0" fmla="*/ 64 w 240"/>
                <a:gd name="T1" fmla="*/ 1 h 117"/>
                <a:gd name="T2" fmla="*/ 24 w 240"/>
                <a:gd name="T3" fmla="*/ 31 h 117"/>
                <a:gd name="T4" fmla="*/ 6 w 240"/>
                <a:gd name="T5" fmla="*/ 37 h 117"/>
                <a:gd name="T6" fmla="*/ 0 w 240"/>
                <a:gd name="T7" fmla="*/ 39 h 117"/>
                <a:gd name="T8" fmla="*/ 26 w 240"/>
                <a:gd name="T9" fmla="*/ 59 h 117"/>
                <a:gd name="T10" fmla="*/ 38 w 240"/>
                <a:gd name="T11" fmla="*/ 63 h 117"/>
                <a:gd name="T12" fmla="*/ 68 w 240"/>
                <a:gd name="T13" fmla="*/ 47 h 117"/>
                <a:gd name="T14" fmla="*/ 80 w 240"/>
                <a:gd name="T15" fmla="*/ 43 h 117"/>
                <a:gd name="T16" fmla="*/ 82 w 240"/>
                <a:gd name="T17" fmla="*/ 55 h 117"/>
                <a:gd name="T18" fmla="*/ 64 w 240"/>
                <a:gd name="T19" fmla="*/ 61 h 117"/>
                <a:gd name="T20" fmla="*/ 72 w 240"/>
                <a:gd name="T21" fmla="*/ 73 h 117"/>
                <a:gd name="T22" fmla="*/ 40 w 240"/>
                <a:gd name="T23" fmla="*/ 87 h 117"/>
                <a:gd name="T24" fmla="*/ 70 w 240"/>
                <a:gd name="T25" fmla="*/ 109 h 117"/>
                <a:gd name="T26" fmla="*/ 82 w 240"/>
                <a:gd name="T27" fmla="*/ 113 h 117"/>
                <a:gd name="T28" fmla="*/ 118 w 240"/>
                <a:gd name="T29" fmla="*/ 103 h 117"/>
                <a:gd name="T30" fmla="*/ 150 w 240"/>
                <a:gd name="T31" fmla="*/ 105 h 117"/>
                <a:gd name="T32" fmla="*/ 168 w 240"/>
                <a:gd name="T33" fmla="*/ 117 h 117"/>
                <a:gd name="T34" fmla="*/ 204 w 240"/>
                <a:gd name="T35" fmla="*/ 109 h 117"/>
                <a:gd name="T36" fmla="*/ 224 w 240"/>
                <a:gd name="T37" fmla="*/ 103 h 117"/>
                <a:gd name="T38" fmla="*/ 222 w 240"/>
                <a:gd name="T39" fmla="*/ 77 h 117"/>
                <a:gd name="T40" fmla="*/ 234 w 240"/>
                <a:gd name="T41" fmla="*/ 69 h 117"/>
                <a:gd name="T42" fmla="*/ 238 w 240"/>
                <a:gd name="T43" fmla="*/ 47 h 117"/>
                <a:gd name="T44" fmla="*/ 210 w 240"/>
                <a:gd name="T45" fmla="*/ 57 h 117"/>
                <a:gd name="T46" fmla="*/ 200 w 240"/>
                <a:gd name="T47" fmla="*/ 43 h 117"/>
                <a:gd name="T48" fmla="*/ 172 w 240"/>
                <a:gd name="T49" fmla="*/ 45 h 117"/>
                <a:gd name="T50" fmla="*/ 134 w 240"/>
                <a:gd name="T51" fmla="*/ 9 h 117"/>
                <a:gd name="T52" fmla="*/ 94 w 240"/>
                <a:gd name="T53" fmla="*/ 11 h 117"/>
                <a:gd name="T54" fmla="*/ 82 w 240"/>
                <a:gd name="T55" fmla="*/ 1 h 117"/>
                <a:gd name="T56" fmla="*/ 64 w 240"/>
                <a:gd name="T57" fmla="*/ 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0" h="117">
                  <a:moveTo>
                    <a:pt x="64" y="1"/>
                  </a:moveTo>
                  <a:cubicBezTo>
                    <a:pt x="57" y="21"/>
                    <a:pt x="44" y="24"/>
                    <a:pt x="24" y="31"/>
                  </a:cubicBezTo>
                  <a:cubicBezTo>
                    <a:pt x="18" y="33"/>
                    <a:pt x="12" y="35"/>
                    <a:pt x="6" y="37"/>
                  </a:cubicBezTo>
                  <a:cubicBezTo>
                    <a:pt x="4" y="38"/>
                    <a:pt x="0" y="39"/>
                    <a:pt x="0" y="39"/>
                  </a:cubicBezTo>
                  <a:cubicBezTo>
                    <a:pt x="3" y="55"/>
                    <a:pt x="12" y="54"/>
                    <a:pt x="26" y="59"/>
                  </a:cubicBezTo>
                  <a:cubicBezTo>
                    <a:pt x="30" y="60"/>
                    <a:pt x="38" y="63"/>
                    <a:pt x="38" y="63"/>
                  </a:cubicBezTo>
                  <a:cubicBezTo>
                    <a:pt x="50" y="59"/>
                    <a:pt x="57" y="54"/>
                    <a:pt x="68" y="47"/>
                  </a:cubicBezTo>
                  <a:cubicBezTo>
                    <a:pt x="72" y="45"/>
                    <a:pt x="80" y="43"/>
                    <a:pt x="80" y="43"/>
                  </a:cubicBezTo>
                  <a:cubicBezTo>
                    <a:pt x="82" y="46"/>
                    <a:pt x="88" y="51"/>
                    <a:pt x="82" y="55"/>
                  </a:cubicBezTo>
                  <a:cubicBezTo>
                    <a:pt x="77" y="59"/>
                    <a:pt x="64" y="61"/>
                    <a:pt x="64" y="61"/>
                  </a:cubicBezTo>
                  <a:cubicBezTo>
                    <a:pt x="58" y="70"/>
                    <a:pt x="63" y="70"/>
                    <a:pt x="72" y="73"/>
                  </a:cubicBezTo>
                  <a:cubicBezTo>
                    <a:pt x="77" y="88"/>
                    <a:pt x="50" y="86"/>
                    <a:pt x="40" y="87"/>
                  </a:cubicBezTo>
                  <a:cubicBezTo>
                    <a:pt x="47" y="94"/>
                    <a:pt x="60" y="106"/>
                    <a:pt x="70" y="109"/>
                  </a:cubicBezTo>
                  <a:cubicBezTo>
                    <a:pt x="74" y="110"/>
                    <a:pt x="82" y="113"/>
                    <a:pt x="82" y="113"/>
                  </a:cubicBezTo>
                  <a:cubicBezTo>
                    <a:pt x="99" y="111"/>
                    <a:pt x="104" y="108"/>
                    <a:pt x="118" y="103"/>
                  </a:cubicBezTo>
                  <a:cubicBezTo>
                    <a:pt x="129" y="104"/>
                    <a:pt x="140" y="103"/>
                    <a:pt x="150" y="105"/>
                  </a:cubicBezTo>
                  <a:cubicBezTo>
                    <a:pt x="157" y="107"/>
                    <a:pt x="168" y="117"/>
                    <a:pt x="168" y="117"/>
                  </a:cubicBezTo>
                  <a:cubicBezTo>
                    <a:pt x="193" y="115"/>
                    <a:pt x="188" y="116"/>
                    <a:pt x="204" y="109"/>
                  </a:cubicBezTo>
                  <a:cubicBezTo>
                    <a:pt x="210" y="106"/>
                    <a:pt x="224" y="103"/>
                    <a:pt x="224" y="103"/>
                  </a:cubicBezTo>
                  <a:cubicBezTo>
                    <a:pt x="223" y="98"/>
                    <a:pt x="217" y="82"/>
                    <a:pt x="222" y="77"/>
                  </a:cubicBezTo>
                  <a:cubicBezTo>
                    <a:pt x="225" y="73"/>
                    <a:pt x="234" y="69"/>
                    <a:pt x="234" y="69"/>
                  </a:cubicBezTo>
                  <a:cubicBezTo>
                    <a:pt x="237" y="59"/>
                    <a:pt x="240" y="59"/>
                    <a:pt x="238" y="47"/>
                  </a:cubicBezTo>
                  <a:cubicBezTo>
                    <a:pt x="228" y="49"/>
                    <a:pt x="219" y="51"/>
                    <a:pt x="210" y="57"/>
                  </a:cubicBezTo>
                  <a:cubicBezTo>
                    <a:pt x="201" y="71"/>
                    <a:pt x="201" y="50"/>
                    <a:pt x="200" y="43"/>
                  </a:cubicBezTo>
                  <a:cubicBezTo>
                    <a:pt x="189" y="45"/>
                    <a:pt x="182" y="48"/>
                    <a:pt x="172" y="45"/>
                  </a:cubicBezTo>
                  <a:cubicBezTo>
                    <a:pt x="161" y="34"/>
                    <a:pt x="148" y="14"/>
                    <a:pt x="134" y="9"/>
                  </a:cubicBezTo>
                  <a:cubicBezTo>
                    <a:pt x="119" y="11"/>
                    <a:pt x="108" y="13"/>
                    <a:pt x="94" y="11"/>
                  </a:cubicBezTo>
                  <a:cubicBezTo>
                    <a:pt x="92" y="9"/>
                    <a:pt x="85" y="2"/>
                    <a:pt x="82" y="1"/>
                  </a:cubicBezTo>
                  <a:cubicBezTo>
                    <a:pt x="74" y="0"/>
                    <a:pt x="72" y="9"/>
                    <a:pt x="64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33" name="Freeform 37"/>
            <p:cNvSpPr>
              <a:spLocks/>
            </p:cNvSpPr>
            <p:nvPr/>
          </p:nvSpPr>
          <p:spPr bwMode="ltGray">
            <a:xfrm>
              <a:off x="1636" y="1247"/>
              <a:ext cx="146" cy="60"/>
            </a:xfrm>
            <a:custGeom>
              <a:avLst/>
              <a:gdLst>
                <a:gd name="T0" fmla="*/ 97 w 194"/>
                <a:gd name="T1" fmla="*/ 10 h 80"/>
                <a:gd name="T2" fmla="*/ 13 w 194"/>
                <a:gd name="T3" fmla="*/ 24 h 80"/>
                <a:gd name="T4" fmla="*/ 9 w 194"/>
                <a:gd name="T5" fmla="*/ 34 h 80"/>
                <a:gd name="T6" fmla="*/ 57 w 194"/>
                <a:gd name="T7" fmla="*/ 52 h 80"/>
                <a:gd name="T8" fmla="*/ 135 w 194"/>
                <a:gd name="T9" fmla="*/ 74 h 80"/>
                <a:gd name="T10" fmla="*/ 175 w 194"/>
                <a:gd name="T11" fmla="*/ 68 h 80"/>
                <a:gd name="T12" fmla="*/ 187 w 194"/>
                <a:gd name="T13" fmla="*/ 64 h 80"/>
                <a:gd name="T14" fmla="*/ 175 w 194"/>
                <a:gd name="T15" fmla="*/ 44 h 80"/>
                <a:gd name="T16" fmla="*/ 163 w 194"/>
                <a:gd name="T17" fmla="*/ 36 h 80"/>
                <a:gd name="T18" fmla="*/ 129 w 194"/>
                <a:gd name="T19" fmla="*/ 26 h 80"/>
                <a:gd name="T20" fmla="*/ 97 w 194"/>
                <a:gd name="T21" fmla="*/ 1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4" h="80">
                  <a:moveTo>
                    <a:pt x="97" y="10"/>
                  </a:moveTo>
                  <a:cubicBezTo>
                    <a:pt x="70" y="19"/>
                    <a:pt x="42" y="22"/>
                    <a:pt x="13" y="24"/>
                  </a:cubicBezTo>
                  <a:cubicBezTo>
                    <a:pt x="9" y="25"/>
                    <a:pt x="0" y="26"/>
                    <a:pt x="9" y="34"/>
                  </a:cubicBezTo>
                  <a:cubicBezTo>
                    <a:pt x="21" y="44"/>
                    <a:pt x="43" y="43"/>
                    <a:pt x="57" y="52"/>
                  </a:cubicBezTo>
                  <a:cubicBezTo>
                    <a:pt x="75" y="80"/>
                    <a:pt x="104" y="73"/>
                    <a:pt x="135" y="74"/>
                  </a:cubicBezTo>
                  <a:cubicBezTo>
                    <a:pt x="153" y="73"/>
                    <a:pt x="159" y="73"/>
                    <a:pt x="175" y="68"/>
                  </a:cubicBezTo>
                  <a:cubicBezTo>
                    <a:pt x="179" y="67"/>
                    <a:pt x="187" y="64"/>
                    <a:pt x="187" y="64"/>
                  </a:cubicBezTo>
                  <a:cubicBezTo>
                    <a:pt x="194" y="53"/>
                    <a:pt x="184" y="49"/>
                    <a:pt x="175" y="44"/>
                  </a:cubicBezTo>
                  <a:cubicBezTo>
                    <a:pt x="171" y="42"/>
                    <a:pt x="163" y="36"/>
                    <a:pt x="163" y="36"/>
                  </a:cubicBezTo>
                  <a:cubicBezTo>
                    <a:pt x="140" y="41"/>
                    <a:pt x="147" y="38"/>
                    <a:pt x="129" y="26"/>
                  </a:cubicBezTo>
                  <a:cubicBezTo>
                    <a:pt x="123" y="17"/>
                    <a:pt x="107" y="0"/>
                    <a:pt x="97" y="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34" name="Freeform 38"/>
            <p:cNvSpPr>
              <a:spLocks/>
            </p:cNvSpPr>
            <p:nvPr/>
          </p:nvSpPr>
          <p:spPr bwMode="ltGray">
            <a:xfrm>
              <a:off x="1841" y="1317"/>
              <a:ext cx="233" cy="190"/>
            </a:xfrm>
            <a:custGeom>
              <a:avLst/>
              <a:gdLst>
                <a:gd name="T0" fmla="*/ 67 w 310"/>
                <a:gd name="T1" fmla="*/ 9 h 254"/>
                <a:gd name="T2" fmla="*/ 51 w 310"/>
                <a:gd name="T3" fmla="*/ 23 h 254"/>
                <a:gd name="T4" fmla="*/ 21 w 310"/>
                <a:gd name="T5" fmla="*/ 39 h 254"/>
                <a:gd name="T6" fmla="*/ 53 w 310"/>
                <a:gd name="T7" fmla="*/ 77 h 254"/>
                <a:gd name="T8" fmla="*/ 79 w 310"/>
                <a:gd name="T9" fmla="*/ 85 h 254"/>
                <a:gd name="T10" fmla="*/ 103 w 310"/>
                <a:gd name="T11" fmla="*/ 99 h 254"/>
                <a:gd name="T12" fmla="*/ 127 w 310"/>
                <a:gd name="T13" fmla="*/ 85 h 254"/>
                <a:gd name="T14" fmla="*/ 143 w 310"/>
                <a:gd name="T15" fmla="*/ 101 h 254"/>
                <a:gd name="T16" fmla="*/ 149 w 310"/>
                <a:gd name="T17" fmla="*/ 127 h 254"/>
                <a:gd name="T18" fmla="*/ 115 w 310"/>
                <a:gd name="T19" fmla="*/ 151 h 254"/>
                <a:gd name="T20" fmla="*/ 89 w 310"/>
                <a:gd name="T21" fmla="*/ 173 h 254"/>
                <a:gd name="T22" fmla="*/ 69 w 310"/>
                <a:gd name="T23" fmla="*/ 169 h 254"/>
                <a:gd name="T24" fmla="*/ 57 w 310"/>
                <a:gd name="T25" fmla="*/ 165 h 254"/>
                <a:gd name="T26" fmla="*/ 43 w 310"/>
                <a:gd name="T27" fmla="*/ 187 h 254"/>
                <a:gd name="T28" fmla="*/ 39 w 310"/>
                <a:gd name="T29" fmla="*/ 199 h 254"/>
                <a:gd name="T30" fmla="*/ 73 w 310"/>
                <a:gd name="T31" fmla="*/ 205 h 254"/>
                <a:gd name="T32" fmla="*/ 95 w 310"/>
                <a:gd name="T33" fmla="*/ 203 h 254"/>
                <a:gd name="T34" fmla="*/ 115 w 310"/>
                <a:gd name="T35" fmla="*/ 231 h 254"/>
                <a:gd name="T36" fmla="*/ 127 w 310"/>
                <a:gd name="T37" fmla="*/ 235 h 254"/>
                <a:gd name="T38" fmla="*/ 139 w 310"/>
                <a:gd name="T39" fmla="*/ 239 h 254"/>
                <a:gd name="T40" fmla="*/ 155 w 310"/>
                <a:gd name="T41" fmla="*/ 251 h 254"/>
                <a:gd name="T42" fmla="*/ 181 w 310"/>
                <a:gd name="T43" fmla="*/ 237 h 254"/>
                <a:gd name="T44" fmla="*/ 203 w 310"/>
                <a:gd name="T45" fmla="*/ 235 h 254"/>
                <a:gd name="T46" fmla="*/ 229 w 310"/>
                <a:gd name="T47" fmla="*/ 213 h 254"/>
                <a:gd name="T48" fmla="*/ 225 w 310"/>
                <a:gd name="T49" fmla="*/ 185 h 254"/>
                <a:gd name="T50" fmla="*/ 217 w 310"/>
                <a:gd name="T51" fmla="*/ 173 h 254"/>
                <a:gd name="T52" fmla="*/ 233 w 310"/>
                <a:gd name="T53" fmla="*/ 167 h 254"/>
                <a:gd name="T54" fmla="*/ 245 w 310"/>
                <a:gd name="T55" fmla="*/ 183 h 254"/>
                <a:gd name="T56" fmla="*/ 247 w 310"/>
                <a:gd name="T57" fmla="*/ 197 h 254"/>
                <a:gd name="T58" fmla="*/ 261 w 310"/>
                <a:gd name="T59" fmla="*/ 193 h 254"/>
                <a:gd name="T60" fmla="*/ 303 w 310"/>
                <a:gd name="T61" fmla="*/ 169 h 254"/>
                <a:gd name="T62" fmla="*/ 293 w 310"/>
                <a:gd name="T63" fmla="*/ 147 h 254"/>
                <a:gd name="T64" fmla="*/ 259 w 310"/>
                <a:gd name="T65" fmla="*/ 123 h 254"/>
                <a:gd name="T66" fmla="*/ 265 w 310"/>
                <a:gd name="T67" fmla="*/ 107 h 254"/>
                <a:gd name="T68" fmla="*/ 277 w 310"/>
                <a:gd name="T69" fmla="*/ 103 h 254"/>
                <a:gd name="T70" fmla="*/ 253 w 310"/>
                <a:gd name="T71" fmla="*/ 63 h 254"/>
                <a:gd name="T72" fmla="*/ 233 w 310"/>
                <a:gd name="T73" fmla="*/ 59 h 254"/>
                <a:gd name="T74" fmla="*/ 221 w 310"/>
                <a:gd name="T75" fmla="*/ 55 h 254"/>
                <a:gd name="T76" fmla="*/ 201 w 310"/>
                <a:gd name="T77" fmla="*/ 33 h 254"/>
                <a:gd name="T78" fmla="*/ 155 w 310"/>
                <a:gd name="T79" fmla="*/ 45 h 254"/>
                <a:gd name="T80" fmla="*/ 167 w 310"/>
                <a:gd name="T81" fmla="*/ 25 h 254"/>
                <a:gd name="T82" fmla="*/ 139 w 310"/>
                <a:gd name="T83" fmla="*/ 17 h 254"/>
                <a:gd name="T84" fmla="*/ 119 w 310"/>
                <a:gd name="T85" fmla="*/ 19 h 254"/>
                <a:gd name="T86" fmla="*/ 67 w 310"/>
                <a:gd name="T87" fmla="*/ 9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0" h="254">
                  <a:moveTo>
                    <a:pt x="67" y="9"/>
                  </a:moveTo>
                  <a:cubicBezTo>
                    <a:pt x="63" y="15"/>
                    <a:pt x="51" y="23"/>
                    <a:pt x="51" y="23"/>
                  </a:cubicBezTo>
                  <a:cubicBezTo>
                    <a:pt x="43" y="34"/>
                    <a:pt x="33" y="35"/>
                    <a:pt x="21" y="39"/>
                  </a:cubicBezTo>
                  <a:cubicBezTo>
                    <a:pt x="0" y="71"/>
                    <a:pt x="30" y="74"/>
                    <a:pt x="53" y="77"/>
                  </a:cubicBezTo>
                  <a:cubicBezTo>
                    <a:pt x="61" y="89"/>
                    <a:pt x="63" y="87"/>
                    <a:pt x="79" y="85"/>
                  </a:cubicBezTo>
                  <a:cubicBezTo>
                    <a:pt x="88" y="88"/>
                    <a:pt x="93" y="96"/>
                    <a:pt x="103" y="99"/>
                  </a:cubicBezTo>
                  <a:cubicBezTo>
                    <a:pt x="117" y="96"/>
                    <a:pt x="116" y="89"/>
                    <a:pt x="127" y="85"/>
                  </a:cubicBezTo>
                  <a:cubicBezTo>
                    <a:pt x="134" y="90"/>
                    <a:pt x="138" y="94"/>
                    <a:pt x="143" y="101"/>
                  </a:cubicBezTo>
                  <a:cubicBezTo>
                    <a:pt x="140" y="116"/>
                    <a:pt x="134" y="117"/>
                    <a:pt x="149" y="127"/>
                  </a:cubicBezTo>
                  <a:cubicBezTo>
                    <a:pt x="161" y="144"/>
                    <a:pt x="126" y="147"/>
                    <a:pt x="115" y="151"/>
                  </a:cubicBezTo>
                  <a:cubicBezTo>
                    <a:pt x="109" y="160"/>
                    <a:pt x="100" y="169"/>
                    <a:pt x="89" y="173"/>
                  </a:cubicBezTo>
                  <a:cubicBezTo>
                    <a:pt x="81" y="172"/>
                    <a:pt x="76" y="171"/>
                    <a:pt x="69" y="169"/>
                  </a:cubicBezTo>
                  <a:cubicBezTo>
                    <a:pt x="65" y="168"/>
                    <a:pt x="57" y="165"/>
                    <a:pt x="57" y="165"/>
                  </a:cubicBezTo>
                  <a:cubicBezTo>
                    <a:pt x="46" y="169"/>
                    <a:pt x="46" y="177"/>
                    <a:pt x="43" y="187"/>
                  </a:cubicBezTo>
                  <a:cubicBezTo>
                    <a:pt x="42" y="191"/>
                    <a:pt x="39" y="199"/>
                    <a:pt x="39" y="199"/>
                  </a:cubicBezTo>
                  <a:cubicBezTo>
                    <a:pt x="50" y="203"/>
                    <a:pt x="61" y="204"/>
                    <a:pt x="73" y="205"/>
                  </a:cubicBezTo>
                  <a:cubicBezTo>
                    <a:pt x="82" y="203"/>
                    <a:pt x="86" y="201"/>
                    <a:pt x="95" y="203"/>
                  </a:cubicBezTo>
                  <a:cubicBezTo>
                    <a:pt x="107" y="211"/>
                    <a:pt x="111" y="218"/>
                    <a:pt x="115" y="231"/>
                  </a:cubicBezTo>
                  <a:cubicBezTo>
                    <a:pt x="116" y="235"/>
                    <a:pt x="123" y="234"/>
                    <a:pt x="127" y="235"/>
                  </a:cubicBezTo>
                  <a:cubicBezTo>
                    <a:pt x="131" y="236"/>
                    <a:pt x="139" y="239"/>
                    <a:pt x="139" y="239"/>
                  </a:cubicBezTo>
                  <a:cubicBezTo>
                    <a:pt x="144" y="246"/>
                    <a:pt x="147" y="248"/>
                    <a:pt x="155" y="251"/>
                  </a:cubicBezTo>
                  <a:cubicBezTo>
                    <a:pt x="169" y="250"/>
                    <a:pt x="187" y="254"/>
                    <a:pt x="181" y="237"/>
                  </a:cubicBezTo>
                  <a:cubicBezTo>
                    <a:pt x="184" y="220"/>
                    <a:pt x="192" y="228"/>
                    <a:pt x="203" y="235"/>
                  </a:cubicBezTo>
                  <a:cubicBezTo>
                    <a:pt x="224" y="233"/>
                    <a:pt x="224" y="232"/>
                    <a:pt x="229" y="213"/>
                  </a:cubicBezTo>
                  <a:cubicBezTo>
                    <a:pt x="229" y="211"/>
                    <a:pt x="229" y="192"/>
                    <a:pt x="225" y="185"/>
                  </a:cubicBezTo>
                  <a:cubicBezTo>
                    <a:pt x="223" y="181"/>
                    <a:pt x="217" y="173"/>
                    <a:pt x="217" y="173"/>
                  </a:cubicBezTo>
                  <a:cubicBezTo>
                    <a:pt x="220" y="163"/>
                    <a:pt x="224" y="165"/>
                    <a:pt x="233" y="167"/>
                  </a:cubicBezTo>
                  <a:cubicBezTo>
                    <a:pt x="240" y="172"/>
                    <a:pt x="242" y="175"/>
                    <a:pt x="245" y="183"/>
                  </a:cubicBezTo>
                  <a:cubicBezTo>
                    <a:pt x="246" y="188"/>
                    <a:pt x="244" y="193"/>
                    <a:pt x="247" y="197"/>
                  </a:cubicBezTo>
                  <a:cubicBezTo>
                    <a:pt x="250" y="201"/>
                    <a:pt x="256" y="194"/>
                    <a:pt x="261" y="193"/>
                  </a:cubicBezTo>
                  <a:cubicBezTo>
                    <a:pt x="276" y="188"/>
                    <a:pt x="290" y="178"/>
                    <a:pt x="303" y="169"/>
                  </a:cubicBezTo>
                  <a:cubicBezTo>
                    <a:pt x="310" y="158"/>
                    <a:pt x="302" y="153"/>
                    <a:pt x="293" y="147"/>
                  </a:cubicBezTo>
                  <a:cubicBezTo>
                    <a:pt x="281" y="129"/>
                    <a:pt x="283" y="126"/>
                    <a:pt x="259" y="123"/>
                  </a:cubicBezTo>
                  <a:cubicBezTo>
                    <a:pt x="256" y="115"/>
                    <a:pt x="257" y="111"/>
                    <a:pt x="265" y="107"/>
                  </a:cubicBezTo>
                  <a:cubicBezTo>
                    <a:pt x="269" y="105"/>
                    <a:pt x="277" y="103"/>
                    <a:pt x="277" y="103"/>
                  </a:cubicBezTo>
                  <a:cubicBezTo>
                    <a:pt x="287" y="88"/>
                    <a:pt x="269" y="66"/>
                    <a:pt x="253" y="63"/>
                  </a:cubicBezTo>
                  <a:cubicBezTo>
                    <a:pt x="239" y="60"/>
                    <a:pt x="244" y="62"/>
                    <a:pt x="233" y="59"/>
                  </a:cubicBezTo>
                  <a:cubicBezTo>
                    <a:pt x="229" y="58"/>
                    <a:pt x="221" y="55"/>
                    <a:pt x="221" y="55"/>
                  </a:cubicBezTo>
                  <a:cubicBezTo>
                    <a:pt x="200" y="60"/>
                    <a:pt x="217" y="38"/>
                    <a:pt x="201" y="33"/>
                  </a:cubicBezTo>
                  <a:cubicBezTo>
                    <a:pt x="185" y="35"/>
                    <a:pt x="169" y="36"/>
                    <a:pt x="155" y="45"/>
                  </a:cubicBezTo>
                  <a:cubicBezTo>
                    <a:pt x="145" y="30"/>
                    <a:pt x="152" y="30"/>
                    <a:pt x="167" y="25"/>
                  </a:cubicBezTo>
                  <a:cubicBezTo>
                    <a:pt x="163" y="10"/>
                    <a:pt x="155" y="15"/>
                    <a:pt x="139" y="17"/>
                  </a:cubicBezTo>
                  <a:cubicBezTo>
                    <a:pt x="131" y="20"/>
                    <a:pt x="127" y="22"/>
                    <a:pt x="119" y="19"/>
                  </a:cubicBezTo>
                  <a:cubicBezTo>
                    <a:pt x="106" y="0"/>
                    <a:pt x="74" y="29"/>
                    <a:pt x="67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35" name="Freeform 39"/>
            <p:cNvSpPr>
              <a:spLocks/>
            </p:cNvSpPr>
            <p:nvPr/>
          </p:nvSpPr>
          <p:spPr bwMode="ltGray">
            <a:xfrm>
              <a:off x="1839" y="1235"/>
              <a:ext cx="44" cy="37"/>
            </a:xfrm>
            <a:custGeom>
              <a:avLst/>
              <a:gdLst>
                <a:gd name="T0" fmla="*/ 26 w 59"/>
                <a:gd name="T1" fmla="*/ 0 h 50"/>
                <a:gd name="T2" fmla="*/ 0 w 59"/>
                <a:gd name="T3" fmla="*/ 10 h 50"/>
                <a:gd name="T4" fmla="*/ 30 w 59"/>
                <a:gd name="T5" fmla="*/ 40 h 50"/>
                <a:gd name="T6" fmla="*/ 48 w 59"/>
                <a:gd name="T7" fmla="*/ 50 h 50"/>
                <a:gd name="T8" fmla="*/ 58 w 59"/>
                <a:gd name="T9" fmla="*/ 28 h 50"/>
                <a:gd name="T10" fmla="*/ 44 w 59"/>
                <a:gd name="T11" fmla="*/ 8 h 50"/>
                <a:gd name="T12" fmla="*/ 26 w 59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0">
                  <a:moveTo>
                    <a:pt x="26" y="0"/>
                  </a:moveTo>
                  <a:cubicBezTo>
                    <a:pt x="13" y="2"/>
                    <a:pt x="7" y="0"/>
                    <a:pt x="0" y="10"/>
                  </a:cubicBezTo>
                  <a:cubicBezTo>
                    <a:pt x="4" y="22"/>
                    <a:pt x="18" y="36"/>
                    <a:pt x="30" y="40"/>
                  </a:cubicBezTo>
                  <a:cubicBezTo>
                    <a:pt x="37" y="42"/>
                    <a:pt x="48" y="50"/>
                    <a:pt x="48" y="50"/>
                  </a:cubicBezTo>
                  <a:cubicBezTo>
                    <a:pt x="57" y="44"/>
                    <a:pt x="55" y="37"/>
                    <a:pt x="58" y="28"/>
                  </a:cubicBezTo>
                  <a:cubicBezTo>
                    <a:pt x="55" y="11"/>
                    <a:pt x="59" y="18"/>
                    <a:pt x="44" y="8"/>
                  </a:cubicBezTo>
                  <a:cubicBezTo>
                    <a:pt x="42" y="6"/>
                    <a:pt x="26" y="5"/>
                    <a:pt x="2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36" name="Freeform 40"/>
            <p:cNvSpPr>
              <a:spLocks/>
            </p:cNvSpPr>
            <p:nvPr/>
          </p:nvSpPr>
          <p:spPr bwMode="ltGray">
            <a:xfrm>
              <a:off x="1755" y="1305"/>
              <a:ext cx="65" cy="42"/>
            </a:xfrm>
            <a:custGeom>
              <a:avLst/>
              <a:gdLst>
                <a:gd name="T0" fmla="*/ 44 w 86"/>
                <a:gd name="T1" fmla="*/ 7 h 57"/>
                <a:gd name="T2" fmla="*/ 24 w 86"/>
                <a:gd name="T3" fmla="*/ 25 h 57"/>
                <a:gd name="T4" fmla="*/ 4 w 86"/>
                <a:gd name="T5" fmla="*/ 27 h 57"/>
                <a:gd name="T6" fmla="*/ 16 w 86"/>
                <a:gd name="T7" fmla="*/ 57 h 57"/>
                <a:gd name="T8" fmla="*/ 74 w 86"/>
                <a:gd name="T9" fmla="*/ 35 h 57"/>
                <a:gd name="T10" fmla="*/ 86 w 86"/>
                <a:gd name="T11" fmla="*/ 17 h 57"/>
                <a:gd name="T12" fmla="*/ 56 w 86"/>
                <a:gd name="T13" fmla="*/ 7 h 57"/>
                <a:gd name="T14" fmla="*/ 44 w 86"/>
                <a:gd name="T15" fmla="*/ 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57">
                  <a:moveTo>
                    <a:pt x="44" y="7"/>
                  </a:moveTo>
                  <a:cubicBezTo>
                    <a:pt x="39" y="14"/>
                    <a:pt x="31" y="20"/>
                    <a:pt x="24" y="25"/>
                  </a:cubicBezTo>
                  <a:cubicBezTo>
                    <a:pt x="16" y="19"/>
                    <a:pt x="12" y="22"/>
                    <a:pt x="4" y="27"/>
                  </a:cubicBezTo>
                  <a:cubicBezTo>
                    <a:pt x="0" y="38"/>
                    <a:pt x="4" y="53"/>
                    <a:pt x="16" y="57"/>
                  </a:cubicBezTo>
                  <a:cubicBezTo>
                    <a:pt x="33" y="51"/>
                    <a:pt x="60" y="45"/>
                    <a:pt x="74" y="35"/>
                  </a:cubicBezTo>
                  <a:cubicBezTo>
                    <a:pt x="78" y="29"/>
                    <a:pt x="86" y="17"/>
                    <a:pt x="86" y="17"/>
                  </a:cubicBezTo>
                  <a:cubicBezTo>
                    <a:pt x="80" y="0"/>
                    <a:pt x="74" y="5"/>
                    <a:pt x="56" y="7"/>
                  </a:cubicBezTo>
                  <a:cubicBezTo>
                    <a:pt x="43" y="11"/>
                    <a:pt x="44" y="15"/>
                    <a:pt x="44" y="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37" name="Freeform 41"/>
            <p:cNvSpPr>
              <a:spLocks/>
            </p:cNvSpPr>
            <p:nvPr/>
          </p:nvSpPr>
          <p:spPr bwMode="ltGray">
            <a:xfrm>
              <a:off x="1823" y="1313"/>
              <a:ext cx="54" cy="25"/>
            </a:xfrm>
            <a:custGeom>
              <a:avLst/>
              <a:gdLst>
                <a:gd name="T0" fmla="*/ 40 w 73"/>
                <a:gd name="T1" fmla="*/ 0 h 34"/>
                <a:gd name="T2" fmla="*/ 10 w 73"/>
                <a:gd name="T3" fmla="*/ 16 h 34"/>
                <a:gd name="T4" fmla="*/ 24 w 73"/>
                <a:gd name="T5" fmla="*/ 34 h 34"/>
                <a:gd name="T6" fmla="*/ 52 w 73"/>
                <a:gd name="T7" fmla="*/ 28 h 34"/>
                <a:gd name="T8" fmla="*/ 64 w 73"/>
                <a:gd name="T9" fmla="*/ 20 h 34"/>
                <a:gd name="T10" fmla="*/ 40 w 73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34">
                  <a:moveTo>
                    <a:pt x="40" y="0"/>
                  </a:moveTo>
                  <a:cubicBezTo>
                    <a:pt x="30" y="6"/>
                    <a:pt x="20" y="10"/>
                    <a:pt x="10" y="16"/>
                  </a:cubicBezTo>
                  <a:cubicBezTo>
                    <a:pt x="0" y="31"/>
                    <a:pt x="13" y="30"/>
                    <a:pt x="24" y="34"/>
                  </a:cubicBezTo>
                  <a:cubicBezTo>
                    <a:pt x="44" y="31"/>
                    <a:pt x="35" y="34"/>
                    <a:pt x="52" y="28"/>
                  </a:cubicBezTo>
                  <a:cubicBezTo>
                    <a:pt x="57" y="26"/>
                    <a:pt x="64" y="20"/>
                    <a:pt x="64" y="20"/>
                  </a:cubicBezTo>
                  <a:cubicBezTo>
                    <a:pt x="73" y="7"/>
                    <a:pt x="48" y="8"/>
                    <a:pt x="4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38" name="Freeform 42"/>
            <p:cNvSpPr>
              <a:spLocks/>
            </p:cNvSpPr>
            <p:nvPr/>
          </p:nvSpPr>
          <p:spPr bwMode="ltGray">
            <a:xfrm>
              <a:off x="1794" y="1277"/>
              <a:ext cx="64" cy="34"/>
            </a:xfrm>
            <a:custGeom>
              <a:avLst/>
              <a:gdLst>
                <a:gd name="T0" fmla="*/ 58 w 85"/>
                <a:gd name="T1" fmla="*/ 10 h 45"/>
                <a:gd name="T2" fmla="*/ 28 w 85"/>
                <a:gd name="T3" fmla="*/ 4 h 45"/>
                <a:gd name="T4" fmla="*/ 0 w 85"/>
                <a:gd name="T5" fmla="*/ 18 h 45"/>
                <a:gd name="T6" fmla="*/ 40 w 85"/>
                <a:gd name="T7" fmla="*/ 32 h 45"/>
                <a:gd name="T8" fmla="*/ 64 w 85"/>
                <a:gd name="T9" fmla="*/ 40 h 45"/>
                <a:gd name="T10" fmla="*/ 84 w 85"/>
                <a:gd name="T11" fmla="*/ 18 h 45"/>
                <a:gd name="T12" fmla="*/ 82 w 85"/>
                <a:gd name="T13" fmla="*/ 6 h 45"/>
                <a:gd name="T14" fmla="*/ 64 w 85"/>
                <a:gd name="T15" fmla="*/ 0 h 45"/>
                <a:gd name="T16" fmla="*/ 58 w 85"/>
                <a:gd name="T17" fmla="*/ 1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45">
                  <a:moveTo>
                    <a:pt x="58" y="10"/>
                  </a:moveTo>
                  <a:cubicBezTo>
                    <a:pt x="39" y="16"/>
                    <a:pt x="45" y="10"/>
                    <a:pt x="28" y="4"/>
                  </a:cubicBezTo>
                  <a:cubicBezTo>
                    <a:pt x="7" y="6"/>
                    <a:pt x="5" y="2"/>
                    <a:pt x="0" y="18"/>
                  </a:cubicBezTo>
                  <a:cubicBezTo>
                    <a:pt x="5" y="34"/>
                    <a:pt x="26" y="31"/>
                    <a:pt x="40" y="32"/>
                  </a:cubicBezTo>
                  <a:cubicBezTo>
                    <a:pt x="50" y="42"/>
                    <a:pt x="49" y="45"/>
                    <a:pt x="64" y="40"/>
                  </a:cubicBezTo>
                  <a:cubicBezTo>
                    <a:pt x="69" y="32"/>
                    <a:pt x="77" y="25"/>
                    <a:pt x="84" y="18"/>
                  </a:cubicBezTo>
                  <a:cubicBezTo>
                    <a:pt x="83" y="14"/>
                    <a:pt x="85" y="9"/>
                    <a:pt x="82" y="6"/>
                  </a:cubicBezTo>
                  <a:cubicBezTo>
                    <a:pt x="78" y="1"/>
                    <a:pt x="64" y="0"/>
                    <a:pt x="64" y="0"/>
                  </a:cubicBezTo>
                  <a:cubicBezTo>
                    <a:pt x="56" y="3"/>
                    <a:pt x="47" y="21"/>
                    <a:pt x="58" y="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39" name="Freeform 43"/>
            <p:cNvSpPr>
              <a:spLocks/>
            </p:cNvSpPr>
            <p:nvPr/>
          </p:nvSpPr>
          <p:spPr bwMode="ltGray">
            <a:xfrm>
              <a:off x="1767" y="1245"/>
              <a:ext cx="44" cy="24"/>
            </a:xfrm>
            <a:custGeom>
              <a:avLst/>
              <a:gdLst>
                <a:gd name="T0" fmla="*/ 16 w 58"/>
                <a:gd name="T1" fmla="*/ 4 h 31"/>
                <a:gd name="T2" fmla="*/ 0 w 58"/>
                <a:gd name="T3" fmla="*/ 18 h 31"/>
                <a:gd name="T4" fmla="*/ 20 w 58"/>
                <a:gd name="T5" fmla="*/ 28 h 31"/>
                <a:gd name="T6" fmla="*/ 28 w 58"/>
                <a:gd name="T7" fmla="*/ 20 h 31"/>
                <a:gd name="T8" fmla="*/ 52 w 58"/>
                <a:gd name="T9" fmla="*/ 12 h 31"/>
                <a:gd name="T10" fmla="*/ 44 w 58"/>
                <a:gd name="T11" fmla="*/ 0 h 31"/>
                <a:gd name="T12" fmla="*/ 16 w 58"/>
                <a:gd name="T13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1">
                  <a:moveTo>
                    <a:pt x="16" y="4"/>
                  </a:moveTo>
                  <a:cubicBezTo>
                    <a:pt x="2" y="13"/>
                    <a:pt x="7" y="8"/>
                    <a:pt x="0" y="18"/>
                  </a:cubicBezTo>
                  <a:cubicBezTo>
                    <a:pt x="5" y="26"/>
                    <a:pt x="11" y="25"/>
                    <a:pt x="20" y="28"/>
                  </a:cubicBezTo>
                  <a:cubicBezTo>
                    <a:pt x="36" y="23"/>
                    <a:pt x="17" y="31"/>
                    <a:pt x="28" y="20"/>
                  </a:cubicBezTo>
                  <a:cubicBezTo>
                    <a:pt x="33" y="15"/>
                    <a:pt x="46" y="13"/>
                    <a:pt x="52" y="12"/>
                  </a:cubicBezTo>
                  <a:cubicBezTo>
                    <a:pt x="58" y="3"/>
                    <a:pt x="53" y="3"/>
                    <a:pt x="44" y="0"/>
                  </a:cubicBezTo>
                  <a:cubicBezTo>
                    <a:pt x="38" y="1"/>
                    <a:pt x="20" y="8"/>
                    <a:pt x="16" y="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40" name="Freeform 44"/>
            <p:cNvSpPr>
              <a:spLocks/>
            </p:cNvSpPr>
            <p:nvPr/>
          </p:nvSpPr>
          <p:spPr bwMode="ltGray">
            <a:xfrm>
              <a:off x="1881" y="1248"/>
              <a:ext cx="114" cy="77"/>
            </a:xfrm>
            <a:custGeom>
              <a:avLst/>
              <a:gdLst>
                <a:gd name="T0" fmla="*/ 38 w 152"/>
                <a:gd name="T1" fmla="*/ 0 h 102"/>
                <a:gd name="T2" fmla="*/ 14 w 152"/>
                <a:gd name="T3" fmla="*/ 6 h 102"/>
                <a:gd name="T4" fmla="*/ 4 w 152"/>
                <a:gd name="T5" fmla="*/ 38 h 102"/>
                <a:gd name="T6" fmla="*/ 12 w 152"/>
                <a:gd name="T7" fmla="*/ 56 h 102"/>
                <a:gd name="T8" fmla="*/ 0 w 152"/>
                <a:gd name="T9" fmla="*/ 72 h 102"/>
                <a:gd name="T10" fmla="*/ 56 w 152"/>
                <a:gd name="T11" fmla="*/ 86 h 102"/>
                <a:gd name="T12" fmla="*/ 82 w 152"/>
                <a:gd name="T13" fmla="*/ 92 h 102"/>
                <a:gd name="T14" fmla="*/ 152 w 152"/>
                <a:gd name="T15" fmla="*/ 86 h 102"/>
                <a:gd name="T16" fmla="*/ 76 w 152"/>
                <a:gd name="T17" fmla="*/ 70 h 102"/>
                <a:gd name="T18" fmla="*/ 54 w 152"/>
                <a:gd name="T19" fmla="*/ 62 h 102"/>
                <a:gd name="T20" fmla="*/ 44 w 152"/>
                <a:gd name="T21" fmla="*/ 52 h 102"/>
                <a:gd name="T22" fmla="*/ 50 w 152"/>
                <a:gd name="T23" fmla="*/ 34 h 102"/>
                <a:gd name="T24" fmla="*/ 38 w 152"/>
                <a:gd name="T2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102">
                  <a:moveTo>
                    <a:pt x="38" y="0"/>
                  </a:moveTo>
                  <a:cubicBezTo>
                    <a:pt x="22" y="5"/>
                    <a:pt x="30" y="3"/>
                    <a:pt x="14" y="6"/>
                  </a:cubicBezTo>
                  <a:cubicBezTo>
                    <a:pt x="18" y="22"/>
                    <a:pt x="22" y="32"/>
                    <a:pt x="4" y="38"/>
                  </a:cubicBezTo>
                  <a:cubicBezTo>
                    <a:pt x="1" y="47"/>
                    <a:pt x="7" y="49"/>
                    <a:pt x="12" y="56"/>
                  </a:cubicBezTo>
                  <a:cubicBezTo>
                    <a:pt x="10" y="65"/>
                    <a:pt x="9" y="69"/>
                    <a:pt x="0" y="72"/>
                  </a:cubicBezTo>
                  <a:cubicBezTo>
                    <a:pt x="5" y="88"/>
                    <a:pt x="45" y="85"/>
                    <a:pt x="56" y="86"/>
                  </a:cubicBezTo>
                  <a:cubicBezTo>
                    <a:pt x="72" y="97"/>
                    <a:pt x="63" y="95"/>
                    <a:pt x="82" y="92"/>
                  </a:cubicBezTo>
                  <a:cubicBezTo>
                    <a:pt x="86" y="92"/>
                    <a:pt x="147" y="102"/>
                    <a:pt x="152" y="86"/>
                  </a:cubicBezTo>
                  <a:cubicBezTo>
                    <a:pt x="123" y="66"/>
                    <a:pt x="128" y="72"/>
                    <a:pt x="76" y="70"/>
                  </a:cubicBezTo>
                  <a:cubicBezTo>
                    <a:pt x="62" y="56"/>
                    <a:pt x="81" y="73"/>
                    <a:pt x="54" y="62"/>
                  </a:cubicBezTo>
                  <a:cubicBezTo>
                    <a:pt x="50" y="60"/>
                    <a:pt x="48" y="55"/>
                    <a:pt x="44" y="52"/>
                  </a:cubicBezTo>
                  <a:cubicBezTo>
                    <a:pt x="41" y="43"/>
                    <a:pt x="42" y="39"/>
                    <a:pt x="50" y="34"/>
                  </a:cubicBezTo>
                  <a:cubicBezTo>
                    <a:pt x="52" y="27"/>
                    <a:pt x="42" y="9"/>
                    <a:pt x="3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41" name="Freeform 45"/>
            <p:cNvSpPr>
              <a:spLocks/>
            </p:cNvSpPr>
            <p:nvPr/>
          </p:nvSpPr>
          <p:spPr bwMode="ltGray">
            <a:xfrm>
              <a:off x="794" y="1493"/>
              <a:ext cx="25" cy="15"/>
            </a:xfrm>
            <a:custGeom>
              <a:avLst/>
              <a:gdLst>
                <a:gd name="T0" fmla="*/ 34 w 34"/>
                <a:gd name="T1" fmla="*/ 0 h 20"/>
                <a:gd name="T2" fmla="*/ 24 w 34"/>
                <a:gd name="T3" fmla="*/ 20 h 20"/>
                <a:gd name="T4" fmla="*/ 4 w 34"/>
                <a:gd name="T5" fmla="*/ 18 h 20"/>
                <a:gd name="T6" fmla="*/ 4 w 34"/>
                <a:gd name="T7" fmla="*/ 6 h 20"/>
                <a:gd name="T8" fmla="*/ 34 w 34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">
                  <a:moveTo>
                    <a:pt x="34" y="0"/>
                  </a:moveTo>
                  <a:cubicBezTo>
                    <a:pt x="32" y="10"/>
                    <a:pt x="34" y="17"/>
                    <a:pt x="24" y="20"/>
                  </a:cubicBezTo>
                  <a:cubicBezTo>
                    <a:pt x="17" y="19"/>
                    <a:pt x="10" y="20"/>
                    <a:pt x="4" y="18"/>
                  </a:cubicBezTo>
                  <a:cubicBezTo>
                    <a:pt x="0" y="17"/>
                    <a:pt x="2" y="7"/>
                    <a:pt x="4" y="6"/>
                  </a:cubicBezTo>
                  <a:cubicBezTo>
                    <a:pt x="12" y="0"/>
                    <a:pt x="24" y="0"/>
                    <a:pt x="3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42" name="Freeform 46"/>
            <p:cNvSpPr>
              <a:spLocks/>
            </p:cNvSpPr>
            <p:nvPr/>
          </p:nvSpPr>
          <p:spPr bwMode="ltGray">
            <a:xfrm>
              <a:off x="1551" y="2004"/>
              <a:ext cx="16" cy="12"/>
            </a:xfrm>
            <a:custGeom>
              <a:avLst/>
              <a:gdLst>
                <a:gd name="T0" fmla="*/ 3 w 21"/>
                <a:gd name="T1" fmla="*/ 0 h 16"/>
                <a:gd name="T2" fmla="*/ 13 w 21"/>
                <a:gd name="T3" fmla="*/ 16 h 16"/>
                <a:gd name="T4" fmla="*/ 3 w 2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43" name="Freeform 47"/>
            <p:cNvSpPr>
              <a:spLocks/>
            </p:cNvSpPr>
            <p:nvPr/>
          </p:nvSpPr>
          <p:spPr bwMode="ltGray">
            <a:xfrm>
              <a:off x="1554" y="2029"/>
              <a:ext cx="16" cy="12"/>
            </a:xfrm>
            <a:custGeom>
              <a:avLst/>
              <a:gdLst>
                <a:gd name="T0" fmla="*/ 3 w 21"/>
                <a:gd name="T1" fmla="*/ 0 h 16"/>
                <a:gd name="T2" fmla="*/ 13 w 21"/>
                <a:gd name="T3" fmla="*/ 16 h 16"/>
                <a:gd name="T4" fmla="*/ 3 w 2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44" name="Freeform 48"/>
            <p:cNvSpPr>
              <a:spLocks/>
            </p:cNvSpPr>
            <p:nvPr/>
          </p:nvSpPr>
          <p:spPr bwMode="ltGray">
            <a:xfrm>
              <a:off x="1758" y="2161"/>
              <a:ext cx="15" cy="12"/>
            </a:xfrm>
            <a:custGeom>
              <a:avLst/>
              <a:gdLst>
                <a:gd name="T0" fmla="*/ 3 w 21"/>
                <a:gd name="T1" fmla="*/ 0 h 16"/>
                <a:gd name="T2" fmla="*/ 13 w 21"/>
                <a:gd name="T3" fmla="*/ 16 h 16"/>
                <a:gd name="T4" fmla="*/ 3 w 21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45" name="Freeform 49"/>
            <p:cNvSpPr>
              <a:spLocks/>
            </p:cNvSpPr>
            <p:nvPr/>
          </p:nvSpPr>
          <p:spPr bwMode="ltGray">
            <a:xfrm>
              <a:off x="1882" y="1677"/>
              <a:ext cx="38" cy="18"/>
            </a:xfrm>
            <a:custGeom>
              <a:avLst/>
              <a:gdLst>
                <a:gd name="T0" fmla="*/ 13 w 51"/>
                <a:gd name="T1" fmla="*/ 0 h 24"/>
                <a:gd name="T2" fmla="*/ 7 w 51"/>
                <a:gd name="T3" fmla="*/ 18 h 24"/>
                <a:gd name="T4" fmla="*/ 27 w 51"/>
                <a:gd name="T5" fmla="*/ 24 h 24"/>
                <a:gd name="T6" fmla="*/ 33 w 51"/>
                <a:gd name="T7" fmla="*/ 4 h 24"/>
                <a:gd name="T8" fmla="*/ 13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46" name="Freeform 50"/>
            <p:cNvSpPr>
              <a:spLocks/>
            </p:cNvSpPr>
            <p:nvPr/>
          </p:nvSpPr>
          <p:spPr bwMode="ltGray">
            <a:xfrm>
              <a:off x="1782" y="1472"/>
              <a:ext cx="38" cy="18"/>
            </a:xfrm>
            <a:custGeom>
              <a:avLst/>
              <a:gdLst>
                <a:gd name="T0" fmla="*/ 13 w 51"/>
                <a:gd name="T1" fmla="*/ 0 h 24"/>
                <a:gd name="T2" fmla="*/ 7 w 51"/>
                <a:gd name="T3" fmla="*/ 18 h 24"/>
                <a:gd name="T4" fmla="*/ 27 w 51"/>
                <a:gd name="T5" fmla="*/ 24 h 24"/>
                <a:gd name="T6" fmla="*/ 33 w 51"/>
                <a:gd name="T7" fmla="*/ 4 h 24"/>
                <a:gd name="T8" fmla="*/ 13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47" name="Freeform 51"/>
            <p:cNvSpPr>
              <a:spLocks/>
            </p:cNvSpPr>
            <p:nvPr/>
          </p:nvSpPr>
          <p:spPr bwMode="ltGray">
            <a:xfrm>
              <a:off x="1847" y="1293"/>
              <a:ext cx="39" cy="18"/>
            </a:xfrm>
            <a:custGeom>
              <a:avLst/>
              <a:gdLst>
                <a:gd name="T0" fmla="*/ 13 w 51"/>
                <a:gd name="T1" fmla="*/ 0 h 24"/>
                <a:gd name="T2" fmla="*/ 7 w 51"/>
                <a:gd name="T3" fmla="*/ 18 h 24"/>
                <a:gd name="T4" fmla="*/ 27 w 51"/>
                <a:gd name="T5" fmla="*/ 24 h 24"/>
                <a:gd name="T6" fmla="*/ 33 w 51"/>
                <a:gd name="T7" fmla="*/ 4 h 24"/>
                <a:gd name="T8" fmla="*/ 13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48" name="Freeform 52"/>
            <p:cNvSpPr>
              <a:spLocks/>
            </p:cNvSpPr>
            <p:nvPr/>
          </p:nvSpPr>
          <p:spPr bwMode="ltGray">
            <a:xfrm>
              <a:off x="1910" y="1401"/>
              <a:ext cx="38" cy="18"/>
            </a:xfrm>
            <a:custGeom>
              <a:avLst/>
              <a:gdLst>
                <a:gd name="T0" fmla="*/ 13 w 51"/>
                <a:gd name="T1" fmla="*/ 0 h 24"/>
                <a:gd name="T2" fmla="*/ 7 w 51"/>
                <a:gd name="T3" fmla="*/ 18 h 24"/>
                <a:gd name="T4" fmla="*/ 27 w 51"/>
                <a:gd name="T5" fmla="*/ 24 h 24"/>
                <a:gd name="T6" fmla="*/ 33 w 51"/>
                <a:gd name="T7" fmla="*/ 4 h 24"/>
                <a:gd name="T8" fmla="*/ 13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49" name="Freeform 53"/>
            <p:cNvSpPr>
              <a:spLocks/>
            </p:cNvSpPr>
            <p:nvPr/>
          </p:nvSpPr>
          <p:spPr bwMode="ltGray">
            <a:xfrm>
              <a:off x="1926" y="1199"/>
              <a:ext cx="696" cy="346"/>
            </a:xfrm>
            <a:custGeom>
              <a:avLst/>
              <a:gdLst>
                <a:gd name="T0" fmla="*/ 28 w 929"/>
                <a:gd name="T1" fmla="*/ 56 h 462"/>
                <a:gd name="T2" fmla="*/ 6 w 929"/>
                <a:gd name="T3" fmla="*/ 92 h 462"/>
                <a:gd name="T4" fmla="*/ 36 w 929"/>
                <a:gd name="T5" fmla="*/ 100 h 462"/>
                <a:gd name="T6" fmla="*/ 16 w 929"/>
                <a:gd name="T7" fmla="*/ 116 h 462"/>
                <a:gd name="T8" fmla="*/ 104 w 929"/>
                <a:gd name="T9" fmla="*/ 136 h 462"/>
                <a:gd name="T10" fmla="*/ 142 w 929"/>
                <a:gd name="T11" fmla="*/ 130 h 462"/>
                <a:gd name="T12" fmla="*/ 250 w 929"/>
                <a:gd name="T13" fmla="*/ 78 h 462"/>
                <a:gd name="T14" fmla="*/ 300 w 929"/>
                <a:gd name="T15" fmla="*/ 66 h 462"/>
                <a:gd name="T16" fmla="*/ 324 w 929"/>
                <a:gd name="T17" fmla="*/ 80 h 462"/>
                <a:gd name="T18" fmla="*/ 272 w 929"/>
                <a:gd name="T19" fmla="*/ 88 h 462"/>
                <a:gd name="T20" fmla="*/ 242 w 929"/>
                <a:gd name="T21" fmla="*/ 112 h 462"/>
                <a:gd name="T22" fmla="*/ 254 w 929"/>
                <a:gd name="T23" fmla="*/ 120 h 462"/>
                <a:gd name="T24" fmla="*/ 260 w 929"/>
                <a:gd name="T25" fmla="*/ 158 h 462"/>
                <a:gd name="T26" fmla="*/ 350 w 929"/>
                <a:gd name="T27" fmla="*/ 192 h 462"/>
                <a:gd name="T28" fmla="*/ 336 w 929"/>
                <a:gd name="T29" fmla="*/ 210 h 462"/>
                <a:gd name="T30" fmla="*/ 368 w 929"/>
                <a:gd name="T31" fmla="*/ 246 h 462"/>
                <a:gd name="T32" fmla="*/ 348 w 929"/>
                <a:gd name="T33" fmla="*/ 266 h 462"/>
                <a:gd name="T34" fmla="*/ 324 w 929"/>
                <a:gd name="T35" fmla="*/ 294 h 462"/>
                <a:gd name="T36" fmla="*/ 294 w 929"/>
                <a:gd name="T37" fmla="*/ 324 h 462"/>
                <a:gd name="T38" fmla="*/ 292 w 929"/>
                <a:gd name="T39" fmla="*/ 420 h 462"/>
                <a:gd name="T40" fmla="*/ 332 w 929"/>
                <a:gd name="T41" fmla="*/ 446 h 462"/>
                <a:gd name="T42" fmla="*/ 388 w 929"/>
                <a:gd name="T43" fmla="*/ 448 h 462"/>
                <a:gd name="T44" fmla="*/ 412 w 929"/>
                <a:gd name="T45" fmla="*/ 422 h 462"/>
                <a:gd name="T46" fmla="*/ 506 w 929"/>
                <a:gd name="T47" fmla="*/ 356 h 462"/>
                <a:gd name="T48" fmla="*/ 572 w 929"/>
                <a:gd name="T49" fmla="*/ 334 h 462"/>
                <a:gd name="T50" fmla="*/ 646 w 929"/>
                <a:gd name="T51" fmla="*/ 308 h 462"/>
                <a:gd name="T52" fmla="*/ 720 w 929"/>
                <a:gd name="T53" fmla="*/ 290 h 462"/>
                <a:gd name="T54" fmla="*/ 762 w 929"/>
                <a:gd name="T55" fmla="*/ 260 h 462"/>
                <a:gd name="T56" fmla="*/ 800 w 929"/>
                <a:gd name="T57" fmla="*/ 200 h 462"/>
                <a:gd name="T58" fmla="*/ 802 w 929"/>
                <a:gd name="T59" fmla="*/ 154 h 462"/>
                <a:gd name="T60" fmla="*/ 802 w 929"/>
                <a:gd name="T61" fmla="*/ 124 h 462"/>
                <a:gd name="T62" fmla="*/ 832 w 929"/>
                <a:gd name="T63" fmla="*/ 90 h 462"/>
                <a:gd name="T64" fmla="*/ 876 w 929"/>
                <a:gd name="T65" fmla="*/ 94 h 462"/>
                <a:gd name="T66" fmla="*/ 922 w 929"/>
                <a:gd name="T67" fmla="*/ 52 h 462"/>
                <a:gd name="T68" fmla="*/ 888 w 929"/>
                <a:gd name="T69" fmla="*/ 56 h 462"/>
                <a:gd name="T70" fmla="*/ 848 w 929"/>
                <a:gd name="T71" fmla="*/ 46 h 462"/>
                <a:gd name="T72" fmla="*/ 794 w 929"/>
                <a:gd name="T73" fmla="*/ 22 h 462"/>
                <a:gd name="T74" fmla="*/ 642 w 929"/>
                <a:gd name="T75" fmla="*/ 26 h 462"/>
                <a:gd name="T76" fmla="*/ 584 w 929"/>
                <a:gd name="T77" fmla="*/ 38 h 462"/>
                <a:gd name="T78" fmla="*/ 556 w 929"/>
                <a:gd name="T79" fmla="*/ 38 h 462"/>
                <a:gd name="T80" fmla="*/ 516 w 929"/>
                <a:gd name="T81" fmla="*/ 54 h 462"/>
                <a:gd name="T82" fmla="*/ 478 w 929"/>
                <a:gd name="T83" fmla="*/ 30 h 462"/>
                <a:gd name="T84" fmla="*/ 432 w 929"/>
                <a:gd name="T85" fmla="*/ 40 h 462"/>
                <a:gd name="T86" fmla="*/ 366 w 929"/>
                <a:gd name="T87" fmla="*/ 52 h 462"/>
                <a:gd name="T88" fmla="*/ 410 w 929"/>
                <a:gd name="T89" fmla="*/ 38 h 462"/>
                <a:gd name="T90" fmla="*/ 352 w 929"/>
                <a:gd name="T91" fmla="*/ 8 h 462"/>
                <a:gd name="T92" fmla="*/ 334 w 929"/>
                <a:gd name="T93" fmla="*/ 2 h 462"/>
                <a:gd name="T94" fmla="*/ 314 w 929"/>
                <a:gd name="T95" fmla="*/ 8 h 462"/>
                <a:gd name="T96" fmla="*/ 240 w 929"/>
                <a:gd name="T97" fmla="*/ 16 h 462"/>
                <a:gd name="T98" fmla="*/ 160 w 929"/>
                <a:gd name="T99" fmla="*/ 28 h 462"/>
                <a:gd name="T100" fmla="*/ 108 w 929"/>
                <a:gd name="T101" fmla="*/ 26 h 462"/>
                <a:gd name="T102" fmla="*/ 114 w 929"/>
                <a:gd name="T103" fmla="*/ 68 h 462"/>
                <a:gd name="T104" fmla="*/ 104 w 929"/>
                <a:gd name="T105" fmla="*/ 52 h 462"/>
                <a:gd name="T106" fmla="*/ 60 w 929"/>
                <a:gd name="T107" fmla="*/ 4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9" h="462">
                  <a:moveTo>
                    <a:pt x="60" y="42"/>
                  </a:moveTo>
                  <a:cubicBezTo>
                    <a:pt x="40" y="45"/>
                    <a:pt x="42" y="46"/>
                    <a:pt x="28" y="56"/>
                  </a:cubicBezTo>
                  <a:cubicBezTo>
                    <a:pt x="26" y="74"/>
                    <a:pt x="27" y="75"/>
                    <a:pt x="10" y="78"/>
                  </a:cubicBezTo>
                  <a:cubicBezTo>
                    <a:pt x="4" y="82"/>
                    <a:pt x="0" y="82"/>
                    <a:pt x="6" y="92"/>
                  </a:cubicBezTo>
                  <a:cubicBezTo>
                    <a:pt x="10" y="98"/>
                    <a:pt x="21" y="96"/>
                    <a:pt x="28" y="98"/>
                  </a:cubicBezTo>
                  <a:cubicBezTo>
                    <a:pt x="31" y="99"/>
                    <a:pt x="36" y="100"/>
                    <a:pt x="36" y="100"/>
                  </a:cubicBezTo>
                  <a:cubicBezTo>
                    <a:pt x="47" y="99"/>
                    <a:pt x="69" y="97"/>
                    <a:pt x="50" y="110"/>
                  </a:cubicBezTo>
                  <a:cubicBezTo>
                    <a:pt x="37" y="108"/>
                    <a:pt x="24" y="104"/>
                    <a:pt x="16" y="116"/>
                  </a:cubicBezTo>
                  <a:cubicBezTo>
                    <a:pt x="24" y="141"/>
                    <a:pt x="68" y="125"/>
                    <a:pt x="94" y="126"/>
                  </a:cubicBezTo>
                  <a:cubicBezTo>
                    <a:pt x="98" y="129"/>
                    <a:pt x="100" y="134"/>
                    <a:pt x="104" y="136"/>
                  </a:cubicBezTo>
                  <a:cubicBezTo>
                    <a:pt x="108" y="138"/>
                    <a:pt x="116" y="140"/>
                    <a:pt x="116" y="140"/>
                  </a:cubicBezTo>
                  <a:cubicBezTo>
                    <a:pt x="129" y="138"/>
                    <a:pt x="133" y="139"/>
                    <a:pt x="142" y="130"/>
                  </a:cubicBezTo>
                  <a:cubicBezTo>
                    <a:pt x="151" y="104"/>
                    <a:pt x="179" y="110"/>
                    <a:pt x="202" y="102"/>
                  </a:cubicBezTo>
                  <a:cubicBezTo>
                    <a:pt x="219" y="96"/>
                    <a:pt x="233" y="84"/>
                    <a:pt x="250" y="78"/>
                  </a:cubicBezTo>
                  <a:cubicBezTo>
                    <a:pt x="260" y="75"/>
                    <a:pt x="269" y="74"/>
                    <a:pt x="280" y="72"/>
                  </a:cubicBezTo>
                  <a:cubicBezTo>
                    <a:pt x="287" y="71"/>
                    <a:pt x="300" y="66"/>
                    <a:pt x="300" y="66"/>
                  </a:cubicBezTo>
                  <a:cubicBezTo>
                    <a:pt x="311" y="49"/>
                    <a:pt x="336" y="54"/>
                    <a:pt x="354" y="60"/>
                  </a:cubicBezTo>
                  <a:cubicBezTo>
                    <a:pt x="367" y="79"/>
                    <a:pt x="335" y="79"/>
                    <a:pt x="324" y="80"/>
                  </a:cubicBezTo>
                  <a:cubicBezTo>
                    <a:pt x="312" y="83"/>
                    <a:pt x="306" y="93"/>
                    <a:pt x="292" y="96"/>
                  </a:cubicBezTo>
                  <a:cubicBezTo>
                    <a:pt x="284" y="94"/>
                    <a:pt x="279" y="90"/>
                    <a:pt x="272" y="88"/>
                  </a:cubicBezTo>
                  <a:cubicBezTo>
                    <a:pt x="253" y="91"/>
                    <a:pt x="232" y="96"/>
                    <a:pt x="214" y="102"/>
                  </a:cubicBezTo>
                  <a:cubicBezTo>
                    <a:pt x="223" y="108"/>
                    <a:pt x="231" y="109"/>
                    <a:pt x="242" y="112"/>
                  </a:cubicBezTo>
                  <a:cubicBezTo>
                    <a:pt x="245" y="113"/>
                    <a:pt x="250" y="114"/>
                    <a:pt x="250" y="114"/>
                  </a:cubicBezTo>
                  <a:cubicBezTo>
                    <a:pt x="251" y="116"/>
                    <a:pt x="255" y="118"/>
                    <a:pt x="254" y="120"/>
                  </a:cubicBezTo>
                  <a:cubicBezTo>
                    <a:pt x="252" y="124"/>
                    <a:pt x="242" y="128"/>
                    <a:pt x="242" y="128"/>
                  </a:cubicBezTo>
                  <a:cubicBezTo>
                    <a:pt x="233" y="141"/>
                    <a:pt x="247" y="154"/>
                    <a:pt x="260" y="158"/>
                  </a:cubicBezTo>
                  <a:cubicBezTo>
                    <a:pt x="282" y="155"/>
                    <a:pt x="295" y="151"/>
                    <a:pt x="318" y="150"/>
                  </a:cubicBezTo>
                  <a:cubicBezTo>
                    <a:pt x="334" y="155"/>
                    <a:pt x="345" y="176"/>
                    <a:pt x="350" y="192"/>
                  </a:cubicBezTo>
                  <a:cubicBezTo>
                    <a:pt x="349" y="195"/>
                    <a:pt x="350" y="199"/>
                    <a:pt x="348" y="202"/>
                  </a:cubicBezTo>
                  <a:cubicBezTo>
                    <a:pt x="345" y="206"/>
                    <a:pt x="336" y="210"/>
                    <a:pt x="336" y="210"/>
                  </a:cubicBezTo>
                  <a:cubicBezTo>
                    <a:pt x="327" y="224"/>
                    <a:pt x="332" y="235"/>
                    <a:pt x="348" y="240"/>
                  </a:cubicBezTo>
                  <a:cubicBezTo>
                    <a:pt x="358" y="237"/>
                    <a:pt x="362" y="237"/>
                    <a:pt x="368" y="246"/>
                  </a:cubicBezTo>
                  <a:cubicBezTo>
                    <a:pt x="360" y="252"/>
                    <a:pt x="346" y="246"/>
                    <a:pt x="338" y="252"/>
                  </a:cubicBezTo>
                  <a:cubicBezTo>
                    <a:pt x="326" y="260"/>
                    <a:pt x="346" y="265"/>
                    <a:pt x="348" y="266"/>
                  </a:cubicBezTo>
                  <a:cubicBezTo>
                    <a:pt x="352" y="278"/>
                    <a:pt x="347" y="279"/>
                    <a:pt x="336" y="286"/>
                  </a:cubicBezTo>
                  <a:cubicBezTo>
                    <a:pt x="332" y="289"/>
                    <a:pt x="324" y="294"/>
                    <a:pt x="324" y="294"/>
                  </a:cubicBezTo>
                  <a:cubicBezTo>
                    <a:pt x="315" y="308"/>
                    <a:pt x="320" y="303"/>
                    <a:pt x="310" y="310"/>
                  </a:cubicBezTo>
                  <a:cubicBezTo>
                    <a:pt x="306" y="316"/>
                    <a:pt x="294" y="324"/>
                    <a:pt x="294" y="324"/>
                  </a:cubicBezTo>
                  <a:cubicBezTo>
                    <a:pt x="285" y="338"/>
                    <a:pt x="288" y="331"/>
                    <a:pt x="284" y="342"/>
                  </a:cubicBezTo>
                  <a:cubicBezTo>
                    <a:pt x="285" y="374"/>
                    <a:pt x="283" y="393"/>
                    <a:pt x="292" y="420"/>
                  </a:cubicBezTo>
                  <a:cubicBezTo>
                    <a:pt x="295" y="429"/>
                    <a:pt x="307" y="435"/>
                    <a:pt x="314" y="440"/>
                  </a:cubicBezTo>
                  <a:cubicBezTo>
                    <a:pt x="319" y="444"/>
                    <a:pt x="332" y="446"/>
                    <a:pt x="332" y="446"/>
                  </a:cubicBezTo>
                  <a:cubicBezTo>
                    <a:pt x="340" y="457"/>
                    <a:pt x="345" y="459"/>
                    <a:pt x="358" y="462"/>
                  </a:cubicBezTo>
                  <a:cubicBezTo>
                    <a:pt x="376" y="459"/>
                    <a:pt x="375" y="457"/>
                    <a:pt x="388" y="448"/>
                  </a:cubicBezTo>
                  <a:cubicBezTo>
                    <a:pt x="390" y="441"/>
                    <a:pt x="394" y="435"/>
                    <a:pt x="400" y="430"/>
                  </a:cubicBezTo>
                  <a:cubicBezTo>
                    <a:pt x="404" y="427"/>
                    <a:pt x="412" y="422"/>
                    <a:pt x="412" y="422"/>
                  </a:cubicBezTo>
                  <a:cubicBezTo>
                    <a:pt x="417" y="415"/>
                    <a:pt x="451" y="367"/>
                    <a:pt x="458" y="364"/>
                  </a:cubicBezTo>
                  <a:cubicBezTo>
                    <a:pt x="475" y="356"/>
                    <a:pt x="486" y="357"/>
                    <a:pt x="506" y="356"/>
                  </a:cubicBezTo>
                  <a:cubicBezTo>
                    <a:pt x="525" y="350"/>
                    <a:pt x="533" y="342"/>
                    <a:pt x="554" y="340"/>
                  </a:cubicBezTo>
                  <a:cubicBezTo>
                    <a:pt x="560" y="338"/>
                    <a:pt x="566" y="336"/>
                    <a:pt x="572" y="334"/>
                  </a:cubicBezTo>
                  <a:cubicBezTo>
                    <a:pt x="576" y="333"/>
                    <a:pt x="584" y="330"/>
                    <a:pt x="584" y="330"/>
                  </a:cubicBezTo>
                  <a:cubicBezTo>
                    <a:pt x="603" y="311"/>
                    <a:pt x="618" y="310"/>
                    <a:pt x="646" y="308"/>
                  </a:cubicBezTo>
                  <a:cubicBezTo>
                    <a:pt x="665" y="304"/>
                    <a:pt x="684" y="303"/>
                    <a:pt x="704" y="302"/>
                  </a:cubicBezTo>
                  <a:cubicBezTo>
                    <a:pt x="712" y="299"/>
                    <a:pt x="712" y="293"/>
                    <a:pt x="720" y="290"/>
                  </a:cubicBezTo>
                  <a:cubicBezTo>
                    <a:pt x="732" y="285"/>
                    <a:pt x="743" y="285"/>
                    <a:pt x="754" y="278"/>
                  </a:cubicBezTo>
                  <a:cubicBezTo>
                    <a:pt x="756" y="271"/>
                    <a:pt x="760" y="267"/>
                    <a:pt x="762" y="260"/>
                  </a:cubicBezTo>
                  <a:cubicBezTo>
                    <a:pt x="763" y="247"/>
                    <a:pt x="762" y="233"/>
                    <a:pt x="764" y="220"/>
                  </a:cubicBezTo>
                  <a:cubicBezTo>
                    <a:pt x="764" y="219"/>
                    <a:pt x="794" y="204"/>
                    <a:pt x="800" y="200"/>
                  </a:cubicBezTo>
                  <a:cubicBezTo>
                    <a:pt x="807" y="189"/>
                    <a:pt x="808" y="186"/>
                    <a:pt x="820" y="182"/>
                  </a:cubicBezTo>
                  <a:cubicBezTo>
                    <a:pt x="825" y="166"/>
                    <a:pt x="814" y="162"/>
                    <a:pt x="802" y="154"/>
                  </a:cubicBezTo>
                  <a:cubicBezTo>
                    <a:pt x="797" y="151"/>
                    <a:pt x="790" y="142"/>
                    <a:pt x="790" y="142"/>
                  </a:cubicBezTo>
                  <a:cubicBezTo>
                    <a:pt x="786" y="131"/>
                    <a:pt x="792" y="127"/>
                    <a:pt x="802" y="124"/>
                  </a:cubicBezTo>
                  <a:cubicBezTo>
                    <a:pt x="810" y="116"/>
                    <a:pt x="813" y="98"/>
                    <a:pt x="820" y="94"/>
                  </a:cubicBezTo>
                  <a:cubicBezTo>
                    <a:pt x="824" y="92"/>
                    <a:pt x="832" y="90"/>
                    <a:pt x="832" y="90"/>
                  </a:cubicBezTo>
                  <a:cubicBezTo>
                    <a:pt x="844" y="92"/>
                    <a:pt x="848" y="92"/>
                    <a:pt x="856" y="100"/>
                  </a:cubicBezTo>
                  <a:cubicBezTo>
                    <a:pt x="863" y="98"/>
                    <a:pt x="876" y="94"/>
                    <a:pt x="876" y="94"/>
                  </a:cubicBezTo>
                  <a:cubicBezTo>
                    <a:pt x="889" y="81"/>
                    <a:pt x="906" y="77"/>
                    <a:pt x="924" y="74"/>
                  </a:cubicBezTo>
                  <a:cubicBezTo>
                    <a:pt x="929" y="67"/>
                    <a:pt x="929" y="58"/>
                    <a:pt x="922" y="52"/>
                  </a:cubicBezTo>
                  <a:cubicBezTo>
                    <a:pt x="918" y="49"/>
                    <a:pt x="910" y="44"/>
                    <a:pt x="910" y="44"/>
                  </a:cubicBezTo>
                  <a:cubicBezTo>
                    <a:pt x="894" y="47"/>
                    <a:pt x="899" y="49"/>
                    <a:pt x="888" y="56"/>
                  </a:cubicBezTo>
                  <a:cubicBezTo>
                    <a:pt x="884" y="58"/>
                    <a:pt x="876" y="60"/>
                    <a:pt x="876" y="60"/>
                  </a:cubicBezTo>
                  <a:cubicBezTo>
                    <a:pt x="853" y="59"/>
                    <a:pt x="810" y="59"/>
                    <a:pt x="848" y="46"/>
                  </a:cubicBezTo>
                  <a:cubicBezTo>
                    <a:pt x="844" y="33"/>
                    <a:pt x="831" y="37"/>
                    <a:pt x="818" y="36"/>
                  </a:cubicBezTo>
                  <a:cubicBezTo>
                    <a:pt x="809" y="33"/>
                    <a:pt x="802" y="27"/>
                    <a:pt x="794" y="22"/>
                  </a:cubicBezTo>
                  <a:cubicBezTo>
                    <a:pt x="790" y="20"/>
                    <a:pt x="782" y="18"/>
                    <a:pt x="782" y="18"/>
                  </a:cubicBezTo>
                  <a:cubicBezTo>
                    <a:pt x="727" y="19"/>
                    <a:pt x="688" y="11"/>
                    <a:pt x="642" y="26"/>
                  </a:cubicBezTo>
                  <a:cubicBezTo>
                    <a:pt x="635" y="16"/>
                    <a:pt x="632" y="18"/>
                    <a:pt x="620" y="20"/>
                  </a:cubicBezTo>
                  <a:cubicBezTo>
                    <a:pt x="611" y="34"/>
                    <a:pt x="600" y="36"/>
                    <a:pt x="584" y="38"/>
                  </a:cubicBezTo>
                  <a:cubicBezTo>
                    <a:pt x="575" y="44"/>
                    <a:pt x="581" y="46"/>
                    <a:pt x="578" y="56"/>
                  </a:cubicBezTo>
                  <a:cubicBezTo>
                    <a:pt x="572" y="47"/>
                    <a:pt x="566" y="41"/>
                    <a:pt x="556" y="38"/>
                  </a:cubicBezTo>
                  <a:cubicBezTo>
                    <a:pt x="553" y="38"/>
                    <a:pt x="539" y="39"/>
                    <a:pt x="534" y="42"/>
                  </a:cubicBezTo>
                  <a:cubicBezTo>
                    <a:pt x="528" y="46"/>
                    <a:pt x="516" y="54"/>
                    <a:pt x="516" y="54"/>
                  </a:cubicBezTo>
                  <a:cubicBezTo>
                    <a:pt x="507" y="52"/>
                    <a:pt x="503" y="51"/>
                    <a:pt x="500" y="42"/>
                  </a:cubicBezTo>
                  <a:cubicBezTo>
                    <a:pt x="505" y="28"/>
                    <a:pt x="488" y="31"/>
                    <a:pt x="478" y="30"/>
                  </a:cubicBezTo>
                  <a:cubicBezTo>
                    <a:pt x="469" y="33"/>
                    <a:pt x="473" y="37"/>
                    <a:pt x="464" y="40"/>
                  </a:cubicBezTo>
                  <a:cubicBezTo>
                    <a:pt x="447" y="34"/>
                    <a:pt x="451" y="27"/>
                    <a:pt x="432" y="40"/>
                  </a:cubicBezTo>
                  <a:cubicBezTo>
                    <a:pt x="427" y="54"/>
                    <a:pt x="427" y="52"/>
                    <a:pt x="410" y="50"/>
                  </a:cubicBezTo>
                  <a:cubicBezTo>
                    <a:pt x="391" y="52"/>
                    <a:pt x="385" y="54"/>
                    <a:pt x="366" y="52"/>
                  </a:cubicBezTo>
                  <a:cubicBezTo>
                    <a:pt x="357" y="49"/>
                    <a:pt x="356" y="46"/>
                    <a:pt x="364" y="40"/>
                  </a:cubicBezTo>
                  <a:cubicBezTo>
                    <a:pt x="380" y="42"/>
                    <a:pt x="395" y="43"/>
                    <a:pt x="410" y="38"/>
                  </a:cubicBezTo>
                  <a:cubicBezTo>
                    <a:pt x="426" y="15"/>
                    <a:pt x="386" y="21"/>
                    <a:pt x="370" y="20"/>
                  </a:cubicBezTo>
                  <a:cubicBezTo>
                    <a:pt x="364" y="16"/>
                    <a:pt x="358" y="12"/>
                    <a:pt x="352" y="8"/>
                  </a:cubicBezTo>
                  <a:cubicBezTo>
                    <a:pt x="348" y="5"/>
                    <a:pt x="340" y="0"/>
                    <a:pt x="340" y="0"/>
                  </a:cubicBezTo>
                  <a:cubicBezTo>
                    <a:pt x="338" y="1"/>
                    <a:pt x="336" y="1"/>
                    <a:pt x="334" y="2"/>
                  </a:cubicBezTo>
                  <a:cubicBezTo>
                    <a:pt x="331" y="3"/>
                    <a:pt x="329" y="3"/>
                    <a:pt x="326" y="4"/>
                  </a:cubicBezTo>
                  <a:cubicBezTo>
                    <a:pt x="322" y="5"/>
                    <a:pt x="314" y="8"/>
                    <a:pt x="314" y="8"/>
                  </a:cubicBezTo>
                  <a:cubicBezTo>
                    <a:pt x="305" y="22"/>
                    <a:pt x="288" y="6"/>
                    <a:pt x="276" y="2"/>
                  </a:cubicBezTo>
                  <a:cubicBezTo>
                    <a:pt x="270" y="3"/>
                    <a:pt x="241" y="16"/>
                    <a:pt x="240" y="16"/>
                  </a:cubicBezTo>
                  <a:cubicBezTo>
                    <a:pt x="226" y="17"/>
                    <a:pt x="212" y="17"/>
                    <a:pt x="198" y="18"/>
                  </a:cubicBezTo>
                  <a:cubicBezTo>
                    <a:pt x="183" y="19"/>
                    <a:pt x="172" y="20"/>
                    <a:pt x="160" y="28"/>
                  </a:cubicBezTo>
                  <a:cubicBezTo>
                    <a:pt x="146" y="26"/>
                    <a:pt x="141" y="27"/>
                    <a:pt x="130" y="20"/>
                  </a:cubicBezTo>
                  <a:cubicBezTo>
                    <a:pt x="123" y="22"/>
                    <a:pt x="115" y="24"/>
                    <a:pt x="108" y="26"/>
                  </a:cubicBezTo>
                  <a:cubicBezTo>
                    <a:pt x="102" y="35"/>
                    <a:pt x="113" y="41"/>
                    <a:pt x="122" y="44"/>
                  </a:cubicBezTo>
                  <a:cubicBezTo>
                    <a:pt x="125" y="52"/>
                    <a:pt x="114" y="68"/>
                    <a:pt x="114" y="68"/>
                  </a:cubicBezTo>
                  <a:cubicBezTo>
                    <a:pt x="112" y="79"/>
                    <a:pt x="111" y="82"/>
                    <a:pt x="100" y="78"/>
                  </a:cubicBezTo>
                  <a:cubicBezTo>
                    <a:pt x="93" y="67"/>
                    <a:pt x="100" y="63"/>
                    <a:pt x="104" y="52"/>
                  </a:cubicBezTo>
                  <a:cubicBezTo>
                    <a:pt x="96" y="44"/>
                    <a:pt x="91" y="36"/>
                    <a:pt x="80" y="32"/>
                  </a:cubicBezTo>
                  <a:cubicBezTo>
                    <a:pt x="73" y="34"/>
                    <a:pt x="67" y="39"/>
                    <a:pt x="60" y="4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50" name="Freeform 54"/>
            <p:cNvSpPr>
              <a:spLocks/>
            </p:cNvSpPr>
            <p:nvPr/>
          </p:nvSpPr>
          <p:spPr bwMode="ltGray">
            <a:xfrm>
              <a:off x="2139" y="1383"/>
              <a:ext cx="39" cy="24"/>
            </a:xfrm>
            <a:custGeom>
              <a:avLst/>
              <a:gdLst>
                <a:gd name="T0" fmla="*/ 34 w 52"/>
                <a:gd name="T1" fmla="*/ 0 h 32"/>
                <a:gd name="T2" fmla="*/ 8 w 52"/>
                <a:gd name="T3" fmla="*/ 20 h 32"/>
                <a:gd name="T4" fmla="*/ 24 w 52"/>
                <a:gd name="T5" fmla="*/ 32 h 32"/>
                <a:gd name="T6" fmla="*/ 42 w 52"/>
                <a:gd name="T7" fmla="*/ 30 h 32"/>
                <a:gd name="T8" fmla="*/ 34 w 52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51" name="Freeform 55"/>
            <p:cNvSpPr>
              <a:spLocks/>
            </p:cNvSpPr>
            <p:nvPr/>
          </p:nvSpPr>
          <p:spPr bwMode="ltGray">
            <a:xfrm>
              <a:off x="2422" y="1449"/>
              <a:ext cx="128" cy="54"/>
            </a:xfrm>
            <a:custGeom>
              <a:avLst/>
              <a:gdLst>
                <a:gd name="T0" fmla="*/ 102 w 172"/>
                <a:gd name="T1" fmla="*/ 8 h 72"/>
                <a:gd name="T2" fmla="*/ 66 w 172"/>
                <a:gd name="T3" fmla="*/ 4 h 72"/>
                <a:gd name="T4" fmla="*/ 54 w 172"/>
                <a:gd name="T5" fmla="*/ 0 h 72"/>
                <a:gd name="T6" fmla="*/ 0 w 172"/>
                <a:gd name="T7" fmla="*/ 28 h 72"/>
                <a:gd name="T8" fmla="*/ 28 w 172"/>
                <a:gd name="T9" fmla="*/ 40 h 72"/>
                <a:gd name="T10" fmla="*/ 42 w 172"/>
                <a:gd name="T11" fmla="*/ 60 h 72"/>
                <a:gd name="T12" fmla="*/ 66 w 172"/>
                <a:gd name="T13" fmla="*/ 68 h 72"/>
                <a:gd name="T14" fmla="*/ 78 w 172"/>
                <a:gd name="T15" fmla="*/ 72 h 72"/>
                <a:gd name="T16" fmla="*/ 130 w 172"/>
                <a:gd name="T17" fmla="*/ 60 h 72"/>
                <a:gd name="T18" fmla="*/ 172 w 172"/>
                <a:gd name="T19" fmla="*/ 44 h 72"/>
                <a:gd name="T20" fmla="*/ 148 w 172"/>
                <a:gd name="T21" fmla="*/ 18 h 72"/>
                <a:gd name="T22" fmla="*/ 136 w 172"/>
                <a:gd name="T23" fmla="*/ 4 h 72"/>
                <a:gd name="T24" fmla="*/ 102 w 172"/>
                <a:gd name="T25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" h="72">
                  <a:moveTo>
                    <a:pt x="102" y="8"/>
                  </a:moveTo>
                  <a:cubicBezTo>
                    <a:pt x="89" y="12"/>
                    <a:pt x="78" y="8"/>
                    <a:pt x="66" y="4"/>
                  </a:cubicBezTo>
                  <a:cubicBezTo>
                    <a:pt x="62" y="3"/>
                    <a:pt x="54" y="0"/>
                    <a:pt x="54" y="0"/>
                  </a:cubicBezTo>
                  <a:cubicBezTo>
                    <a:pt x="38" y="5"/>
                    <a:pt x="12" y="16"/>
                    <a:pt x="0" y="28"/>
                  </a:cubicBezTo>
                  <a:cubicBezTo>
                    <a:pt x="4" y="39"/>
                    <a:pt x="18" y="39"/>
                    <a:pt x="28" y="40"/>
                  </a:cubicBezTo>
                  <a:cubicBezTo>
                    <a:pt x="39" y="44"/>
                    <a:pt x="41" y="60"/>
                    <a:pt x="42" y="60"/>
                  </a:cubicBezTo>
                  <a:cubicBezTo>
                    <a:pt x="50" y="63"/>
                    <a:pt x="58" y="65"/>
                    <a:pt x="66" y="68"/>
                  </a:cubicBezTo>
                  <a:cubicBezTo>
                    <a:pt x="70" y="69"/>
                    <a:pt x="78" y="72"/>
                    <a:pt x="78" y="72"/>
                  </a:cubicBezTo>
                  <a:cubicBezTo>
                    <a:pt x="92" y="71"/>
                    <a:pt x="117" y="69"/>
                    <a:pt x="130" y="60"/>
                  </a:cubicBezTo>
                  <a:cubicBezTo>
                    <a:pt x="148" y="48"/>
                    <a:pt x="150" y="46"/>
                    <a:pt x="172" y="44"/>
                  </a:cubicBezTo>
                  <a:cubicBezTo>
                    <a:pt x="169" y="29"/>
                    <a:pt x="162" y="23"/>
                    <a:pt x="148" y="18"/>
                  </a:cubicBezTo>
                  <a:cubicBezTo>
                    <a:pt x="145" y="10"/>
                    <a:pt x="144" y="7"/>
                    <a:pt x="136" y="4"/>
                  </a:cubicBezTo>
                  <a:cubicBezTo>
                    <a:pt x="134" y="4"/>
                    <a:pt x="105" y="11"/>
                    <a:pt x="102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52" name="Freeform 56"/>
            <p:cNvSpPr>
              <a:spLocks/>
            </p:cNvSpPr>
            <p:nvPr/>
          </p:nvSpPr>
          <p:spPr bwMode="ltGray">
            <a:xfrm>
              <a:off x="2523" y="1286"/>
              <a:ext cx="39" cy="24"/>
            </a:xfrm>
            <a:custGeom>
              <a:avLst/>
              <a:gdLst>
                <a:gd name="T0" fmla="*/ 34 w 52"/>
                <a:gd name="T1" fmla="*/ 0 h 32"/>
                <a:gd name="T2" fmla="*/ 8 w 52"/>
                <a:gd name="T3" fmla="*/ 20 h 32"/>
                <a:gd name="T4" fmla="*/ 24 w 52"/>
                <a:gd name="T5" fmla="*/ 32 h 32"/>
                <a:gd name="T6" fmla="*/ 42 w 52"/>
                <a:gd name="T7" fmla="*/ 30 h 32"/>
                <a:gd name="T8" fmla="*/ 34 w 52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53" name="Freeform 57"/>
            <p:cNvSpPr>
              <a:spLocks/>
            </p:cNvSpPr>
            <p:nvPr/>
          </p:nvSpPr>
          <p:spPr bwMode="ltGray">
            <a:xfrm>
              <a:off x="2792" y="1254"/>
              <a:ext cx="155" cy="63"/>
            </a:xfrm>
            <a:custGeom>
              <a:avLst/>
              <a:gdLst>
                <a:gd name="T0" fmla="*/ 191 w 206"/>
                <a:gd name="T1" fmla="*/ 7 h 85"/>
                <a:gd name="T2" fmla="*/ 103 w 206"/>
                <a:gd name="T3" fmla="*/ 9 h 85"/>
                <a:gd name="T4" fmla="*/ 109 w 206"/>
                <a:gd name="T5" fmla="*/ 25 h 85"/>
                <a:gd name="T6" fmla="*/ 107 w 206"/>
                <a:gd name="T7" fmla="*/ 33 h 85"/>
                <a:gd name="T8" fmla="*/ 89 w 206"/>
                <a:gd name="T9" fmla="*/ 27 h 85"/>
                <a:gd name="T10" fmla="*/ 77 w 206"/>
                <a:gd name="T11" fmla="*/ 19 h 85"/>
                <a:gd name="T12" fmla="*/ 23 w 206"/>
                <a:gd name="T13" fmla="*/ 27 h 85"/>
                <a:gd name="T14" fmla="*/ 31 w 206"/>
                <a:gd name="T15" fmla="*/ 49 h 85"/>
                <a:gd name="T16" fmla="*/ 55 w 206"/>
                <a:gd name="T17" fmla="*/ 53 h 85"/>
                <a:gd name="T18" fmla="*/ 75 w 206"/>
                <a:gd name="T19" fmla="*/ 73 h 85"/>
                <a:gd name="T20" fmla="*/ 89 w 206"/>
                <a:gd name="T21" fmla="*/ 85 h 85"/>
                <a:gd name="T22" fmla="*/ 109 w 206"/>
                <a:gd name="T23" fmla="*/ 67 h 85"/>
                <a:gd name="T24" fmla="*/ 121 w 206"/>
                <a:gd name="T25" fmla="*/ 59 h 85"/>
                <a:gd name="T26" fmla="*/ 127 w 206"/>
                <a:gd name="T27" fmla="*/ 47 h 85"/>
                <a:gd name="T28" fmla="*/ 167 w 206"/>
                <a:gd name="T29" fmla="*/ 35 h 85"/>
                <a:gd name="T30" fmla="*/ 187 w 206"/>
                <a:gd name="T31" fmla="*/ 31 h 85"/>
                <a:gd name="T32" fmla="*/ 199 w 206"/>
                <a:gd name="T33" fmla="*/ 27 h 85"/>
                <a:gd name="T34" fmla="*/ 191 w 206"/>
                <a:gd name="T35" fmla="*/ 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6" h="85">
                  <a:moveTo>
                    <a:pt x="191" y="7"/>
                  </a:moveTo>
                  <a:cubicBezTo>
                    <a:pt x="165" y="6"/>
                    <a:pt x="130" y="0"/>
                    <a:pt x="103" y="9"/>
                  </a:cubicBezTo>
                  <a:cubicBezTo>
                    <a:pt x="100" y="18"/>
                    <a:pt x="101" y="20"/>
                    <a:pt x="109" y="25"/>
                  </a:cubicBezTo>
                  <a:cubicBezTo>
                    <a:pt x="111" y="28"/>
                    <a:pt x="118" y="34"/>
                    <a:pt x="107" y="33"/>
                  </a:cubicBezTo>
                  <a:cubicBezTo>
                    <a:pt x="101" y="32"/>
                    <a:pt x="89" y="27"/>
                    <a:pt x="89" y="27"/>
                  </a:cubicBezTo>
                  <a:cubicBezTo>
                    <a:pt x="86" y="24"/>
                    <a:pt x="82" y="18"/>
                    <a:pt x="77" y="19"/>
                  </a:cubicBezTo>
                  <a:cubicBezTo>
                    <a:pt x="52" y="22"/>
                    <a:pt x="57" y="25"/>
                    <a:pt x="23" y="27"/>
                  </a:cubicBezTo>
                  <a:cubicBezTo>
                    <a:pt x="0" y="31"/>
                    <a:pt x="18" y="45"/>
                    <a:pt x="31" y="49"/>
                  </a:cubicBezTo>
                  <a:cubicBezTo>
                    <a:pt x="43" y="53"/>
                    <a:pt x="35" y="51"/>
                    <a:pt x="55" y="53"/>
                  </a:cubicBezTo>
                  <a:cubicBezTo>
                    <a:pt x="63" y="59"/>
                    <a:pt x="66" y="67"/>
                    <a:pt x="75" y="73"/>
                  </a:cubicBezTo>
                  <a:cubicBezTo>
                    <a:pt x="78" y="81"/>
                    <a:pt x="81" y="82"/>
                    <a:pt x="89" y="85"/>
                  </a:cubicBezTo>
                  <a:cubicBezTo>
                    <a:pt x="104" y="81"/>
                    <a:pt x="99" y="75"/>
                    <a:pt x="109" y="67"/>
                  </a:cubicBezTo>
                  <a:cubicBezTo>
                    <a:pt x="113" y="64"/>
                    <a:pt x="121" y="59"/>
                    <a:pt x="121" y="59"/>
                  </a:cubicBezTo>
                  <a:cubicBezTo>
                    <a:pt x="123" y="55"/>
                    <a:pt x="124" y="50"/>
                    <a:pt x="127" y="47"/>
                  </a:cubicBezTo>
                  <a:cubicBezTo>
                    <a:pt x="132" y="41"/>
                    <a:pt x="158" y="37"/>
                    <a:pt x="167" y="35"/>
                  </a:cubicBezTo>
                  <a:cubicBezTo>
                    <a:pt x="174" y="34"/>
                    <a:pt x="181" y="33"/>
                    <a:pt x="187" y="31"/>
                  </a:cubicBezTo>
                  <a:cubicBezTo>
                    <a:pt x="191" y="30"/>
                    <a:pt x="199" y="27"/>
                    <a:pt x="199" y="27"/>
                  </a:cubicBezTo>
                  <a:cubicBezTo>
                    <a:pt x="206" y="16"/>
                    <a:pt x="199" y="15"/>
                    <a:pt x="191" y="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54" name="Freeform 58"/>
            <p:cNvSpPr>
              <a:spLocks/>
            </p:cNvSpPr>
            <p:nvPr/>
          </p:nvSpPr>
          <p:spPr bwMode="ltGray">
            <a:xfrm>
              <a:off x="2889" y="1287"/>
              <a:ext cx="48" cy="21"/>
            </a:xfrm>
            <a:custGeom>
              <a:avLst/>
              <a:gdLst>
                <a:gd name="T0" fmla="*/ 36 w 64"/>
                <a:gd name="T1" fmla="*/ 6 h 28"/>
                <a:gd name="T2" fmla="*/ 8 w 64"/>
                <a:gd name="T3" fmla="*/ 4 h 28"/>
                <a:gd name="T4" fmla="*/ 24 w 64"/>
                <a:gd name="T5" fmla="*/ 28 h 28"/>
                <a:gd name="T6" fmla="*/ 54 w 64"/>
                <a:gd name="T7" fmla="*/ 14 h 28"/>
                <a:gd name="T8" fmla="*/ 36 w 64"/>
                <a:gd name="T9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28">
                  <a:moveTo>
                    <a:pt x="36" y="6"/>
                  </a:moveTo>
                  <a:cubicBezTo>
                    <a:pt x="32" y="18"/>
                    <a:pt x="19" y="0"/>
                    <a:pt x="8" y="4"/>
                  </a:cubicBezTo>
                  <a:cubicBezTo>
                    <a:pt x="0" y="16"/>
                    <a:pt x="14" y="27"/>
                    <a:pt x="24" y="28"/>
                  </a:cubicBezTo>
                  <a:cubicBezTo>
                    <a:pt x="30" y="27"/>
                    <a:pt x="48" y="16"/>
                    <a:pt x="54" y="14"/>
                  </a:cubicBezTo>
                  <a:cubicBezTo>
                    <a:pt x="64" y="10"/>
                    <a:pt x="36" y="9"/>
                    <a:pt x="36" y="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55" name="Freeform 59"/>
            <p:cNvSpPr>
              <a:spLocks/>
            </p:cNvSpPr>
            <p:nvPr/>
          </p:nvSpPr>
          <p:spPr bwMode="ltGray">
            <a:xfrm>
              <a:off x="2597" y="1559"/>
              <a:ext cx="109" cy="132"/>
            </a:xfrm>
            <a:custGeom>
              <a:avLst/>
              <a:gdLst>
                <a:gd name="T0" fmla="*/ 24 w 146"/>
                <a:gd name="T1" fmla="*/ 19 h 176"/>
                <a:gd name="T2" fmla="*/ 0 w 146"/>
                <a:gd name="T3" fmla="*/ 25 h 176"/>
                <a:gd name="T4" fmla="*/ 14 w 146"/>
                <a:gd name="T5" fmla="*/ 43 h 176"/>
                <a:gd name="T6" fmla="*/ 34 w 146"/>
                <a:gd name="T7" fmla="*/ 87 h 176"/>
                <a:gd name="T8" fmla="*/ 52 w 146"/>
                <a:gd name="T9" fmla="*/ 91 h 176"/>
                <a:gd name="T10" fmla="*/ 50 w 146"/>
                <a:gd name="T11" fmla="*/ 107 h 176"/>
                <a:gd name="T12" fmla="*/ 28 w 146"/>
                <a:gd name="T13" fmla="*/ 113 h 176"/>
                <a:gd name="T14" fmla="*/ 16 w 146"/>
                <a:gd name="T15" fmla="*/ 131 h 176"/>
                <a:gd name="T16" fmla="*/ 18 w 146"/>
                <a:gd name="T17" fmla="*/ 137 h 176"/>
                <a:gd name="T18" fmla="*/ 30 w 146"/>
                <a:gd name="T19" fmla="*/ 141 h 176"/>
                <a:gd name="T20" fmla="*/ 18 w 146"/>
                <a:gd name="T21" fmla="*/ 169 h 176"/>
                <a:gd name="T22" fmla="*/ 20 w 146"/>
                <a:gd name="T23" fmla="*/ 175 h 176"/>
                <a:gd name="T24" fmla="*/ 34 w 146"/>
                <a:gd name="T25" fmla="*/ 171 h 176"/>
                <a:gd name="T26" fmla="*/ 58 w 146"/>
                <a:gd name="T27" fmla="*/ 169 h 176"/>
                <a:gd name="T28" fmla="*/ 92 w 146"/>
                <a:gd name="T29" fmla="*/ 171 h 176"/>
                <a:gd name="T30" fmla="*/ 110 w 146"/>
                <a:gd name="T31" fmla="*/ 169 h 176"/>
                <a:gd name="T32" fmla="*/ 122 w 146"/>
                <a:gd name="T33" fmla="*/ 165 h 176"/>
                <a:gd name="T34" fmla="*/ 128 w 146"/>
                <a:gd name="T35" fmla="*/ 141 h 176"/>
                <a:gd name="T36" fmla="*/ 146 w 146"/>
                <a:gd name="T37" fmla="*/ 133 h 176"/>
                <a:gd name="T38" fmla="*/ 110 w 146"/>
                <a:gd name="T39" fmla="*/ 109 h 176"/>
                <a:gd name="T40" fmla="*/ 88 w 146"/>
                <a:gd name="T41" fmla="*/ 83 h 176"/>
                <a:gd name="T42" fmla="*/ 82 w 146"/>
                <a:gd name="T43" fmla="*/ 69 h 176"/>
                <a:gd name="T44" fmla="*/ 64 w 146"/>
                <a:gd name="T45" fmla="*/ 61 h 176"/>
                <a:gd name="T46" fmla="*/ 86 w 146"/>
                <a:gd name="T47" fmla="*/ 45 h 176"/>
                <a:gd name="T48" fmla="*/ 64 w 146"/>
                <a:gd name="T49" fmla="*/ 31 h 176"/>
                <a:gd name="T50" fmla="*/ 70 w 146"/>
                <a:gd name="T51" fmla="*/ 13 h 176"/>
                <a:gd name="T52" fmla="*/ 46 w 146"/>
                <a:gd name="T53" fmla="*/ 1 h 176"/>
                <a:gd name="T54" fmla="*/ 30 w 146"/>
                <a:gd name="T55" fmla="*/ 9 h 176"/>
                <a:gd name="T56" fmla="*/ 24 w 146"/>
                <a:gd name="T57" fmla="*/ 1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6">
                  <a:moveTo>
                    <a:pt x="24" y="19"/>
                  </a:moveTo>
                  <a:cubicBezTo>
                    <a:pt x="13" y="23"/>
                    <a:pt x="7" y="15"/>
                    <a:pt x="0" y="25"/>
                  </a:cubicBezTo>
                  <a:cubicBezTo>
                    <a:pt x="2" y="32"/>
                    <a:pt x="14" y="43"/>
                    <a:pt x="14" y="43"/>
                  </a:cubicBezTo>
                  <a:cubicBezTo>
                    <a:pt x="19" y="58"/>
                    <a:pt x="20" y="78"/>
                    <a:pt x="34" y="87"/>
                  </a:cubicBezTo>
                  <a:cubicBezTo>
                    <a:pt x="42" y="84"/>
                    <a:pt x="45" y="86"/>
                    <a:pt x="52" y="91"/>
                  </a:cubicBezTo>
                  <a:cubicBezTo>
                    <a:pt x="57" y="105"/>
                    <a:pt x="60" y="101"/>
                    <a:pt x="50" y="107"/>
                  </a:cubicBezTo>
                  <a:cubicBezTo>
                    <a:pt x="38" y="105"/>
                    <a:pt x="32" y="101"/>
                    <a:pt x="28" y="113"/>
                  </a:cubicBezTo>
                  <a:cubicBezTo>
                    <a:pt x="32" y="129"/>
                    <a:pt x="33" y="128"/>
                    <a:pt x="16" y="131"/>
                  </a:cubicBezTo>
                  <a:cubicBezTo>
                    <a:pt x="17" y="133"/>
                    <a:pt x="16" y="136"/>
                    <a:pt x="18" y="137"/>
                  </a:cubicBezTo>
                  <a:cubicBezTo>
                    <a:pt x="21" y="139"/>
                    <a:pt x="30" y="141"/>
                    <a:pt x="30" y="141"/>
                  </a:cubicBezTo>
                  <a:cubicBezTo>
                    <a:pt x="28" y="152"/>
                    <a:pt x="21" y="159"/>
                    <a:pt x="18" y="169"/>
                  </a:cubicBezTo>
                  <a:cubicBezTo>
                    <a:pt x="19" y="171"/>
                    <a:pt x="18" y="174"/>
                    <a:pt x="20" y="175"/>
                  </a:cubicBezTo>
                  <a:cubicBezTo>
                    <a:pt x="22" y="176"/>
                    <a:pt x="32" y="171"/>
                    <a:pt x="34" y="171"/>
                  </a:cubicBezTo>
                  <a:cubicBezTo>
                    <a:pt x="42" y="170"/>
                    <a:pt x="50" y="170"/>
                    <a:pt x="58" y="169"/>
                  </a:cubicBezTo>
                  <a:cubicBezTo>
                    <a:pt x="70" y="167"/>
                    <a:pt x="80" y="167"/>
                    <a:pt x="92" y="171"/>
                  </a:cubicBezTo>
                  <a:cubicBezTo>
                    <a:pt x="98" y="170"/>
                    <a:pt x="104" y="170"/>
                    <a:pt x="110" y="169"/>
                  </a:cubicBezTo>
                  <a:cubicBezTo>
                    <a:pt x="114" y="168"/>
                    <a:pt x="122" y="165"/>
                    <a:pt x="122" y="165"/>
                  </a:cubicBezTo>
                  <a:cubicBezTo>
                    <a:pt x="124" y="158"/>
                    <a:pt x="123" y="147"/>
                    <a:pt x="128" y="141"/>
                  </a:cubicBezTo>
                  <a:cubicBezTo>
                    <a:pt x="132" y="136"/>
                    <a:pt x="146" y="133"/>
                    <a:pt x="146" y="133"/>
                  </a:cubicBezTo>
                  <a:cubicBezTo>
                    <a:pt x="142" y="105"/>
                    <a:pt x="143" y="111"/>
                    <a:pt x="110" y="109"/>
                  </a:cubicBezTo>
                  <a:cubicBezTo>
                    <a:pt x="102" y="97"/>
                    <a:pt x="103" y="88"/>
                    <a:pt x="88" y="83"/>
                  </a:cubicBezTo>
                  <a:cubicBezTo>
                    <a:pt x="85" y="79"/>
                    <a:pt x="86" y="72"/>
                    <a:pt x="82" y="69"/>
                  </a:cubicBezTo>
                  <a:cubicBezTo>
                    <a:pt x="77" y="65"/>
                    <a:pt x="69" y="65"/>
                    <a:pt x="64" y="61"/>
                  </a:cubicBezTo>
                  <a:cubicBezTo>
                    <a:pt x="52" y="43"/>
                    <a:pt x="67" y="47"/>
                    <a:pt x="86" y="45"/>
                  </a:cubicBezTo>
                  <a:cubicBezTo>
                    <a:pt x="93" y="25"/>
                    <a:pt x="83" y="29"/>
                    <a:pt x="64" y="31"/>
                  </a:cubicBezTo>
                  <a:cubicBezTo>
                    <a:pt x="62" y="25"/>
                    <a:pt x="70" y="13"/>
                    <a:pt x="70" y="13"/>
                  </a:cubicBezTo>
                  <a:cubicBezTo>
                    <a:pt x="64" y="4"/>
                    <a:pt x="56" y="3"/>
                    <a:pt x="46" y="1"/>
                  </a:cubicBezTo>
                  <a:cubicBezTo>
                    <a:pt x="35" y="3"/>
                    <a:pt x="34" y="0"/>
                    <a:pt x="30" y="9"/>
                  </a:cubicBezTo>
                  <a:cubicBezTo>
                    <a:pt x="25" y="21"/>
                    <a:pt x="29" y="24"/>
                    <a:pt x="24" y="1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56" name="Freeform 60"/>
            <p:cNvSpPr>
              <a:spLocks/>
            </p:cNvSpPr>
            <p:nvPr/>
          </p:nvSpPr>
          <p:spPr bwMode="ltGray">
            <a:xfrm>
              <a:off x="2543" y="1607"/>
              <a:ext cx="69" cy="68"/>
            </a:xfrm>
            <a:custGeom>
              <a:avLst/>
              <a:gdLst>
                <a:gd name="T0" fmla="*/ 58 w 92"/>
                <a:gd name="T1" fmla="*/ 6 h 92"/>
                <a:gd name="T2" fmla="*/ 82 w 92"/>
                <a:gd name="T3" fmla="*/ 8 h 92"/>
                <a:gd name="T4" fmla="*/ 92 w 92"/>
                <a:gd name="T5" fmla="*/ 26 h 92"/>
                <a:gd name="T6" fmla="*/ 78 w 92"/>
                <a:gd name="T7" fmla="*/ 48 h 92"/>
                <a:gd name="T8" fmla="*/ 46 w 92"/>
                <a:gd name="T9" fmla="*/ 76 h 92"/>
                <a:gd name="T10" fmla="*/ 18 w 92"/>
                <a:gd name="T11" fmla="*/ 92 h 92"/>
                <a:gd name="T12" fmla="*/ 8 w 92"/>
                <a:gd name="T13" fmla="*/ 72 h 92"/>
                <a:gd name="T14" fmla="*/ 20 w 92"/>
                <a:gd name="T15" fmla="*/ 64 h 92"/>
                <a:gd name="T16" fmla="*/ 14 w 92"/>
                <a:gd name="T17" fmla="*/ 46 h 92"/>
                <a:gd name="T18" fmla="*/ 40 w 92"/>
                <a:gd name="T19" fmla="*/ 28 h 92"/>
                <a:gd name="T20" fmla="*/ 58 w 92"/>
                <a:gd name="T21" fmla="*/ 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92">
                  <a:moveTo>
                    <a:pt x="58" y="6"/>
                  </a:moveTo>
                  <a:cubicBezTo>
                    <a:pt x="67" y="0"/>
                    <a:pt x="73" y="2"/>
                    <a:pt x="82" y="8"/>
                  </a:cubicBezTo>
                  <a:cubicBezTo>
                    <a:pt x="91" y="22"/>
                    <a:pt x="88" y="15"/>
                    <a:pt x="92" y="26"/>
                  </a:cubicBezTo>
                  <a:cubicBezTo>
                    <a:pt x="89" y="36"/>
                    <a:pt x="82" y="37"/>
                    <a:pt x="78" y="48"/>
                  </a:cubicBezTo>
                  <a:cubicBezTo>
                    <a:pt x="85" y="69"/>
                    <a:pt x="60" y="71"/>
                    <a:pt x="46" y="76"/>
                  </a:cubicBezTo>
                  <a:cubicBezTo>
                    <a:pt x="40" y="86"/>
                    <a:pt x="28" y="86"/>
                    <a:pt x="18" y="92"/>
                  </a:cubicBezTo>
                  <a:cubicBezTo>
                    <a:pt x="9" y="90"/>
                    <a:pt x="0" y="84"/>
                    <a:pt x="8" y="72"/>
                  </a:cubicBezTo>
                  <a:cubicBezTo>
                    <a:pt x="11" y="68"/>
                    <a:pt x="20" y="64"/>
                    <a:pt x="20" y="64"/>
                  </a:cubicBezTo>
                  <a:cubicBezTo>
                    <a:pt x="23" y="55"/>
                    <a:pt x="21" y="53"/>
                    <a:pt x="14" y="46"/>
                  </a:cubicBezTo>
                  <a:cubicBezTo>
                    <a:pt x="18" y="30"/>
                    <a:pt x="28" y="36"/>
                    <a:pt x="40" y="28"/>
                  </a:cubicBezTo>
                  <a:cubicBezTo>
                    <a:pt x="56" y="17"/>
                    <a:pt x="50" y="24"/>
                    <a:pt x="58" y="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57" name="Freeform 61"/>
            <p:cNvSpPr>
              <a:spLocks/>
            </p:cNvSpPr>
            <p:nvPr/>
          </p:nvSpPr>
          <p:spPr bwMode="ltGray">
            <a:xfrm>
              <a:off x="4229" y="2750"/>
              <a:ext cx="474" cy="495"/>
            </a:xfrm>
            <a:custGeom>
              <a:avLst/>
              <a:gdLst>
                <a:gd name="T0" fmla="*/ 212 w 633"/>
                <a:gd name="T1" fmla="*/ 11 h 660"/>
                <a:gd name="T2" fmla="*/ 176 w 633"/>
                <a:gd name="T3" fmla="*/ 19 h 660"/>
                <a:gd name="T4" fmla="*/ 144 w 633"/>
                <a:gd name="T5" fmla="*/ 51 h 660"/>
                <a:gd name="T6" fmla="*/ 104 w 633"/>
                <a:gd name="T7" fmla="*/ 59 h 660"/>
                <a:gd name="T8" fmla="*/ 84 w 633"/>
                <a:gd name="T9" fmla="*/ 75 h 660"/>
                <a:gd name="T10" fmla="*/ 68 w 633"/>
                <a:gd name="T11" fmla="*/ 115 h 660"/>
                <a:gd name="T12" fmla="*/ 36 w 633"/>
                <a:gd name="T13" fmla="*/ 167 h 660"/>
                <a:gd name="T14" fmla="*/ 0 w 633"/>
                <a:gd name="T15" fmla="*/ 179 h 660"/>
                <a:gd name="T16" fmla="*/ 72 w 633"/>
                <a:gd name="T17" fmla="*/ 323 h 660"/>
                <a:gd name="T18" fmla="*/ 120 w 633"/>
                <a:gd name="T19" fmla="*/ 427 h 660"/>
                <a:gd name="T20" fmla="*/ 144 w 633"/>
                <a:gd name="T21" fmla="*/ 443 h 660"/>
                <a:gd name="T22" fmla="*/ 168 w 633"/>
                <a:gd name="T23" fmla="*/ 451 h 660"/>
                <a:gd name="T24" fmla="*/ 228 w 633"/>
                <a:gd name="T25" fmla="*/ 431 h 660"/>
                <a:gd name="T26" fmla="*/ 252 w 633"/>
                <a:gd name="T27" fmla="*/ 423 h 660"/>
                <a:gd name="T28" fmla="*/ 300 w 633"/>
                <a:gd name="T29" fmla="*/ 451 h 660"/>
                <a:gd name="T30" fmla="*/ 324 w 633"/>
                <a:gd name="T31" fmla="*/ 527 h 660"/>
                <a:gd name="T32" fmla="*/ 336 w 633"/>
                <a:gd name="T33" fmla="*/ 523 h 660"/>
                <a:gd name="T34" fmla="*/ 344 w 633"/>
                <a:gd name="T35" fmla="*/ 511 h 660"/>
                <a:gd name="T36" fmla="*/ 368 w 633"/>
                <a:gd name="T37" fmla="*/ 547 h 660"/>
                <a:gd name="T38" fmla="*/ 404 w 633"/>
                <a:gd name="T39" fmla="*/ 571 h 660"/>
                <a:gd name="T40" fmla="*/ 436 w 633"/>
                <a:gd name="T41" fmla="*/ 603 h 660"/>
                <a:gd name="T42" fmla="*/ 444 w 633"/>
                <a:gd name="T43" fmla="*/ 615 h 660"/>
                <a:gd name="T44" fmla="*/ 456 w 633"/>
                <a:gd name="T45" fmla="*/ 623 h 660"/>
                <a:gd name="T46" fmla="*/ 484 w 633"/>
                <a:gd name="T47" fmla="*/ 655 h 660"/>
                <a:gd name="T48" fmla="*/ 492 w 633"/>
                <a:gd name="T49" fmla="*/ 631 h 660"/>
                <a:gd name="T50" fmla="*/ 540 w 633"/>
                <a:gd name="T51" fmla="*/ 659 h 660"/>
                <a:gd name="T52" fmla="*/ 588 w 633"/>
                <a:gd name="T53" fmla="*/ 655 h 660"/>
                <a:gd name="T54" fmla="*/ 616 w 633"/>
                <a:gd name="T55" fmla="*/ 531 h 660"/>
                <a:gd name="T56" fmla="*/ 632 w 633"/>
                <a:gd name="T57" fmla="*/ 463 h 660"/>
                <a:gd name="T58" fmla="*/ 620 w 633"/>
                <a:gd name="T59" fmla="*/ 367 h 660"/>
                <a:gd name="T60" fmla="*/ 536 w 633"/>
                <a:gd name="T61" fmla="*/ 271 h 660"/>
                <a:gd name="T62" fmla="*/ 528 w 633"/>
                <a:gd name="T63" fmla="*/ 235 h 660"/>
                <a:gd name="T64" fmla="*/ 460 w 633"/>
                <a:gd name="T65" fmla="*/ 179 h 660"/>
                <a:gd name="T66" fmla="*/ 472 w 633"/>
                <a:gd name="T67" fmla="*/ 155 h 660"/>
                <a:gd name="T68" fmla="*/ 456 w 633"/>
                <a:gd name="T69" fmla="*/ 131 h 660"/>
                <a:gd name="T70" fmla="*/ 416 w 633"/>
                <a:gd name="T71" fmla="*/ 79 h 660"/>
                <a:gd name="T72" fmla="*/ 392 w 633"/>
                <a:gd name="T73" fmla="*/ 31 h 660"/>
                <a:gd name="T74" fmla="*/ 388 w 633"/>
                <a:gd name="T75" fmla="*/ 19 h 660"/>
                <a:gd name="T76" fmla="*/ 364 w 633"/>
                <a:gd name="T77" fmla="*/ 151 h 660"/>
                <a:gd name="T78" fmla="*/ 324 w 633"/>
                <a:gd name="T79" fmla="*/ 115 h 660"/>
                <a:gd name="T80" fmla="*/ 292 w 633"/>
                <a:gd name="T81" fmla="*/ 111 h 660"/>
                <a:gd name="T82" fmla="*/ 272 w 633"/>
                <a:gd name="T83" fmla="*/ 87 h 660"/>
                <a:gd name="T84" fmla="*/ 264 w 633"/>
                <a:gd name="T85" fmla="*/ 63 h 660"/>
                <a:gd name="T86" fmla="*/ 276 w 633"/>
                <a:gd name="T87" fmla="*/ 55 h 660"/>
                <a:gd name="T88" fmla="*/ 240 w 633"/>
                <a:gd name="T89" fmla="*/ 19 h 660"/>
                <a:gd name="T90" fmla="*/ 216 w 633"/>
                <a:gd name="T91" fmla="*/ 11 h 660"/>
                <a:gd name="T92" fmla="*/ 204 w 633"/>
                <a:gd name="T93" fmla="*/ 7 h 660"/>
                <a:gd name="T94" fmla="*/ 212 w 633"/>
                <a:gd name="T95" fmla="*/ 11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33" h="660">
                  <a:moveTo>
                    <a:pt x="212" y="11"/>
                  </a:moveTo>
                  <a:cubicBezTo>
                    <a:pt x="195" y="0"/>
                    <a:pt x="187" y="2"/>
                    <a:pt x="176" y="19"/>
                  </a:cubicBezTo>
                  <a:cubicBezTo>
                    <a:pt x="171" y="61"/>
                    <a:pt x="181" y="88"/>
                    <a:pt x="144" y="51"/>
                  </a:cubicBezTo>
                  <a:cubicBezTo>
                    <a:pt x="131" y="53"/>
                    <a:pt x="115" y="51"/>
                    <a:pt x="104" y="59"/>
                  </a:cubicBezTo>
                  <a:cubicBezTo>
                    <a:pt x="78" y="80"/>
                    <a:pt x="114" y="65"/>
                    <a:pt x="84" y="75"/>
                  </a:cubicBezTo>
                  <a:cubicBezTo>
                    <a:pt x="78" y="94"/>
                    <a:pt x="92" y="107"/>
                    <a:pt x="68" y="115"/>
                  </a:cubicBezTo>
                  <a:cubicBezTo>
                    <a:pt x="55" y="135"/>
                    <a:pt x="59" y="159"/>
                    <a:pt x="36" y="167"/>
                  </a:cubicBezTo>
                  <a:cubicBezTo>
                    <a:pt x="16" y="163"/>
                    <a:pt x="7" y="158"/>
                    <a:pt x="0" y="179"/>
                  </a:cubicBezTo>
                  <a:cubicBezTo>
                    <a:pt x="9" y="232"/>
                    <a:pt x="43" y="279"/>
                    <a:pt x="72" y="323"/>
                  </a:cubicBezTo>
                  <a:cubicBezTo>
                    <a:pt x="82" y="371"/>
                    <a:pt x="85" y="392"/>
                    <a:pt x="120" y="427"/>
                  </a:cubicBezTo>
                  <a:cubicBezTo>
                    <a:pt x="127" y="434"/>
                    <a:pt x="136" y="438"/>
                    <a:pt x="144" y="443"/>
                  </a:cubicBezTo>
                  <a:cubicBezTo>
                    <a:pt x="151" y="448"/>
                    <a:pt x="168" y="451"/>
                    <a:pt x="168" y="451"/>
                  </a:cubicBezTo>
                  <a:cubicBezTo>
                    <a:pt x="188" y="444"/>
                    <a:pt x="208" y="438"/>
                    <a:pt x="228" y="431"/>
                  </a:cubicBezTo>
                  <a:cubicBezTo>
                    <a:pt x="236" y="428"/>
                    <a:pt x="252" y="423"/>
                    <a:pt x="252" y="423"/>
                  </a:cubicBezTo>
                  <a:cubicBezTo>
                    <a:pt x="271" y="429"/>
                    <a:pt x="281" y="445"/>
                    <a:pt x="300" y="451"/>
                  </a:cubicBezTo>
                  <a:cubicBezTo>
                    <a:pt x="320" y="471"/>
                    <a:pt x="315" y="500"/>
                    <a:pt x="324" y="527"/>
                  </a:cubicBezTo>
                  <a:cubicBezTo>
                    <a:pt x="328" y="526"/>
                    <a:pt x="333" y="526"/>
                    <a:pt x="336" y="523"/>
                  </a:cubicBezTo>
                  <a:cubicBezTo>
                    <a:pt x="340" y="520"/>
                    <a:pt x="339" y="511"/>
                    <a:pt x="344" y="511"/>
                  </a:cubicBezTo>
                  <a:cubicBezTo>
                    <a:pt x="358" y="511"/>
                    <a:pt x="362" y="541"/>
                    <a:pt x="368" y="547"/>
                  </a:cubicBezTo>
                  <a:cubicBezTo>
                    <a:pt x="378" y="557"/>
                    <a:pt x="392" y="563"/>
                    <a:pt x="404" y="571"/>
                  </a:cubicBezTo>
                  <a:cubicBezTo>
                    <a:pt x="418" y="580"/>
                    <a:pt x="422" y="594"/>
                    <a:pt x="436" y="603"/>
                  </a:cubicBezTo>
                  <a:cubicBezTo>
                    <a:pt x="439" y="607"/>
                    <a:pt x="441" y="612"/>
                    <a:pt x="444" y="615"/>
                  </a:cubicBezTo>
                  <a:cubicBezTo>
                    <a:pt x="447" y="618"/>
                    <a:pt x="453" y="619"/>
                    <a:pt x="456" y="623"/>
                  </a:cubicBezTo>
                  <a:cubicBezTo>
                    <a:pt x="489" y="660"/>
                    <a:pt x="457" y="637"/>
                    <a:pt x="484" y="655"/>
                  </a:cubicBezTo>
                  <a:cubicBezTo>
                    <a:pt x="487" y="647"/>
                    <a:pt x="485" y="626"/>
                    <a:pt x="492" y="631"/>
                  </a:cubicBezTo>
                  <a:cubicBezTo>
                    <a:pt x="509" y="642"/>
                    <a:pt x="522" y="653"/>
                    <a:pt x="540" y="659"/>
                  </a:cubicBezTo>
                  <a:cubicBezTo>
                    <a:pt x="557" y="642"/>
                    <a:pt x="567" y="648"/>
                    <a:pt x="588" y="655"/>
                  </a:cubicBezTo>
                  <a:cubicBezTo>
                    <a:pt x="611" y="621"/>
                    <a:pt x="573" y="560"/>
                    <a:pt x="616" y="531"/>
                  </a:cubicBezTo>
                  <a:cubicBezTo>
                    <a:pt x="632" y="507"/>
                    <a:pt x="629" y="496"/>
                    <a:pt x="632" y="463"/>
                  </a:cubicBezTo>
                  <a:cubicBezTo>
                    <a:pt x="630" y="440"/>
                    <a:pt x="633" y="390"/>
                    <a:pt x="620" y="367"/>
                  </a:cubicBezTo>
                  <a:cubicBezTo>
                    <a:pt x="600" y="332"/>
                    <a:pt x="565" y="300"/>
                    <a:pt x="536" y="271"/>
                  </a:cubicBezTo>
                  <a:cubicBezTo>
                    <a:pt x="532" y="259"/>
                    <a:pt x="532" y="247"/>
                    <a:pt x="528" y="235"/>
                  </a:cubicBezTo>
                  <a:cubicBezTo>
                    <a:pt x="525" y="225"/>
                    <a:pt x="474" y="188"/>
                    <a:pt x="460" y="179"/>
                  </a:cubicBezTo>
                  <a:cubicBezTo>
                    <a:pt x="463" y="171"/>
                    <a:pt x="471" y="164"/>
                    <a:pt x="472" y="155"/>
                  </a:cubicBezTo>
                  <a:cubicBezTo>
                    <a:pt x="474" y="144"/>
                    <a:pt x="461" y="137"/>
                    <a:pt x="456" y="131"/>
                  </a:cubicBezTo>
                  <a:cubicBezTo>
                    <a:pt x="435" y="106"/>
                    <a:pt x="451" y="88"/>
                    <a:pt x="416" y="79"/>
                  </a:cubicBezTo>
                  <a:cubicBezTo>
                    <a:pt x="395" y="48"/>
                    <a:pt x="403" y="64"/>
                    <a:pt x="392" y="31"/>
                  </a:cubicBezTo>
                  <a:cubicBezTo>
                    <a:pt x="391" y="27"/>
                    <a:pt x="388" y="19"/>
                    <a:pt x="388" y="19"/>
                  </a:cubicBezTo>
                  <a:cubicBezTo>
                    <a:pt x="362" y="58"/>
                    <a:pt x="379" y="107"/>
                    <a:pt x="364" y="151"/>
                  </a:cubicBezTo>
                  <a:cubicBezTo>
                    <a:pt x="344" y="144"/>
                    <a:pt x="344" y="120"/>
                    <a:pt x="324" y="115"/>
                  </a:cubicBezTo>
                  <a:cubicBezTo>
                    <a:pt x="314" y="112"/>
                    <a:pt x="303" y="112"/>
                    <a:pt x="292" y="111"/>
                  </a:cubicBezTo>
                  <a:cubicBezTo>
                    <a:pt x="284" y="103"/>
                    <a:pt x="276" y="97"/>
                    <a:pt x="272" y="87"/>
                  </a:cubicBezTo>
                  <a:cubicBezTo>
                    <a:pt x="269" y="79"/>
                    <a:pt x="264" y="63"/>
                    <a:pt x="264" y="63"/>
                  </a:cubicBezTo>
                  <a:cubicBezTo>
                    <a:pt x="268" y="60"/>
                    <a:pt x="273" y="58"/>
                    <a:pt x="276" y="55"/>
                  </a:cubicBezTo>
                  <a:cubicBezTo>
                    <a:pt x="300" y="31"/>
                    <a:pt x="256" y="24"/>
                    <a:pt x="240" y="19"/>
                  </a:cubicBezTo>
                  <a:cubicBezTo>
                    <a:pt x="232" y="16"/>
                    <a:pt x="224" y="14"/>
                    <a:pt x="216" y="11"/>
                  </a:cubicBezTo>
                  <a:cubicBezTo>
                    <a:pt x="212" y="10"/>
                    <a:pt x="200" y="5"/>
                    <a:pt x="204" y="7"/>
                  </a:cubicBezTo>
                  <a:cubicBezTo>
                    <a:pt x="207" y="8"/>
                    <a:pt x="209" y="10"/>
                    <a:pt x="212" y="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58" name="Freeform 62"/>
            <p:cNvSpPr>
              <a:spLocks/>
            </p:cNvSpPr>
            <p:nvPr/>
          </p:nvSpPr>
          <p:spPr bwMode="ltGray">
            <a:xfrm>
              <a:off x="4376" y="2489"/>
              <a:ext cx="319" cy="210"/>
            </a:xfrm>
            <a:custGeom>
              <a:avLst/>
              <a:gdLst>
                <a:gd name="T0" fmla="*/ 84 w 426"/>
                <a:gd name="T1" fmla="*/ 60 h 280"/>
                <a:gd name="T2" fmla="*/ 68 w 426"/>
                <a:gd name="T3" fmla="*/ 36 h 280"/>
                <a:gd name="T4" fmla="*/ 64 w 426"/>
                <a:gd name="T5" fmla="*/ 16 h 280"/>
                <a:gd name="T6" fmla="*/ 52 w 426"/>
                <a:gd name="T7" fmla="*/ 12 h 280"/>
                <a:gd name="T8" fmla="*/ 16 w 426"/>
                <a:gd name="T9" fmla="*/ 16 h 280"/>
                <a:gd name="T10" fmla="*/ 44 w 426"/>
                <a:gd name="T11" fmla="*/ 40 h 280"/>
                <a:gd name="T12" fmla="*/ 48 w 426"/>
                <a:gd name="T13" fmla="*/ 52 h 280"/>
                <a:gd name="T14" fmla="*/ 24 w 426"/>
                <a:gd name="T15" fmla="*/ 68 h 280"/>
                <a:gd name="T16" fmla="*/ 88 w 426"/>
                <a:gd name="T17" fmla="*/ 92 h 280"/>
                <a:gd name="T18" fmla="*/ 124 w 426"/>
                <a:gd name="T19" fmla="*/ 112 h 280"/>
                <a:gd name="T20" fmla="*/ 128 w 426"/>
                <a:gd name="T21" fmla="*/ 124 h 280"/>
                <a:gd name="T22" fmla="*/ 140 w 426"/>
                <a:gd name="T23" fmla="*/ 132 h 280"/>
                <a:gd name="T24" fmla="*/ 148 w 426"/>
                <a:gd name="T25" fmla="*/ 156 h 280"/>
                <a:gd name="T26" fmla="*/ 132 w 426"/>
                <a:gd name="T27" fmla="*/ 196 h 280"/>
                <a:gd name="T28" fmla="*/ 180 w 426"/>
                <a:gd name="T29" fmla="*/ 188 h 280"/>
                <a:gd name="T30" fmla="*/ 192 w 426"/>
                <a:gd name="T31" fmla="*/ 216 h 280"/>
                <a:gd name="T32" fmla="*/ 216 w 426"/>
                <a:gd name="T33" fmla="*/ 224 h 280"/>
                <a:gd name="T34" fmla="*/ 228 w 426"/>
                <a:gd name="T35" fmla="*/ 228 h 280"/>
                <a:gd name="T36" fmla="*/ 252 w 426"/>
                <a:gd name="T37" fmla="*/ 224 h 280"/>
                <a:gd name="T38" fmla="*/ 276 w 426"/>
                <a:gd name="T39" fmla="*/ 196 h 280"/>
                <a:gd name="T40" fmla="*/ 336 w 426"/>
                <a:gd name="T41" fmla="*/ 252 h 280"/>
                <a:gd name="T42" fmla="*/ 364 w 426"/>
                <a:gd name="T43" fmla="*/ 280 h 280"/>
                <a:gd name="T44" fmla="*/ 360 w 426"/>
                <a:gd name="T45" fmla="*/ 224 h 280"/>
                <a:gd name="T46" fmla="*/ 336 w 426"/>
                <a:gd name="T47" fmla="*/ 200 h 280"/>
                <a:gd name="T48" fmla="*/ 372 w 426"/>
                <a:gd name="T49" fmla="*/ 168 h 280"/>
                <a:gd name="T50" fmla="*/ 408 w 426"/>
                <a:gd name="T51" fmla="*/ 156 h 280"/>
                <a:gd name="T52" fmla="*/ 420 w 426"/>
                <a:gd name="T53" fmla="*/ 152 h 280"/>
                <a:gd name="T54" fmla="*/ 424 w 426"/>
                <a:gd name="T55" fmla="*/ 140 h 280"/>
                <a:gd name="T56" fmla="*/ 356 w 426"/>
                <a:gd name="T57" fmla="*/ 148 h 280"/>
                <a:gd name="T58" fmla="*/ 304 w 426"/>
                <a:gd name="T59" fmla="*/ 140 h 280"/>
                <a:gd name="T60" fmla="*/ 300 w 426"/>
                <a:gd name="T61" fmla="*/ 128 h 280"/>
                <a:gd name="T62" fmla="*/ 292 w 426"/>
                <a:gd name="T63" fmla="*/ 116 h 280"/>
                <a:gd name="T64" fmla="*/ 220 w 426"/>
                <a:gd name="T65" fmla="*/ 80 h 280"/>
                <a:gd name="T66" fmla="*/ 160 w 426"/>
                <a:gd name="T67" fmla="*/ 60 h 280"/>
                <a:gd name="T68" fmla="*/ 136 w 426"/>
                <a:gd name="T69" fmla="*/ 52 h 280"/>
                <a:gd name="T70" fmla="*/ 80 w 426"/>
                <a:gd name="T71" fmla="*/ 52 h 280"/>
                <a:gd name="T72" fmla="*/ 68 w 426"/>
                <a:gd name="T73" fmla="*/ 32 h 280"/>
                <a:gd name="T74" fmla="*/ 68 w 426"/>
                <a:gd name="T7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6" h="280">
                  <a:moveTo>
                    <a:pt x="84" y="60"/>
                  </a:moveTo>
                  <a:cubicBezTo>
                    <a:pt x="79" y="52"/>
                    <a:pt x="70" y="45"/>
                    <a:pt x="68" y="36"/>
                  </a:cubicBezTo>
                  <a:cubicBezTo>
                    <a:pt x="67" y="29"/>
                    <a:pt x="68" y="22"/>
                    <a:pt x="64" y="16"/>
                  </a:cubicBezTo>
                  <a:cubicBezTo>
                    <a:pt x="62" y="12"/>
                    <a:pt x="56" y="13"/>
                    <a:pt x="52" y="12"/>
                  </a:cubicBezTo>
                  <a:cubicBezTo>
                    <a:pt x="40" y="13"/>
                    <a:pt x="27" y="11"/>
                    <a:pt x="16" y="16"/>
                  </a:cubicBezTo>
                  <a:cubicBezTo>
                    <a:pt x="0" y="24"/>
                    <a:pt x="43" y="40"/>
                    <a:pt x="44" y="40"/>
                  </a:cubicBezTo>
                  <a:cubicBezTo>
                    <a:pt x="45" y="44"/>
                    <a:pt x="50" y="49"/>
                    <a:pt x="48" y="52"/>
                  </a:cubicBezTo>
                  <a:cubicBezTo>
                    <a:pt x="42" y="60"/>
                    <a:pt x="24" y="68"/>
                    <a:pt x="24" y="68"/>
                  </a:cubicBezTo>
                  <a:cubicBezTo>
                    <a:pt x="38" y="88"/>
                    <a:pt x="65" y="89"/>
                    <a:pt x="88" y="92"/>
                  </a:cubicBezTo>
                  <a:cubicBezTo>
                    <a:pt x="101" y="96"/>
                    <a:pt x="124" y="112"/>
                    <a:pt x="124" y="112"/>
                  </a:cubicBezTo>
                  <a:cubicBezTo>
                    <a:pt x="125" y="116"/>
                    <a:pt x="125" y="121"/>
                    <a:pt x="128" y="124"/>
                  </a:cubicBezTo>
                  <a:cubicBezTo>
                    <a:pt x="131" y="128"/>
                    <a:pt x="137" y="128"/>
                    <a:pt x="140" y="132"/>
                  </a:cubicBezTo>
                  <a:cubicBezTo>
                    <a:pt x="144" y="139"/>
                    <a:pt x="148" y="156"/>
                    <a:pt x="148" y="156"/>
                  </a:cubicBezTo>
                  <a:cubicBezTo>
                    <a:pt x="144" y="171"/>
                    <a:pt x="137" y="181"/>
                    <a:pt x="132" y="196"/>
                  </a:cubicBezTo>
                  <a:cubicBezTo>
                    <a:pt x="151" y="209"/>
                    <a:pt x="167" y="207"/>
                    <a:pt x="180" y="188"/>
                  </a:cubicBezTo>
                  <a:cubicBezTo>
                    <a:pt x="182" y="196"/>
                    <a:pt x="184" y="211"/>
                    <a:pt x="192" y="216"/>
                  </a:cubicBezTo>
                  <a:cubicBezTo>
                    <a:pt x="199" y="220"/>
                    <a:pt x="208" y="221"/>
                    <a:pt x="216" y="224"/>
                  </a:cubicBezTo>
                  <a:cubicBezTo>
                    <a:pt x="220" y="225"/>
                    <a:pt x="228" y="228"/>
                    <a:pt x="228" y="228"/>
                  </a:cubicBezTo>
                  <a:cubicBezTo>
                    <a:pt x="236" y="227"/>
                    <a:pt x="245" y="228"/>
                    <a:pt x="252" y="224"/>
                  </a:cubicBezTo>
                  <a:cubicBezTo>
                    <a:pt x="269" y="216"/>
                    <a:pt x="252" y="204"/>
                    <a:pt x="276" y="196"/>
                  </a:cubicBezTo>
                  <a:cubicBezTo>
                    <a:pt x="296" y="209"/>
                    <a:pt x="322" y="231"/>
                    <a:pt x="336" y="252"/>
                  </a:cubicBezTo>
                  <a:cubicBezTo>
                    <a:pt x="354" y="280"/>
                    <a:pt x="343" y="273"/>
                    <a:pt x="364" y="280"/>
                  </a:cubicBezTo>
                  <a:cubicBezTo>
                    <a:pt x="376" y="262"/>
                    <a:pt x="375" y="241"/>
                    <a:pt x="360" y="224"/>
                  </a:cubicBezTo>
                  <a:cubicBezTo>
                    <a:pt x="352" y="216"/>
                    <a:pt x="336" y="200"/>
                    <a:pt x="336" y="200"/>
                  </a:cubicBezTo>
                  <a:cubicBezTo>
                    <a:pt x="323" y="162"/>
                    <a:pt x="322" y="174"/>
                    <a:pt x="372" y="168"/>
                  </a:cubicBezTo>
                  <a:cubicBezTo>
                    <a:pt x="384" y="164"/>
                    <a:pt x="396" y="160"/>
                    <a:pt x="408" y="156"/>
                  </a:cubicBezTo>
                  <a:cubicBezTo>
                    <a:pt x="412" y="155"/>
                    <a:pt x="420" y="152"/>
                    <a:pt x="420" y="152"/>
                  </a:cubicBezTo>
                  <a:cubicBezTo>
                    <a:pt x="421" y="148"/>
                    <a:pt x="426" y="144"/>
                    <a:pt x="424" y="140"/>
                  </a:cubicBezTo>
                  <a:cubicBezTo>
                    <a:pt x="420" y="131"/>
                    <a:pt x="365" y="146"/>
                    <a:pt x="356" y="148"/>
                  </a:cubicBezTo>
                  <a:cubicBezTo>
                    <a:pt x="339" y="146"/>
                    <a:pt x="316" y="152"/>
                    <a:pt x="304" y="140"/>
                  </a:cubicBezTo>
                  <a:cubicBezTo>
                    <a:pt x="301" y="137"/>
                    <a:pt x="302" y="132"/>
                    <a:pt x="300" y="128"/>
                  </a:cubicBezTo>
                  <a:cubicBezTo>
                    <a:pt x="298" y="124"/>
                    <a:pt x="296" y="119"/>
                    <a:pt x="292" y="116"/>
                  </a:cubicBezTo>
                  <a:cubicBezTo>
                    <a:pt x="272" y="98"/>
                    <a:pt x="244" y="91"/>
                    <a:pt x="220" y="80"/>
                  </a:cubicBezTo>
                  <a:cubicBezTo>
                    <a:pt x="201" y="72"/>
                    <a:pt x="180" y="67"/>
                    <a:pt x="160" y="60"/>
                  </a:cubicBezTo>
                  <a:cubicBezTo>
                    <a:pt x="152" y="57"/>
                    <a:pt x="136" y="52"/>
                    <a:pt x="136" y="52"/>
                  </a:cubicBezTo>
                  <a:cubicBezTo>
                    <a:pt x="113" y="55"/>
                    <a:pt x="98" y="64"/>
                    <a:pt x="80" y="52"/>
                  </a:cubicBezTo>
                  <a:cubicBezTo>
                    <a:pt x="70" y="38"/>
                    <a:pt x="74" y="44"/>
                    <a:pt x="68" y="32"/>
                  </a:cubicBezTo>
                  <a:lnTo>
                    <a:pt x="68" y="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rotWithShape="0">
                      <a:schemeClr val="bg2">
                        <a:gamma/>
                        <a:shade val="60000"/>
                        <a:invGamma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59" name="Freeform 63"/>
            <p:cNvSpPr>
              <a:spLocks/>
            </p:cNvSpPr>
            <p:nvPr/>
          </p:nvSpPr>
          <p:spPr bwMode="ltGray">
            <a:xfrm>
              <a:off x="4385" y="2491"/>
              <a:ext cx="311" cy="211"/>
            </a:xfrm>
            <a:custGeom>
              <a:avLst/>
              <a:gdLst>
                <a:gd name="T0" fmla="*/ 0 w 416"/>
                <a:gd name="T1" fmla="*/ 1 h 282"/>
                <a:gd name="T2" fmla="*/ 20 w 416"/>
                <a:gd name="T3" fmla="*/ 37 h 282"/>
                <a:gd name="T4" fmla="*/ 28 w 416"/>
                <a:gd name="T5" fmla="*/ 49 h 282"/>
                <a:gd name="T6" fmla="*/ 84 w 416"/>
                <a:gd name="T7" fmla="*/ 89 h 282"/>
                <a:gd name="T8" fmla="*/ 120 w 416"/>
                <a:gd name="T9" fmla="*/ 113 h 282"/>
                <a:gd name="T10" fmla="*/ 132 w 416"/>
                <a:gd name="T11" fmla="*/ 121 h 282"/>
                <a:gd name="T12" fmla="*/ 136 w 416"/>
                <a:gd name="T13" fmla="*/ 169 h 282"/>
                <a:gd name="T14" fmla="*/ 116 w 416"/>
                <a:gd name="T15" fmla="*/ 201 h 282"/>
                <a:gd name="T16" fmla="*/ 136 w 416"/>
                <a:gd name="T17" fmla="*/ 197 h 282"/>
                <a:gd name="T18" fmla="*/ 148 w 416"/>
                <a:gd name="T19" fmla="*/ 189 h 282"/>
                <a:gd name="T20" fmla="*/ 160 w 416"/>
                <a:gd name="T21" fmla="*/ 201 h 282"/>
                <a:gd name="T22" fmla="*/ 184 w 416"/>
                <a:gd name="T23" fmla="*/ 217 h 282"/>
                <a:gd name="T24" fmla="*/ 208 w 416"/>
                <a:gd name="T25" fmla="*/ 233 h 282"/>
                <a:gd name="T26" fmla="*/ 240 w 416"/>
                <a:gd name="T27" fmla="*/ 221 h 282"/>
                <a:gd name="T28" fmla="*/ 248 w 416"/>
                <a:gd name="T29" fmla="*/ 197 h 282"/>
                <a:gd name="T30" fmla="*/ 268 w 416"/>
                <a:gd name="T31" fmla="*/ 201 h 282"/>
                <a:gd name="T32" fmla="*/ 292 w 416"/>
                <a:gd name="T33" fmla="*/ 209 h 282"/>
                <a:gd name="T34" fmla="*/ 340 w 416"/>
                <a:gd name="T35" fmla="*/ 281 h 282"/>
                <a:gd name="T36" fmla="*/ 356 w 416"/>
                <a:gd name="T37" fmla="*/ 277 h 282"/>
                <a:gd name="T38" fmla="*/ 352 w 416"/>
                <a:gd name="T39" fmla="*/ 253 h 282"/>
                <a:gd name="T40" fmla="*/ 316 w 416"/>
                <a:gd name="T41" fmla="*/ 197 h 282"/>
                <a:gd name="T42" fmla="*/ 360 w 416"/>
                <a:gd name="T43" fmla="*/ 173 h 282"/>
                <a:gd name="T44" fmla="*/ 408 w 416"/>
                <a:gd name="T45" fmla="*/ 145 h 282"/>
                <a:gd name="T46" fmla="*/ 409 w 416"/>
                <a:gd name="T47" fmla="*/ 120 h 282"/>
                <a:gd name="T48" fmla="*/ 367 w 416"/>
                <a:gd name="T49" fmla="*/ 138 h 282"/>
                <a:gd name="T50" fmla="*/ 308 w 416"/>
                <a:gd name="T51" fmla="*/ 137 h 282"/>
                <a:gd name="T52" fmla="*/ 264 w 416"/>
                <a:gd name="T53" fmla="*/ 97 h 282"/>
                <a:gd name="T54" fmla="*/ 180 w 416"/>
                <a:gd name="T55" fmla="*/ 61 h 282"/>
                <a:gd name="T56" fmla="*/ 132 w 416"/>
                <a:gd name="T57" fmla="*/ 33 h 282"/>
                <a:gd name="T58" fmla="*/ 92 w 416"/>
                <a:gd name="T59" fmla="*/ 41 h 282"/>
                <a:gd name="T60" fmla="*/ 76 w 416"/>
                <a:gd name="T61" fmla="*/ 57 h 282"/>
                <a:gd name="T62" fmla="*/ 56 w 416"/>
                <a:gd name="T63" fmla="*/ 17 h 282"/>
                <a:gd name="T64" fmla="*/ 0 w 416"/>
                <a:gd name="T65" fmla="*/ 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6" h="282">
                  <a:moveTo>
                    <a:pt x="0" y="1"/>
                  </a:moveTo>
                  <a:cubicBezTo>
                    <a:pt x="7" y="22"/>
                    <a:pt x="2" y="9"/>
                    <a:pt x="20" y="37"/>
                  </a:cubicBezTo>
                  <a:cubicBezTo>
                    <a:pt x="23" y="41"/>
                    <a:pt x="28" y="49"/>
                    <a:pt x="28" y="49"/>
                  </a:cubicBezTo>
                  <a:cubicBezTo>
                    <a:pt x="5" y="84"/>
                    <a:pt x="65" y="78"/>
                    <a:pt x="84" y="89"/>
                  </a:cubicBezTo>
                  <a:cubicBezTo>
                    <a:pt x="97" y="96"/>
                    <a:pt x="108" y="105"/>
                    <a:pt x="120" y="113"/>
                  </a:cubicBezTo>
                  <a:cubicBezTo>
                    <a:pt x="124" y="116"/>
                    <a:pt x="132" y="121"/>
                    <a:pt x="132" y="121"/>
                  </a:cubicBezTo>
                  <a:cubicBezTo>
                    <a:pt x="138" y="138"/>
                    <a:pt x="132" y="151"/>
                    <a:pt x="136" y="169"/>
                  </a:cubicBezTo>
                  <a:cubicBezTo>
                    <a:pt x="107" y="188"/>
                    <a:pt x="110" y="176"/>
                    <a:pt x="116" y="201"/>
                  </a:cubicBezTo>
                  <a:cubicBezTo>
                    <a:pt x="123" y="200"/>
                    <a:pt x="130" y="199"/>
                    <a:pt x="136" y="197"/>
                  </a:cubicBezTo>
                  <a:cubicBezTo>
                    <a:pt x="141" y="195"/>
                    <a:pt x="143" y="188"/>
                    <a:pt x="148" y="189"/>
                  </a:cubicBezTo>
                  <a:cubicBezTo>
                    <a:pt x="154" y="190"/>
                    <a:pt x="156" y="198"/>
                    <a:pt x="160" y="201"/>
                  </a:cubicBezTo>
                  <a:cubicBezTo>
                    <a:pt x="168" y="207"/>
                    <a:pt x="176" y="212"/>
                    <a:pt x="184" y="217"/>
                  </a:cubicBezTo>
                  <a:cubicBezTo>
                    <a:pt x="192" y="222"/>
                    <a:pt x="208" y="233"/>
                    <a:pt x="208" y="233"/>
                  </a:cubicBezTo>
                  <a:cubicBezTo>
                    <a:pt x="216" y="231"/>
                    <a:pt x="234" y="230"/>
                    <a:pt x="240" y="221"/>
                  </a:cubicBezTo>
                  <a:cubicBezTo>
                    <a:pt x="244" y="214"/>
                    <a:pt x="248" y="197"/>
                    <a:pt x="248" y="197"/>
                  </a:cubicBezTo>
                  <a:cubicBezTo>
                    <a:pt x="255" y="198"/>
                    <a:pt x="261" y="199"/>
                    <a:pt x="268" y="201"/>
                  </a:cubicBezTo>
                  <a:cubicBezTo>
                    <a:pt x="276" y="203"/>
                    <a:pt x="292" y="209"/>
                    <a:pt x="292" y="209"/>
                  </a:cubicBezTo>
                  <a:cubicBezTo>
                    <a:pt x="298" y="242"/>
                    <a:pt x="306" y="270"/>
                    <a:pt x="340" y="281"/>
                  </a:cubicBezTo>
                  <a:cubicBezTo>
                    <a:pt x="345" y="280"/>
                    <a:pt x="354" y="282"/>
                    <a:pt x="356" y="277"/>
                  </a:cubicBezTo>
                  <a:cubicBezTo>
                    <a:pt x="359" y="270"/>
                    <a:pt x="355" y="260"/>
                    <a:pt x="352" y="253"/>
                  </a:cubicBezTo>
                  <a:cubicBezTo>
                    <a:pt x="346" y="238"/>
                    <a:pt x="329" y="206"/>
                    <a:pt x="316" y="197"/>
                  </a:cubicBezTo>
                  <a:cubicBezTo>
                    <a:pt x="307" y="170"/>
                    <a:pt x="339" y="175"/>
                    <a:pt x="360" y="173"/>
                  </a:cubicBezTo>
                  <a:cubicBezTo>
                    <a:pt x="383" y="165"/>
                    <a:pt x="391" y="162"/>
                    <a:pt x="408" y="145"/>
                  </a:cubicBezTo>
                  <a:cubicBezTo>
                    <a:pt x="412" y="140"/>
                    <a:pt x="416" y="121"/>
                    <a:pt x="409" y="120"/>
                  </a:cubicBezTo>
                  <a:cubicBezTo>
                    <a:pt x="402" y="119"/>
                    <a:pt x="384" y="135"/>
                    <a:pt x="367" y="138"/>
                  </a:cubicBezTo>
                  <a:cubicBezTo>
                    <a:pt x="350" y="141"/>
                    <a:pt x="325" y="144"/>
                    <a:pt x="308" y="137"/>
                  </a:cubicBezTo>
                  <a:cubicBezTo>
                    <a:pt x="286" y="130"/>
                    <a:pt x="284" y="111"/>
                    <a:pt x="264" y="97"/>
                  </a:cubicBezTo>
                  <a:cubicBezTo>
                    <a:pt x="238" y="80"/>
                    <a:pt x="203" y="76"/>
                    <a:pt x="180" y="61"/>
                  </a:cubicBezTo>
                  <a:cubicBezTo>
                    <a:pt x="163" y="50"/>
                    <a:pt x="150" y="39"/>
                    <a:pt x="132" y="33"/>
                  </a:cubicBezTo>
                  <a:cubicBezTo>
                    <a:pt x="119" y="35"/>
                    <a:pt x="102" y="31"/>
                    <a:pt x="92" y="41"/>
                  </a:cubicBezTo>
                  <a:cubicBezTo>
                    <a:pt x="71" y="62"/>
                    <a:pt x="108" y="46"/>
                    <a:pt x="76" y="57"/>
                  </a:cubicBezTo>
                  <a:cubicBezTo>
                    <a:pt x="52" y="49"/>
                    <a:pt x="67" y="38"/>
                    <a:pt x="56" y="17"/>
                  </a:cubicBezTo>
                  <a:cubicBezTo>
                    <a:pt x="48" y="0"/>
                    <a:pt x="16" y="1"/>
                    <a:pt x="0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60" name="Freeform 64"/>
            <p:cNvSpPr>
              <a:spLocks/>
            </p:cNvSpPr>
            <p:nvPr/>
          </p:nvSpPr>
          <p:spPr bwMode="ltGray">
            <a:xfrm>
              <a:off x="4615" y="3261"/>
              <a:ext cx="45" cy="58"/>
            </a:xfrm>
            <a:custGeom>
              <a:avLst/>
              <a:gdLst>
                <a:gd name="T0" fmla="*/ 32 w 60"/>
                <a:gd name="T1" fmla="*/ 18 h 78"/>
                <a:gd name="T2" fmla="*/ 0 w 60"/>
                <a:gd name="T3" fmla="*/ 18 h 78"/>
                <a:gd name="T4" fmla="*/ 20 w 60"/>
                <a:gd name="T5" fmla="*/ 42 h 78"/>
                <a:gd name="T6" fmla="*/ 28 w 60"/>
                <a:gd name="T7" fmla="*/ 66 h 78"/>
                <a:gd name="T8" fmla="*/ 32 w 60"/>
                <a:gd name="T9" fmla="*/ 78 h 78"/>
                <a:gd name="T10" fmla="*/ 60 w 60"/>
                <a:gd name="T11" fmla="*/ 50 h 78"/>
                <a:gd name="T12" fmla="*/ 32 w 60"/>
                <a:gd name="T13" fmla="*/ 1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78">
                  <a:moveTo>
                    <a:pt x="32" y="18"/>
                  </a:moveTo>
                  <a:cubicBezTo>
                    <a:pt x="16" y="7"/>
                    <a:pt x="12" y="0"/>
                    <a:pt x="0" y="18"/>
                  </a:cubicBezTo>
                  <a:cubicBezTo>
                    <a:pt x="6" y="27"/>
                    <a:pt x="15" y="33"/>
                    <a:pt x="20" y="42"/>
                  </a:cubicBezTo>
                  <a:cubicBezTo>
                    <a:pt x="24" y="49"/>
                    <a:pt x="25" y="58"/>
                    <a:pt x="28" y="66"/>
                  </a:cubicBezTo>
                  <a:cubicBezTo>
                    <a:pt x="29" y="70"/>
                    <a:pt x="32" y="78"/>
                    <a:pt x="32" y="78"/>
                  </a:cubicBezTo>
                  <a:cubicBezTo>
                    <a:pt x="52" y="73"/>
                    <a:pt x="54" y="69"/>
                    <a:pt x="60" y="50"/>
                  </a:cubicBezTo>
                  <a:cubicBezTo>
                    <a:pt x="54" y="32"/>
                    <a:pt x="50" y="27"/>
                    <a:pt x="32" y="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61" name="Freeform 65"/>
            <p:cNvSpPr>
              <a:spLocks/>
            </p:cNvSpPr>
            <p:nvPr/>
          </p:nvSpPr>
          <p:spPr bwMode="ltGray">
            <a:xfrm>
              <a:off x="4751" y="3171"/>
              <a:ext cx="164" cy="85"/>
            </a:xfrm>
            <a:custGeom>
              <a:avLst/>
              <a:gdLst>
                <a:gd name="T0" fmla="*/ 47 w 219"/>
                <a:gd name="T1" fmla="*/ 73 h 113"/>
                <a:gd name="T2" fmla="*/ 39 w 219"/>
                <a:gd name="T3" fmla="*/ 61 h 113"/>
                <a:gd name="T4" fmla="*/ 15 w 219"/>
                <a:gd name="T5" fmla="*/ 69 h 113"/>
                <a:gd name="T6" fmla="*/ 39 w 219"/>
                <a:gd name="T7" fmla="*/ 113 h 113"/>
                <a:gd name="T8" fmla="*/ 123 w 219"/>
                <a:gd name="T9" fmla="*/ 89 h 113"/>
                <a:gd name="T10" fmla="*/ 147 w 219"/>
                <a:gd name="T11" fmla="*/ 73 h 113"/>
                <a:gd name="T12" fmla="*/ 171 w 219"/>
                <a:gd name="T13" fmla="*/ 65 h 113"/>
                <a:gd name="T14" fmla="*/ 219 w 219"/>
                <a:gd name="T15" fmla="*/ 19 h 113"/>
                <a:gd name="T16" fmla="*/ 210 w 219"/>
                <a:gd name="T17" fmla="*/ 0 h 113"/>
                <a:gd name="T18" fmla="*/ 179 w 219"/>
                <a:gd name="T19" fmla="*/ 17 h 113"/>
                <a:gd name="T20" fmla="*/ 107 w 219"/>
                <a:gd name="T21" fmla="*/ 41 h 113"/>
                <a:gd name="T22" fmla="*/ 83 w 219"/>
                <a:gd name="T23" fmla="*/ 45 h 113"/>
                <a:gd name="T24" fmla="*/ 59 w 219"/>
                <a:gd name="T25" fmla="*/ 53 h 113"/>
                <a:gd name="T26" fmla="*/ 47 w 219"/>
                <a:gd name="T27" fmla="*/ 7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113">
                  <a:moveTo>
                    <a:pt x="47" y="73"/>
                  </a:moveTo>
                  <a:cubicBezTo>
                    <a:pt x="44" y="69"/>
                    <a:pt x="44" y="62"/>
                    <a:pt x="39" y="61"/>
                  </a:cubicBezTo>
                  <a:cubicBezTo>
                    <a:pt x="31" y="60"/>
                    <a:pt x="15" y="69"/>
                    <a:pt x="15" y="69"/>
                  </a:cubicBezTo>
                  <a:cubicBezTo>
                    <a:pt x="0" y="91"/>
                    <a:pt x="20" y="101"/>
                    <a:pt x="39" y="113"/>
                  </a:cubicBezTo>
                  <a:cubicBezTo>
                    <a:pt x="67" y="107"/>
                    <a:pt x="96" y="98"/>
                    <a:pt x="123" y="89"/>
                  </a:cubicBezTo>
                  <a:cubicBezTo>
                    <a:pt x="132" y="86"/>
                    <a:pt x="139" y="78"/>
                    <a:pt x="147" y="73"/>
                  </a:cubicBezTo>
                  <a:cubicBezTo>
                    <a:pt x="154" y="68"/>
                    <a:pt x="171" y="65"/>
                    <a:pt x="171" y="65"/>
                  </a:cubicBezTo>
                  <a:cubicBezTo>
                    <a:pt x="186" y="50"/>
                    <a:pt x="207" y="36"/>
                    <a:pt x="219" y="19"/>
                  </a:cubicBezTo>
                  <a:cubicBezTo>
                    <a:pt x="215" y="16"/>
                    <a:pt x="215" y="0"/>
                    <a:pt x="210" y="0"/>
                  </a:cubicBezTo>
                  <a:cubicBezTo>
                    <a:pt x="205" y="0"/>
                    <a:pt x="183" y="15"/>
                    <a:pt x="179" y="17"/>
                  </a:cubicBezTo>
                  <a:cubicBezTo>
                    <a:pt x="159" y="26"/>
                    <a:pt x="129" y="37"/>
                    <a:pt x="107" y="41"/>
                  </a:cubicBezTo>
                  <a:cubicBezTo>
                    <a:pt x="99" y="42"/>
                    <a:pt x="91" y="43"/>
                    <a:pt x="83" y="45"/>
                  </a:cubicBezTo>
                  <a:cubicBezTo>
                    <a:pt x="75" y="47"/>
                    <a:pt x="59" y="53"/>
                    <a:pt x="59" y="53"/>
                  </a:cubicBezTo>
                  <a:cubicBezTo>
                    <a:pt x="49" y="67"/>
                    <a:pt x="53" y="61"/>
                    <a:pt x="47" y="7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62" name="Freeform 66"/>
            <p:cNvSpPr>
              <a:spLocks/>
            </p:cNvSpPr>
            <p:nvPr/>
          </p:nvSpPr>
          <p:spPr bwMode="ltGray">
            <a:xfrm>
              <a:off x="4921" y="3121"/>
              <a:ext cx="104" cy="92"/>
            </a:xfrm>
            <a:custGeom>
              <a:avLst/>
              <a:gdLst>
                <a:gd name="T0" fmla="*/ 12 w 139"/>
                <a:gd name="T1" fmla="*/ 60 h 122"/>
                <a:gd name="T2" fmla="*/ 8 w 139"/>
                <a:gd name="T3" fmla="*/ 84 h 122"/>
                <a:gd name="T4" fmla="*/ 0 w 139"/>
                <a:gd name="T5" fmla="*/ 108 h 122"/>
                <a:gd name="T6" fmla="*/ 36 w 139"/>
                <a:gd name="T7" fmla="*/ 116 h 122"/>
                <a:gd name="T8" fmla="*/ 52 w 139"/>
                <a:gd name="T9" fmla="*/ 96 h 122"/>
                <a:gd name="T10" fmla="*/ 124 w 139"/>
                <a:gd name="T11" fmla="*/ 68 h 122"/>
                <a:gd name="T12" fmla="*/ 136 w 139"/>
                <a:gd name="T13" fmla="*/ 44 h 122"/>
                <a:gd name="T14" fmla="*/ 112 w 139"/>
                <a:gd name="T15" fmla="*/ 28 h 122"/>
                <a:gd name="T16" fmla="*/ 100 w 139"/>
                <a:gd name="T17" fmla="*/ 20 h 122"/>
                <a:gd name="T18" fmla="*/ 64 w 139"/>
                <a:gd name="T19" fmla="*/ 12 h 122"/>
                <a:gd name="T20" fmla="*/ 52 w 139"/>
                <a:gd name="T21" fmla="*/ 36 h 122"/>
                <a:gd name="T22" fmla="*/ 12 w 139"/>
                <a:gd name="T23" fmla="*/ 6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9" h="122">
                  <a:moveTo>
                    <a:pt x="12" y="60"/>
                  </a:moveTo>
                  <a:cubicBezTo>
                    <a:pt x="11" y="68"/>
                    <a:pt x="10" y="76"/>
                    <a:pt x="8" y="84"/>
                  </a:cubicBezTo>
                  <a:cubicBezTo>
                    <a:pt x="6" y="92"/>
                    <a:pt x="0" y="108"/>
                    <a:pt x="0" y="108"/>
                  </a:cubicBezTo>
                  <a:cubicBezTo>
                    <a:pt x="14" y="118"/>
                    <a:pt x="19" y="122"/>
                    <a:pt x="36" y="116"/>
                  </a:cubicBezTo>
                  <a:cubicBezTo>
                    <a:pt x="46" y="86"/>
                    <a:pt x="31" y="122"/>
                    <a:pt x="52" y="96"/>
                  </a:cubicBezTo>
                  <a:cubicBezTo>
                    <a:pt x="83" y="57"/>
                    <a:pt x="30" y="74"/>
                    <a:pt x="124" y="68"/>
                  </a:cubicBezTo>
                  <a:cubicBezTo>
                    <a:pt x="125" y="67"/>
                    <a:pt x="139" y="48"/>
                    <a:pt x="136" y="44"/>
                  </a:cubicBezTo>
                  <a:cubicBezTo>
                    <a:pt x="130" y="36"/>
                    <a:pt x="120" y="33"/>
                    <a:pt x="112" y="28"/>
                  </a:cubicBezTo>
                  <a:cubicBezTo>
                    <a:pt x="108" y="25"/>
                    <a:pt x="100" y="20"/>
                    <a:pt x="100" y="20"/>
                  </a:cubicBezTo>
                  <a:cubicBezTo>
                    <a:pt x="89" y="4"/>
                    <a:pt x="92" y="0"/>
                    <a:pt x="64" y="12"/>
                  </a:cubicBezTo>
                  <a:cubicBezTo>
                    <a:pt x="57" y="15"/>
                    <a:pt x="55" y="30"/>
                    <a:pt x="52" y="36"/>
                  </a:cubicBezTo>
                  <a:cubicBezTo>
                    <a:pt x="46" y="49"/>
                    <a:pt x="26" y="60"/>
                    <a:pt x="12" y="6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63" name="Freeform 67"/>
            <p:cNvSpPr>
              <a:spLocks/>
            </p:cNvSpPr>
            <p:nvPr/>
          </p:nvSpPr>
          <p:spPr bwMode="ltGray">
            <a:xfrm>
              <a:off x="4976" y="3080"/>
              <a:ext cx="37" cy="26"/>
            </a:xfrm>
            <a:custGeom>
              <a:avLst/>
              <a:gdLst>
                <a:gd name="T0" fmla="*/ 29 w 49"/>
                <a:gd name="T1" fmla="*/ 0 h 35"/>
                <a:gd name="T2" fmla="*/ 8 w 49"/>
                <a:gd name="T3" fmla="*/ 11 h 35"/>
                <a:gd name="T4" fmla="*/ 24 w 49"/>
                <a:gd name="T5" fmla="*/ 35 h 35"/>
                <a:gd name="T6" fmla="*/ 39 w 49"/>
                <a:gd name="T7" fmla="*/ 26 h 35"/>
                <a:gd name="T8" fmla="*/ 29 w 49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5">
                  <a:moveTo>
                    <a:pt x="29" y="0"/>
                  </a:moveTo>
                  <a:cubicBezTo>
                    <a:pt x="25" y="12"/>
                    <a:pt x="19" y="7"/>
                    <a:pt x="8" y="11"/>
                  </a:cubicBezTo>
                  <a:cubicBezTo>
                    <a:pt x="0" y="23"/>
                    <a:pt x="14" y="34"/>
                    <a:pt x="24" y="35"/>
                  </a:cubicBezTo>
                  <a:cubicBezTo>
                    <a:pt x="30" y="34"/>
                    <a:pt x="33" y="28"/>
                    <a:pt x="39" y="26"/>
                  </a:cubicBezTo>
                  <a:cubicBezTo>
                    <a:pt x="49" y="22"/>
                    <a:pt x="29" y="3"/>
                    <a:pt x="2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64" name="Freeform 68"/>
            <p:cNvSpPr>
              <a:spLocks/>
            </p:cNvSpPr>
            <p:nvPr/>
          </p:nvSpPr>
          <p:spPr bwMode="ltGray">
            <a:xfrm>
              <a:off x="3253" y="2594"/>
              <a:ext cx="123" cy="201"/>
            </a:xfrm>
            <a:custGeom>
              <a:avLst/>
              <a:gdLst>
                <a:gd name="T0" fmla="*/ 128 w 164"/>
                <a:gd name="T1" fmla="*/ 0 h 268"/>
                <a:gd name="T2" fmla="*/ 104 w 164"/>
                <a:gd name="T3" fmla="*/ 28 h 268"/>
                <a:gd name="T4" fmla="*/ 88 w 164"/>
                <a:gd name="T5" fmla="*/ 64 h 268"/>
                <a:gd name="T6" fmla="*/ 36 w 164"/>
                <a:gd name="T7" fmla="*/ 84 h 268"/>
                <a:gd name="T8" fmla="*/ 28 w 164"/>
                <a:gd name="T9" fmla="*/ 96 h 268"/>
                <a:gd name="T10" fmla="*/ 16 w 164"/>
                <a:gd name="T11" fmla="*/ 100 h 268"/>
                <a:gd name="T12" fmla="*/ 20 w 164"/>
                <a:gd name="T13" fmla="*/ 132 h 268"/>
                <a:gd name="T14" fmla="*/ 28 w 164"/>
                <a:gd name="T15" fmla="*/ 156 h 268"/>
                <a:gd name="T16" fmla="*/ 0 w 164"/>
                <a:gd name="T17" fmla="*/ 200 h 268"/>
                <a:gd name="T18" fmla="*/ 28 w 164"/>
                <a:gd name="T19" fmla="*/ 260 h 268"/>
                <a:gd name="T20" fmla="*/ 52 w 164"/>
                <a:gd name="T21" fmla="*/ 268 h 268"/>
                <a:gd name="T22" fmla="*/ 88 w 164"/>
                <a:gd name="T23" fmla="*/ 216 h 268"/>
                <a:gd name="T24" fmla="*/ 104 w 164"/>
                <a:gd name="T25" fmla="*/ 192 h 268"/>
                <a:gd name="T26" fmla="*/ 128 w 164"/>
                <a:gd name="T27" fmla="*/ 116 h 268"/>
                <a:gd name="T28" fmla="*/ 140 w 164"/>
                <a:gd name="T29" fmla="*/ 76 h 268"/>
                <a:gd name="T30" fmla="*/ 164 w 164"/>
                <a:gd name="T31" fmla="*/ 72 h 268"/>
                <a:gd name="T32" fmla="*/ 128 w 164"/>
                <a:gd name="T33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" h="268">
                  <a:moveTo>
                    <a:pt x="128" y="0"/>
                  </a:moveTo>
                  <a:cubicBezTo>
                    <a:pt x="123" y="16"/>
                    <a:pt x="120" y="23"/>
                    <a:pt x="104" y="28"/>
                  </a:cubicBezTo>
                  <a:cubicBezTo>
                    <a:pt x="102" y="35"/>
                    <a:pt x="97" y="57"/>
                    <a:pt x="88" y="64"/>
                  </a:cubicBezTo>
                  <a:cubicBezTo>
                    <a:pt x="75" y="75"/>
                    <a:pt x="51" y="74"/>
                    <a:pt x="36" y="84"/>
                  </a:cubicBezTo>
                  <a:cubicBezTo>
                    <a:pt x="33" y="88"/>
                    <a:pt x="32" y="93"/>
                    <a:pt x="28" y="96"/>
                  </a:cubicBezTo>
                  <a:cubicBezTo>
                    <a:pt x="25" y="99"/>
                    <a:pt x="17" y="96"/>
                    <a:pt x="16" y="100"/>
                  </a:cubicBezTo>
                  <a:cubicBezTo>
                    <a:pt x="14" y="110"/>
                    <a:pt x="18" y="121"/>
                    <a:pt x="20" y="132"/>
                  </a:cubicBezTo>
                  <a:cubicBezTo>
                    <a:pt x="22" y="140"/>
                    <a:pt x="28" y="156"/>
                    <a:pt x="28" y="156"/>
                  </a:cubicBezTo>
                  <a:cubicBezTo>
                    <a:pt x="13" y="166"/>
                    <a:pt x="6" y="183"/>
                    <a:pt x="0" y="200"/>
                  </a:cubicBezTo>
                  <a:cubicBezTo>
                    <a:pt x="3" y="210"/>
                    <a:pt x="19" y="254"/>
                    <a:pt x="28" y="260"/>
                  </a:cubicBezTo>
                  <a:cubicBezTo>
                    <a:pt x="35" y="264"/>
                    <a:pt x="52" y="268"/>
                    <a:pt x="52" y="268"/>
                  </a:cubicBezTo>
                  <a:cubicBezTo>
                    <a:pt x="85" y="261"/>
                    <a:pt x="79" y="244"/>
                    <a:pt x="88" y="216"/>
                  </a:cubicBezTo>
                  <a:cubicBezTo>
                    <a:pt x="91" y="207"/>
                    <a:pt x="99" y="200"/>
                    <a:pt x="104" y="192"/>
                  </a:cubicBezTo>
                  <a:cubicBezTo>
                    <a:pt x="116" y="174"/>
                    <a:pt x="121" y="136"/>
                    <a:pt x="128" y="116"/>
                  </a:cubicBezTo>
                  <a:cubicBezTo>
                    <a:pt x="131" y="108"/>
                    <a:pt x="134" y="79"/>
                    <a:pt x="140" y="76"/>
                  </a:cubicBezTo>
                  <a:cubicBezTo>
                    <a:pt x="147" y="72"/>
                    <a:pt x="156" y="73"/>
                    <a:pt x="164" y="72"/>
                  </a:cubicBezTo>
                  <a:cubicBezTo>
                    <a:pt x="158" y="19"/>
                    <a:pt x="161" y="33"/>
                    <a:pt x="1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65" name="Freeform 69"/>
            <p:cNvSpPr>
              <a:spLocks/>
            </p:cNvSpPr>
            <p:nvPr/>
          </p:nvSpPr>
          <p:spPr bwMode="ltGray">
            <a:xfrm>
              <a:off x="3785" y="2282"/>
              <a:ext cx="49" cy="61"/>
            </a:xfrm>
            <a:custGeom>
              <a:avLst/>
              <a:gdLst>
                <a:gd name="T0" fmla="*/ 29 w 66"/>
                <a:gd name="T1" fmla="*/ 0 h 81"/>
                <a:gd name="T2" fmla="*/ 25 w 66"/>
                <a:gd name="T3" fmla="*/ 60 h 81"/>
                <a:gd name="T4" fmla="*/ 29 w 66"/>
                <a:gd name="T5" fmla="*/ 76 h 81"/>
                <a:gd name="T6" fmla="*/ 41 w 66"/>
                <a:gd name="T7" fmla="*/ 80 h 81"/>
                <a:gd name="T8" fmla="*/ 57 w 66"/>
                <a:gd name="T9" fmla="*/ 76 h 81"/>
                <a:gd name="T10" fmla="*/ 29 w 66"/>
                <a:gd name="T1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81">
                  <a:moveTo>
                    <a:pt x="29" y="0"/>
                  </a:moveTo>
                  <a:cubicBezTo>
                    <a:pt x="0" y="10"/>
                    <a:pt x="20" y="38"/>
                    <a:pt x="25" y="60"/>
                  </a:cubicBezTo>
                  <a:cubicBezTo>
                    <a:pt x="26" y="65"/>
                    <a:pt x="26" y="72"/>
                    <a:pt x="29" y="76"/>
                  </a:cubicBezTo>
                  <a:cubicBezTo>
                    <a:pt x="32" y="79"/>
                    <a:pt x="37" y="79"/>
                    <a:pt x="41" y="80"/>
                  </a:cubicBezTo>
                  <a:cubicBezTo>
                    <a:pt x="46" y="79"/>
                    <a:pt x="55" y="81"/>
                    <a:pt x="57" y="76"/>
                  </a:cubicBezTo>
                  <a:cubicBezTo>
                    <a:pt x="66" y="53"/>
                    <a:pt x="45" y="16"/>
                    <a:pt x="2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66" name="Freeform 70"/>
            <p:cNvSpPr>
              <a:spLocks/>
            </p:cNvSpPr>
            <p:nvPr/>
          </p:nvSpPr>
          <p:spPr bwMode="ltGray">
            <a:xfrm>
              <a:off x="4118" y="2348"/>
              <a:ext cx="111" cy="183"/>
            </a:xfrm>
            <a:custGeom>
              <a:avLst/>
              <a:gdLst>
                <a:gd name="T0" fmla="*/ 96 w 148"/>
                <a:gd name="T1" fmla="*/ 0 h 244"/>
                <a:gd name="T2" fmla="*/ 60 w 148"/>
                <a:gd name="T3" fmla="*/ 84 h 244"/>
                <a:gd name="T4" fmla="*/ 36 w 148"/>
                <a:gd name="T5" fmla="*/ 92 h 244"/>
                <a:gd name="T6" fmla="*/ 12 w 148"/>
                <a:gd name="T7" fmla="*/ 108 h 244"/>
                <a:gd name="T8" fmla="*/ 40 w 148"/>
                <a:gd name="T9" fmla="*/ 188 h 244"/>
                <a:gd name="T10" fmla="*/ 52 w 148"/>
                <a:gd name="T11" fmla="*/ 224 h 244"/>
                <a:gd name="T12" fmla="*/ 60 w 148"/>
                <a:gd name="T13" fmla="*/ 236 h 244"/>
                <a:gd name="T14" fmla="*/ 84 w 148"/>
                <a:gd name="T15" fmla="*/ 244 h 244"/>
                <a:gd name="T16" fmla="*/ 96 w 148"/>
                <a:gd name="T17" fmla="*/ 196 h 244"/>
                <a:gd name="T18" fmla="*/ 124 w 148"/>
                <a:gd name="T19" fmla="*/ 168 h 244"/>
                <a:gd name="T20" fmla="*/ 112 w 148"/>
                <a:gd name="T21" fmla="*/ 68 h 244"/>
                <a:gd name="T22" fmla="*/ 140 w 148"/>
                <a:gd name="T23" fmla="*/ 48 h 244"/>
                <a:gd name="T24" fmla="*/ 112 w 148"/>
                <a:gd name="T25" fmla="*/ 20 h 244"/>
                <a:gd name="T26" fmla="*/ 96 w 148"/>
                <a:gd name="T2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" h="244">
                  <a:moveTo>
                    <a:pt x="96" y="0"/>
                  </a:moveTo>
                  <a:cubicBezTo>
                    <a:pt x="86" y="29"/>
                    <a:pt x="70" y="55"/>
                    <a:pt x="60" y="84"/>
                  </a:cubicBezTo>
                  <a:cubicBezTo>
                    <a:pt x="57" y="92"/>
                    <a:pt x="43" y="87"/>
                    <a:pt x="36" y="92"/>
                  </a:cubicBezTo>
                  <a:cubicBezTo>
                    <a:pt x="28" y="97"/>
                    <a:pt x="12" y="108"/>
                    <a:pt x="12" y="108"/>
                  </a:cubicBezTo>
                  <a:cubicBezTo>
                    <a:pt x="0" y="144"/>
                    <a:pt x="30" y="158"/>
                    <a:pt x="40" y="188"/>
                  </a:cubicBezTo>
                  <a:cubicBezTo>
                    <a:pt x="44" y="200"/>
                    <a:pt x="45" y="213"/>
                    <a:pt x="52" y="224"/>
                  </a:cubicBezTo>
                  <a:cubicBezTo>
                    <a:pt x="55" y="228"/>
                    <a:pt x="56" y="233"/>
                    <a:pt x="60" y="236"/>
                  </a:cubicBezTo>
                  <a:cubicBezTo>
                    <a:pt x="67" y="240"/>
                    <a:pt x="84" y="244"/>
                    <a:pt x="84" y="244"/>
                  </a:cubicBezTo>
                  <a:cubicBezTo>
                    <a:pt x="111" y="235"/>
                    <a:pt x="103" y="218"/>
                    <a:pt x="96" y="196"/>
                  </a:cubicBezTo>
                  <a:cubicBezTo>
                    <a:pt x="100" y="183"/>
                    <a:pt x="124" y="168"/>
                    <a:pt x="124" y="168"/>
                  </a:cubicBezTo>
                  <a:cubicBezTo>
                    <a:pt x="148" y="132"/>
                    <a:pt x="123" y="101"/>
                    <a:pt x="112" y="68"/>
                  </a:cubicBezTo>
                  <a:cubicBezTo>
                    <a:pt x="140" y="59"/>
                    <a:pt x="133" y="68"/>
                    <a:pt x="140" y="48"/>
                  </a:cubicBezTo>
                  <a:cubicBezTo>
                    <a:pt x="136" y="35"/>
                    <a:pt x="112" y="20"/>
                    <a:pt x="112" y="20"/>
                  </a:cubicBezTo>
                  <a:cubicBezTo>
                    <a:pt x="102" y="5"/>
                    <a:pt x="107" y="11"/>
                    <a:pt x="9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67" name="Freeform 71"/>
            <p:cNvSpPr>
              <a:spLocks/>
            </p:cNvSpPr>
            <p:nvPr/>
          </p:nvSpPr>
          <p:spPr bwMode="ltGray">
            <a:xfrm>
              <a:off x="4024" y="2291"/>
              <a:ext cx="72" cy="137"/>
            </a:xfrm>
            <a:custGeom>
              <a:avLst/>
              <a:gdLst>
                <a:gd name="T0" fmla="*/ 48 w 96"/>
                <a:gd name="T1" fmla="*/ 2 h 183"/>
                <a:gd name="T2" fmla="*/ 51 w 96"/>
                <a:gd name="T3" fmla="*/ 35 h 183"/>
                <a:gd name="T4" fmla="*/ 60 w 96"/>
                <a:gd name="T5" fmla="*/ 62 h 183"/>
                <a:gd name="T6" fmla="*/ 62 w 96"/>
                <a:gd name="T7" fmla="*/ 92 h 183"/>
                <a:gd name="T8" fmla="*/ 68 w 96"/>
                <a:gd name="T9" fmla="*/ 105 h 183"/>
                <a:gd name="T10" fmla="*/ 71 w 96"/>
                <a:gd name="T11" fmla="*/ 126 h 183"/>
                <a:gd name="T12" fmla="*/ 57 w 96"/>
                <a:gd name="T13" fmla="*/ 93 h 183"/>
                <a:gd name="T14" fmla="*/ 35 w 96"/>
                <a:gd name="T15" fmla="*/ 78 h 183"/>
                <a:gd name="T16" fmla="*/ 5 w 96"/>
                <a:gd name="T17" fmla="*/ 83 h 183"/>
                <a:gd name="T18" fmla="*/ 8 w 96"/>
                <a:gd name="T19" fmla="*/ 102 h 183"/>
                <a:gd name="T20" fmla="*/ 41 w 96"/>
                <a:gd name="T21" fmla="*/ 114 h 183"/>
                <a:gd name="T22" fmla="*/ 57 w 96"/>
                <a:gd name="T23" fmla="*/ 135 h 183"/>
                <a:gd name="T24" fmla="*/ 71 w 96"/>
                <a:gd name="T25" fmla="*/ 135 h 183"/>
                <a:gd name="T26" fmla="*/ 78 w 96"/>
                <a:gd name="T27" fmla="*/ 150 h 183"/>
                <a:gd name="T28" fmla="*/ 96 w 96"/>
                <a:gd name="T29" fmla="*/ 179 h 183"/>
                <a:gd name="T30" fmla="*/ 81 w 96"/>
                <a:gd name="T31" fmla="*/ 126 h 183"/>
                <a:gd name="T32" fmla="*/ 80 w 96"/>
                <a:gd name="T33" fmla="*/ 93 h 183"/>
                <a:gd name="T34" fmla="*/ 71 w 96"/>
                <a:gd name="T35" fmla="*/ 63 h 183"/>
                <a:gd name="T36" fmla="*/ 63 w 96"/>
                <a:gd name="T37" fmla="*/ 41 h 183"/>
                <a:gd name="T38" fmla="*/ 57 w 96"/>
                <a:gd name="T39" fmla="*/ 20 h 183"/>
                <a:gd name="T40" fmla="*/ 48 w 96"/>
                <a:gd name="T4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83">
                  <a:moveTo>
                    <a:pt x="48" y="2"/>
                  </a:moveTo>
                  <a:cubicBezTo>
                    <a:pt x="47" y="4"/>
                    <a:pt x="49" y="25"/>
                    <a:pt x="51" y="35"/>
                  </a:cubicBezTo>
                  <a:cubicBezTo>
                    <a:pt x="53" y="45"/>
                    <a:pt x="58" y="53"/>
                    <a:pt x="60" y="62"/>
                  </a:cubicBezTo>
                  <a:cubicBezTo>
                    <a:pt x="62" y="71"/>
                    <a:pt x="61" y="85"/>
                    <a:pt x="62" y="92"/>
                  </a:cubicBezTo>
                  <a:cubicBezTo>
                    <a:pt x="63" y="99"/>
                    <a:pt x="67" y="99"/>
                    <a:pt x="68" y="105"/>
                  </a:cubicBezTo>
                  <a:cubicBezTo>
                    <a:pt x="69" y="111"/>
                    <a:pt x="73" y="128"/>
                    <a:pt x="71" y="126"/>
                  </a:cubicBezTo>
                  <a:cubicBezTo>
                    <a:pt x="69" y="124"/>
                    <a:pt x="63" y="101"/>
                    <a:pt x="57" y="93"/>
                  </a:cubicBezTo>
                  <a:cubicBezTo>
                    <a:pt x="51" y="85"/>
                    <a:pt x="44" y="80"/>
                    <a:pt x="35" y="78"/>
                  </a:cubicBezTo>
                  <a:cubicBezTo>
                    <a:pt x="26" y="76"/>
                    <a:pt x="10" y="79"/>
                    <a:pt x="5" y="83"/>
                  </a:cubicBezTo>
                  <a:cubicBezTo>
                    <a:pt x="0" y="87"/>
                    <a:pt x="2" y="97"/>
                    <a:pt x="8" y="102"/>
                  </a:cubicBezTo>
                  <a:cubicBezTo>
                    <a:pt x="14" y="107"/>
                    <a:pt x="33" y="109"/>
                    <a:pt x="41" y="114"/>
                  </a:cubicBezTo>
                  <a:cubicBezTo>
                    <a:pt x="49" y="119"/>
                    <a:pt x="52" y="132"/>
                    <a:pt x="57" y="135"/>
                  </a:cubicBezTo>
                  <a:cubicBezTo>
                    <a:pt x="62" y="138"/>
                    <a:pt x="68" y="133"/>
                    <a:pt x="71" y="135"/>
                  </a:cubicBezTo>
                  <a:cubicBezTo>
                    <a:pt x="74" y="137"/>
                    <a:pt x="74" y="143"/>
                    <a:pt x="78" y="150"/>
                  </a:cubicBezTo>
                  <a:cubicBezTo>
                    <a:pt x="82" y="157"/>
                    <a:pt x="96" y="183"/>
                    <a:pt x="96" y="179"/>
                  </a:cubicBezTo>
                  <a:cubicBezTo>
                    <a:pt x="96" y="175"/>
                    <a:pt x="84" y="140"/>
                    <a:pt x="81" y="126"/>
                  </a:cubicBezTo>
                  <a:cubicBezTo>
                    <a:pt x="78" y="112"/>
                    <a:pt x="82" y="104"/>
                    <a:pt x="80" y="93"/>
                  </a:cubicBezTo>
                  <a:cubicBezTo>
                    <a:pt x="78" y="82"/>
                    <a:pt x="74" y="72"/>
                    <a:pt x="71" y="63"/>
                  </a:cubicBezTo>
                  <a:cubicBezTo>
                    <a:pt x="68" y="54"/>
                    <a:pt x="65" y="48"/>
                    <a:pt x="63" y="41"/>
                  </a:cubicBezTo>
                  <a:cubicBezTo>
                    <a:pt x="61" y="34"/>
                    <a:pt x="59" y="26"/>
                    <a:pt x="57" y="20"/>
                  </a:cubicBezTo>
                  <a:cubicBezTo>
                    <a:pt x="55" y="14"/>
                    <a:pt x="49" y="0"/>
                    <a:pt x="48" y="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68" name="Freeform 72"/>
            <p:cNvSpPr>
              <a:spLocks/>
            </p:cNvSpPr>
            <p:nvPr/>
          </p:nvSpPr>
          <p:spPr bwMode="ltGray">
            <a:xfrm>
              <a:off x="4073" y="2401"/>
              <a:ext cx="40" cy="131"/>
            </a:xfrm>
            <a:custGeom>
              <a:avLst/>
              <a:gdLst>
                <a:gd name="T0" fmla="*/ 6 w 54"/>
                <a:gd name="T1" fmla="*/ 0 h 175"/>
                <a:gd name="T2" fmla="*/ 0 w 54"/>
                <a:gd name="T3" fmla="*/ 25 h 175"/>
                <a:gd name="T4" fmla="*/ 9 w 54"/>
                <a:gd name="T5" fmla="*/ 54 h 175"/>
                <a:gd name="T6" fmla="*/ 18 w 54"/>
                <a:gd name="T7" fmla="*/ 94 h 175"/>
                <a:gd name="T8" fmla="*/ 34 w 54"/>
                <a:gd name="T9" fmla="*/ 129 h 175"/>
                <a:gd name="T10" fmla="*/ 54 w 54"/>
                <a:gd name="T11" fmla="*/ 175 h 175"/>
                <a:gd name="T12" fmla="*/ 40 w 54"/>
                <a:gd name="T13" fmla="*/ 115 h 175"/>
                <a:gd name="T14" fmla="*/ 34 w 54"/>
                <a:gd name="T15" fmla="*/ 93 h 175"/>
                <a:gd name="T16" fmla="*/ 28 w 54"/>
                <a:gd name="T17" fmla="*/ 61 h 175"/>
                <a:gd name="T18" fmla="*/ 25 w 54"/>
                <a:gd name="T19" fmla="*/ 46 h 175"/>
                <a:gd name="T20" fmla="*/ 16 w 54"/>
                <a:gd name="T21" fmla="*/ 37 h 175"/>
                <a:gd name="T22" fmla="*/ 6 w 54"/>
                <a:gd name="T2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" h="175">
                  <a:moveTo>
                    <a:pt x="6" y="0"/>
                  </a:moveTo>
                  <a:lnTo>
                    <a:pt x="0" y="25"/>
                  </a:lnTo>
                  <a:cubicBezTo>
                    <a:pt x="3" y="48"/>
                    <a:pt x="3" y="40"/>
                    <a:pt x="9" y="54"/>
                  </a:cubicBezTo>
                  <a:cubicBezTo>
                    <a:pt x="10" y="66"/>
                    <a:pt x="12" y="83"/>
                    <a:pt x="18" y="94"/>
                  </a:cubicBezTo>
                  <a:cubicBezTo>
                    <a:pt x="21" y="109"/>
                    <a:pt x="25" y="117"/>
                    <a:pt x="34" y="129"/>
                  </a:cubicBezTo>
                  <a:cubicBezTo>
                    <a:pt x="35" y="143"/>
                    <a:pt x="35" y="171"/>
                    <a:pt x="54" y="175"/>
                  </a:cubicBezTo>
                  <a:cubicBezTo>
                    <a:pt x="52" y="133"/>
                    <a:pt x="53" y="141"/>
                    <a:pt x="40" y="115"/>
                  </a:cubicBezTo>
                  <a:cubicBezTo>
                    <a:pt x="39" y="108"/>
                    <a:pt x="37" y="100"/>
                    <a:pt x="34" y="93"/>
                  </a:cubicBezTo>
                  <a:cubicBezTo>
                    <a:pt x="33" y="82"/>
                    <a:pt x="30" y="72"/>
                    <a:pt x="28" y="61"/>
                  </a:cubicBezTo>
                  <a:cubicBezTo>
                    <a:pt x="28" y="58"/>
                    <a:pt x="28" y="50"/>
                    <a:pt x="25" y="46"/>
                  </a:cubicBezTo>
                  <a:cubicBezTo>
                    <a:pt x="22" y="43"/>
                    <a:pt x="16" y="37"/>
                    <a:pt x="16" y="37"/>
                  </a:cubicBezTo>
                  <a:cubicBezTo>
                    <a:pt x="14" y="25"/>
                    <a:pt x="13" y="9"/>
                    <a:pt x="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69" name="Freeform 73"/>
            <p:cNvSpPr>
              <a:spLocks/>
            </p:cNvSpPr>
            <p:nvPr/>
          </p:nvSpPr>
          <p:spPr bwMode="ltGray">
            <a:xfrm>
              <a:off x="4118" y="2538"/>
              <a:ext cx="65" cy="54"/>
            </a:xfrm>
            <a:custGeom>
              <a:avLst/>
              <a:gdLst>
                <a:gd name="T0" fmla="*/ 2 w 86"/>
                <a:gd name="T1" fmla="*/ 0 h 73"/>
                <a:gd name="T2" fmla="*/ 8 w 86"/>
                <a:gd name="T3" fmla="*/ 34 h 73"/>
                <a:gd name="T4" fmla="*/ 23 w 86"/>
                <a:gd name="T5" fmla="*/ 43 h 73"/>
                <a:gd name="T6" fmla="*/ 48 w 86"/>
                <a:gd name="T7" fmla="*/ 49 h 73"/>
                <a:gd name="T8" fmla="*/ 62 w 86"/>
                <a:gd name="T9" fmla="*/ 57 h 73"/>
                <a:gd name="T10" fmla="*/ 74 w 86"/>
                <a:gd name="T11" fmla="*/ 66 h 73"/>
                <a:gd name="T12" fmla="*/ 86 w 86"/>
                <a:gd name="T13" fmla="*/ 69 h 73"/>
                <a:gd name="T14" fmla="*/ 72 w 86"/>
                <a:gd name="T15" fmla="*/ 39 h 73"/>
                <a:gd name="T16" fmla="*/ 63 w 86"/>
                <a:gd name="T17" fmla="*/ 22 h 73"/>
                <a:gd name="T18" fmla="*/ 36 w 86"/>
                <a:gd name="T19" fmla="*/ 24 h 73"/>
                <a:gd name="T20" fmla="*/ 24 w 86"/>
                <a:gd name="T21" fmla="*/ 19 h 73"/>
                <a:gd name="T22" fmla="*/ 6 w 86"/>
                <a:gd name="T23" fmla="*/ 0 h 73"/>
                <a:gd name="T24" fmla="*/ 2 w 86"/>
                <a:gd name="T2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73">
                  <a:moveTo>
                    <a:pt x="2" y="0"/>
                  </a:moveTo>
                  <a:cubicBezTo>
                    <a:pt x="3" y="17"/>
                    <a:pt x="0" y="23"/>
                    <a:pt x="8" y="34"/>
                  </a:cubicBezTo>
                  <a:cubicBezTo>
                    <a:pt x="10" y="43"/>
                    <a:pt x="14" y="42"/>
                    <a:pt x="23" y="43"/>
                  </a:cubicBezTo>
                  <a:cubicBezTo>
                    <a:pt x="30" y="47"/>
                    <a:pt x="40" y="48"/>
                    <a:pt x="48" y="49"/>
                  </a:cubicBezTo>
                  <a:cubicBezTo>
                    <a:pt x="53" y="51"/>
                    <a:pt x="57" y="54"/>
                    <a:pt x="62" y="57"/>
                  </a:cubicBezTo>
                  <a:cubicBezTo>
                    <a:pt x="66" y="62"/>
                    <a:pt x="68" y="64"/>
                    <a:pt x="74" y="66"/>
                  </a:cubicBezTo>
                  <a:cubicBezTo>
                    <a:pt x="78" y="72"/>
                    <a:pt x="79" y="73"/>
                    <a:pt x="86" y="69"/>
                  </a:cubicBezTo>
                  <a:cubicBezTo>
                    <a:pt x="83" y="53"/>
                    <a:pt x="80" y="52"/>
                    <a:pt x="72" y="39"/>
                  </a:cubicBezTo>
                  <a:cubicBezTo>
                    <a:pt x="68" y="34"/>
                    <a:pt x="63" y="22"/>
                    <a:pt x="63" y="22"/>
                  </a:cubicBezTo>
                  <a:cubicBezTo>
                    <a:pt x="52" y="26"/>
                    <a:pt x="48" y="26"/>
                    <a:pt x="36" y="24"/>
                  </a:cubicBezTo>
                  <a:cubicBezTo>
                    <a:pt x="24" y="15"/>
                    <a:pt x="43" y="29"/>
                    <a:pt x="24" y="19"/>
                  </a:cubicBezTo>
                  <a:cubicBezTo>
                    <a:pt x="15" y="15"/>
                    <a:pt x="16" y="2"/>
                    <a:pt x="6" y="0"/>
                  </a:cubicBezTo>
                  <a:cubicBezTo>
                    <a:pt x="1" y="4"/>
                    <a:pt x="2" y="5"/>
                    <a:pt x="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70" name="Freeform 74"/>
            <p:cNvSpPr>
              <a:spLocks/>
            </p:cNvSpPr>
            <p:nvPr/>
          </p:nvSpPr>
          <p:spPr bwMode="ltGray">
            <a:xfrm>
              <a:off x="4222" y="2443"/>
              <a:ext cx="83" cy="117"/>
            </a:xfrm>
            <a:custGeom>
              <a:avLst/>
              <a:gdLst>
                <a:gd name="T0" fmla="*/ 98 w 111"/>
                <a:gd name="T1" fmla="*/ 0 h 156"/>
                <a:gd name="T2" fmla="*/ 75 w 111"/>
                <a:gd name="T3" fmla="*/ 10 h 156"/>
                <a:gd name="T4" fmla="*/ 23 w 111"/>
                <a:gd name="T5" fmla="*/ 15 h 156"/>
                <a:gd name="T6" fmla="*/ 14 w 111"/>
                <a:gd name="T7" fmla="*/ 33 h 156"/>
                <a:gd name="T8" fmla="*/ 11 w 111"/>
                <a:gd name="T9" fmla="*/ 61 h 156"/>
                <a:gd name="T10" fmla="*/ 14 w 111"/>
                <a:gd name="T11" fmla="*/ 75 h 156"/>
                <a:gd name="T12" fmla="*/ 3 w 111"/>
                <a:gd name="T13" fmla="*/ 88 h 156"/>
                <a:gd name="T14" fmla="*/ 14 w 111"/>
                <a:gd name="T15" fmla="*/ 109 h 156"/>
                <a:gd name="T16" fmla="*/ 23 w 111"/>
                <a:gd name="T17" fmla="*/ 124 h 156"/>
                <a:gd name="T18" fmla="*/ 15 w 111"/>
                <a:gd name="T19" fmla="*/ 144 h 156"/>
                <a:gd name="T20" fmla="*/ 24 w 111"/>
                <a:gd name="T21" fmla="*/ 156 h 156"/>
                <a:gd name="T22" fmla="*/ 42 w 111"/>
                <a:gd name="T23" fmla="*/ 144 h 156"/>
                <a:gd name="T24" fmla="*/ 50 w 111"/>
                <a:gd name="T25" fmla="*/ 93 h 156"/>
                <a:gd name="T26" fmla="*/ 56 w 111"/>
                <a:gd name="T27" fmla="*/ 126 h 156"/>
                <a:gd name="T28" fmla="*/ 65 w 111"/>
                <a:gd name="T29" fmla="*/ 145 h 156"/>
                <a:gd name="T30" fmla="*/ 62 w 111"/>
                <a:gd name="T31" fmla="*/ 112 h 156"/>
                <a:gd name="T32" fmla="*/ 72 w 111"/>
                <a:gd name="T33" fmla="*/ 73 h 156"/>
                <a:gd name="T34" fmla="*/ 69 w 111"/>
                <a:gd name="T35" fmla="*/ 51 h 156"/>
                <a:gd name="T36" fmla="*/ 54 w 111"/>
                <a:gd name="T37" fmla="*/ 60 h 156"/>
                <a:gd name="T38" fmla="*/ 35 w 111"/>
                <a:gd name="T39" fmla="*/ 54 h 156"/>
                <a:gd name="T40" fmla="*/ 41 w 111"/>
                <a:gd name="T41" fmla="*/ 36 h 156"/>
                <a:gd name="T42" fmla="*/ 62 w 111"/>
                <a:gd name="T43" fmla="*/ 34 h 156"/>
                <a:gd name="T44" fmla="*/ 78 w 111"/>
                <a:gd name="T45" fmla="*/ 39 h 156"/>
                <a:gd name="T46" fmla="*/ 98 w 111"/>
                <a:gd name="T47" fmla="*/ 30 h 156"/>
                <a:gd name="T48" fmla="*/ 111 w 111"/>
                <a:gd name="T49" fmla="*/ 13 h 156"/>
                <a:gd name="T50" fmla="*/ 98 w 111"/>
                <a:gd name="T5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" h="156">
                  <a:moveTo>
                    <a:pt x="98" y="0"/>
                  </a:moveTo>
                  <a:cubicBezTo>
                    <a:pt x="75" y="2"/>
                    <a:pt x="87" y="8"/>
                    <a:pt x="75" y="10"/>
                  </a:cubicBezTo>
                  <a:cubicBezTo>
                    <a:pt x="72" y="10"/>
                    <a:pt x="25" y="3"/>
                    <a:pt x="23" y="15"/>
                  </a:cubicBezTo>
                  <a:cubicBezTo>
                    <a:pt x="25" y="26"/>
                    <a:pt x="23" y="27"/>
                    <a:pt x="14" y="33"/>
                  </a:cubicBezTo>
                  <a:cubicBezTo>
                    <a:pt x="15" y="43"/>
                    <a:pt x="20" y="54"/>
                    <a:pt x="11" y="61"/>
                  </a:cubicBezTo>
                  <a:cubicBezTo>
                    <a:pt x="8" y="68"/>
                    <a:pt x="10" y="69"/>
                    <a:pt x="14" y="75"/>
                  </a:cubicBezTo>
                  <a:cubicBezTo>
                    <a:pt x="16" y="84"/>
                    <a:pt x="12" y="86"/>
                    <a:pt x="3" y="88"/>
                  </a:cubicBezTo>
                  <a:cubicBezTo>
                    <a:pt x="1" y="99"/>
                    <a:pt x="0" y="106"/>
                    <a:pt x="14" y="109"/>
                  </a:cubicBezTo>
                  <a:cubicBezTo>
                    <a:pt x="21" y="112"/>
                    <a:pt x="20" y="118"/>
                    <a:pt x="23" y="124"/>
                  </a:cubicBezTo>
                  <a:cubicBezTo>
                    <a:pt x="25" y="133"/>
                    <a:pt x="23" y="139"/>
                    <a:pt x="15" y="144"/>
                  </a:cubicBezTo>
                  <a:cubicBezTo>
                    <a:pt x="17" y="150"/>
                    <a:pt x="18" y="153"/>
                    <a:pt x="24" y="156"/>
                  </a:cubicBezTo>
                  <a:cubicBezTo>
                    <a:pt x="31" y="154"/>
                    <a:pt x="36" y="148"/>
                    <a:pt x="42" y="144"/>
                  </a:cubicBezTo>
                  <a:cubicBezTo>
                    <a:pt x="41" y="128"/>
                    <a:pt x="33" y="103"/>
                    <a:pt x="50" y="93"/>
                  </a:cubicBezTo>
                  <a:cubicBezTo>
                    <a:pt x="52" y="105"/>
                    <a:pt x="46" y="116"/>
                    <a:pt x="56" y="126"/>
                  </a:cubicBezTo>
                  <a:cubicBezTo>
                    <a:pt x="57" y="134"/>
                    <a:pt x="58" y="141"/>
                    <a:pt x="65" y="145"/>
                  </a:cubicBezTo>
                  <a:cubicBezTo>
                    <a:pt x="70" y="134"/>
                    <a:pt x="64" y="123"/>
                    <a:pt x="62" y="112"/>
                  </a:cubicBezTo>
                  <a:cubicBezTo>
                    <a:pt x="65" y="97"/>
                    <a:pt x="55" y="81"/>
                    <a:pt x="72" y="73"/>
                  </a:cubicBezTo>
                  <a:cubicBezTo>
                    <a:pt x="79" y="64"/>
                    <a:pt x="75" y="59"/>
                    <a:pt x="69" y="51"/>
                  </a:cubicBezTo>
                  <a:cubicBezTo>
                    <a:pt x="61" y="52"/>
                    <a:pt x="61" y="56"/>
                    <a:pt x="54" y="60"/>
                  </a:cubicBezTo>
                  <a:cubicBezTo>
                    <a:pt x="37" y="57"/>
                    <a:pt x="43" y="60"/>
                    <a:pt x="35" y="54"/>
                  </a:cubicBezTo>
                  <a:cubicBezTo>
                    <a:pt x="31" y="45"/>
                    <a:pt x="28" y="39"/>
                    <a:pt x="41" y="36"/>
                  </a:cubicBezTo>
                  <a:cubicBezTo>
                    <a:pt x="49" y="32"/>
                    <a:pt x="53" y="33"/>
                    <a:pt x="62" y="34"/>
                  </a:cubicBezTo>
                  <a:cubicBezTo>
                    <a:pt x="67" y="36"/>
                    <a:pt x="73" y="36"/>
                    <a:pt x="78" y="39"/>
                  </a:cubicBezTo>
                  <a:cubicBezTo>
                    <a:pt x="85" y="36"/>
                    <a:pt x="90" y="31"/>
                    <a:pt x="98" y="30"/>
                  </a:cubicBezTo>
                  <a:cubicBezTo>
                    <a:pt x="104" y="26"/>
                    <a:pt x="107" y="19"/>
                    <a:pt x="111" y="13"/>
                  </a:cubicBezTo>
                  <a:cubicBezTo>
                    <a:pt x="107" y="8"/>
                    <a:pt x="102" y="4"/>
                    <a:pt x="9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71" name="Freeform 75"/>
            <p:cNvSpPr>
              <a:spLocks/>
            </p:cNvSpPr>
            <p:nvPr/>
          </p:nvSpPr>
          <p:spPr bwMode="ltGray">
            <a:xfrm>
              <a:off x="4194" y="2025"/>
              <a:ext cx="22" cy="71"/>
            </a:xfrm>
            <a:custGeom>
              <a:avLst/>
              <a:gdLst>
                <a:gd name="T0" fmla="*/ 12 w 30"/>
                <a:gd name="T1" fmla="*/ 0 h 94"/>
                <a:gd name="T2" fmla="*/ 0 w 30"/>
                <a:gd name="T3" fmla="*/ 16 h 94"/>
                <a:gd name="T4" fmla="*/ 6 w 30"/>
                <a:gd name="T5" fmla="*/ 37 h 94"/>
                <a:gd name="T6" fmla="*/ 1 w 30"/>
                <a:gd name="T7" fmla="*/ 61 h 94"/>
                <a:gd name="T8" fmla="*/ 16 w 30"/>
                <a:gd name="T9" fmla="*/ 94 h 94"/>
                <a:gd name="T10" fmla="*/ 30 w 30"/>
                <a:gd name="T11" fmla="*/ 82 h 94"/>
                <a:gd name="T12" fmla="*/ 22 w 30"/>
                <a:gd name="T13" fmla="*/ 61 h 94"/>
                <a:gd name="T14" fmla="*/ 12 w 30"/>
                <a:gd name="T1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4">
                  <a:moveTo>
                    <a:pt x="12" y="0"/>
                  </a:moveTo>
                  <a:cubicBezTo>
                    <a:pt x="9" y="6"/>
                    <a:pt x="4" y="11"/>
                    <a:pt x="0" y="16"/>
                  </a:cubicBezTo>
                  <a:cubicBezTo>
                    <a:pt x="1" y="23"/>
                    <a:pt x="3" y="30"/>
                    <a:pt x="6" y="37"/>
                  </a:cubicBezTo>
                  <a:cubicBezTo>
                    <a:pt x="3" y="45"/>
                    <a:pt x="4" y="53"/>
                    <a:pt x="1" y="61"/>
                  </a:cubicBezTo>
                  <a:cubicBezTo>
                    <a:pt x="3" y="81"/>
                    <a:pt x="2" y="83"/>
                    <a:pt x="16" y="94"/>
                  </a:cubicBezTo>
                  <a:cubicBezTo>
                    <a:pt x="24" y="92"/>
                    <a:pt x="27" y="90"/>
                    <a:pt x="30" y="82"/>
                  </a:cubicBezTo>
                  <a:cubicBezTo>
                    <a:pt x="28" y="73"/>
                    <a:pt x="26" y="69"/>
                    <a:pt x="22" y="61"/>
                  </a:cubicBezTo>
                  <a:cubicBezTo>
                    <a:pt x="19" y="40"/>
                    <a:pt x="18" y="20"/>
                    <a:pt x="1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72" name="Freeform 76"/>
            <p:cNvSpPr>
              <a:spLocks/>
            </p:cNvSpPr>
            <p:nvPr/>
          </p:nvSpPr>
          <p:spPr bwMode="ltGray">
            <a:xfrm>
              <a:off x="4208" y="2144"/>
              <a:ext cx="61" cy="118"/>
            </a:xfrm>
            <a:custGeom>
              <a:avLst/>
              <a:gdLst>
                <a:gd name="T0" fmla="*/ 12 w 81"/>
                <a:gd name="T1" fmla="*/ 2 h 158"/>
                <a:gd name="T2" fmla="*/ 0 w 81"/>
                <a:gd name="T3" fmla="*/ 20 h 158"/>
                <a:gd name="T4" fmla="*/ 8 w 81"/>
                <a:gd name="T5" fmla="*/ 49 h 158"/>
                <a:gd name="T6" fmla="*/ 6 w 81"/>
                <a:gd name="T7" fmla="*/ 107 h 158"/>
                <a:gd name="T8" fmla="*/ 17 w 81"/>
                <a:gd name="T9" fmla="*/ 103 h 158"/>
                <a:gd name="T10" fmla="*/ 20 w 81"/>
                <a:gd name="T11" fmla="*/ 115 h 158"/>
                <a:gd name="T12" fmla="*/ 29 w 81"/>
                <a:gd name="T13" fmla="*/ 122 h 158"/>
                <a:gd name="T14" fmla="*/ 38 w 81"/>
                <a:gd name="T15" fmla="*/ 140 h 158"/>
                <a:gd name="T16" fmla="*/ 48 w 81"/>
                <a:gd name="T17" fmla="*/ 128 h 158"/>
                <a:gd name="T18" fmla="*/ 65 w 81"/>
                <a:gd name="T19" fmla="*/ 134 h 158"/>
                <a:gd name="T20" fmla="*/ 63 w 81"/>
                <a:gd name="T21" fmla="*/ 109 h 158"/>
                <a:gd name="T22" fmla="*/ 48 w 81"/>
                <a:gd name="T23" fmla="*/ 104 h 158"/>
                <a:gd name="T24" fmla="*/ 39 w 81"/>
                <a:gd name="T25" fmla="*/ 91 h 158"/>
                <a:gd name="T26" fmla="*/ 33 w 81"/>
                <a:gd name="T27" fmla="*/ 73 h 158"/>
                <a:gd name="T28" fmla="*/ 41 w 81"/>
                <a:gd name="T29" fmla="*/ 53 h 158"/>
                <a:gd name="T30" fmla="*/ 35 w 81"/>
                <a:gd name="T31" fmla="*/ 35 h 158"/>
                <a:gd name="T32" fmla="*/ 42 w 81"/>
                <a:gd name="T33" fmla="*/ 20 h 158"/>
                <a:gd name="T34" fmla="*/ 29 w 81"/>
                <a:gd name="T35" fmla="*/ 4 h 158"/>
                <a:gd name="T36" fmla="*/ 18 w 81"/>
                <a:gd name="T37" fmla="*/ 7 h 158"/>
                <a:gd name="T38" fmla="*/ 12 w 81"/>
                <a:gd name="T39" fmla="*/ 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1" h="158">
                  <a:moveTo>
                    <a:pt x="12" y="2"/>
                  </a:moveTo>
                  <a:cubicBezTo>
                    <a:pt x="8" y="8"/>
                    <a:pt x="3" y="13"/>
                    <a:pt x="0" y="20"/>
                  </a:cubicBezTo>
                  <a:cubicBezTo>
                    <a:pt x="5" y="31"/>
                    <a:pt x="6" y="35"/>
                    <a:pt x="8" y="49"/>
                  </a:cubicBezTo>
                  <a:cubicBezTo>
                    <a:pt x="7" y="69"/>
                    <a:pt x="4" y="87"/>
                    <a:pt x="6" y="107"/>
                  </a:cubicBezTo>
                  <a:cubicBezTo>
                    <a:pt x="8" y="106"/>
                    <a:pt x="14" y="101"/>
                    <a:pt x="17" y="103"/>
                  </a:cubicBezTo>
                  <a:cubicBezTo>
                    <a:pt x="20" y="105"/>
                    <a:pt x="17" y="112"/>
                    <a:pt x="20" y="115"/>
                  </a:cubicBezTo>
                  <a:cubicBezTo>
                    <a:pt x="22" y="118"/>
                    <a:pt x="29" y="122"/>
                    <a:pt x="29" y="122"/>
                  </a:cubicBezTo>
                  <a:cubicBezTo>
                    <a:pt x="29" y="133"/>
                    <a:pt x="27" y="158"/>
                    <a:pt x="38" y="140"/>
                  </a:cubicBezTo>
                  <a:cubicBezTo>
                    <a:pt x="39" y="133"/>
                    <a:pt x="41" y="131"/>
                    <a:pt x="48" y="128"/>
                  </a:cubicBezTo>
                  <a:cubicBezTo>
                    <a:pt x="55" y="130"/>
                    <a:pt x="59" y="133"/>
                    <a:pt x="65" y="134"/>
                  </a:cubicBezTo>
                  <a:cubicBezTo>
                    <a:pt x="81" y="131"/>
                    <a:pt x="76" y="112"/>
                    <a:pt x="63" y="109"/>
                  </a:cubicBezTo>
                  <a:cubicBezTo>
                    <a:pt x="58" y="107"/>
                    <a:pt x="53" y="106"/>
                    <a:pt x="48" y="104"/>
                  </a:cubicBezTo>
                  <a:cubicBezTo>
                    <a:pt x="45" y="100"/>
                    <a:pt x="42" y="95"/>
                    <a:pt x="39" y="91"/>
                  </a:cubicBezTo>
                  <a:cubicBezTo>
                    <a:pt x="38" y="85"/>
                    <a:pt x="36" y="79"/>
                    <a:pt x="33" y="73"/>
                  </a:cubicBezTo>
                  <a:cubicBezTo>
                    <a:pt x="31" y="64"/>
                    <a:pt x="33" y="58"/>
                    <a:pt x="41" y="53"/>
                  </a:cubicBezTo>
                  <a:cubicBezTo>
                    <a:pt x="48" y="44"/>
                    <a:pt x="47" y="38"/>
                    <a:pt x="35" y="35"/>
                  </a:cubicBezTo>
                  <a:cubicBezTo>
                    <a:pt x="36" y="28"/>
                    <a:pt x="39" y="26"/>
                    <a:pt x="42" y="20"/>
                  </a:cubicBezTo>
                  <a:cubicBezTo>
                    <a:pt x="41" y="13"/>
                    <a:pt x="35" y="8"/>
                    <a:pt x="29" y="4"/>
                  </a:cubicBezTo>
                  <a:cubicBezTo>
                    <a:pt x="25" y="9"/>
                    <a:pt x="23" y="13"/>
                    <a:pt x="18" y="7"/>
                  </a:cubicBezTo>
                  <a:cubicBezTo>
                    <a:pt x="17" y="0"/>
                    <a:pt x="19" y="2"/>
                    <a:pt x="12" y="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73" name="Freeform 77"/>
            <p:cNvSpPr>
              <a:spLocks/>
            </p:cNvSpPr>
            <p:nvPr/>
          </p:nvSpPr>
          <p:spPr bwMode="ltGray">
            <a:xfrm>
              <a:off x="4251" y="2300"/>
              <a:ext cx="64" cy="79"/>
            </a:xfrm>
            <a:custGeom>
              <a:avLst/>
              <a:gdLst>
                <a:gd name="T0" fmla="*/ 52 w 85"/>
                <a:gd name="T1" fmla="*/ 0 h 105"/>
                <a:gd name="T2" fmla="*/ 44 w 85"/>
                <a:gd name="T3" fmla="*/ 18 h 105"/>
                <a:gd name="T4" fmla="*/ 32 w 85"/>
                <a:gd name="T5" fmla="*/ 30 h 105"/>
                <a:gd name="T6" fmla="*/ 16 w 85"/>
                <a:gd name="T7" fmla="*/ 35 h 105"/>
                <a:gd name="T8" fmla="*/ 8 w 85"/>
                <a:gd name="T9" fmla="*/ 48 h 105"/>
                <a:gd name="T10" fmla="*/ 4 w 85"/>
                <a:gd name="T11" fmla="*/ 74 h 105"/>
                <a:gd name="T12" fmla="*/ 13 w 85"/>
                <a:gd name="T13" fmla="*/ 71 h 105"/>
                <a:gd name="T14" fmla="*/ 25 w 85"/>
                <a:gd name="T15" fmla="*/ 62 h 105"/>
                <a:gd name="T16" fmla="*/ 34 w 85"/>
                <a:gd name="T17" fmla="*/ 69 h 105"/>
                <a:gd name="T18" fmla="*/ 58 w 85"/>
                <a:gd name="T19" fmla="*/ 99 h 105"/>
                <a:gd name="T20" fmla="*/ 71 w 85"/>
                <a:gd name="T21" fmla="*/ 72 h 105"/>
                <a:gd name="T22" fmla="*/ 85 w 85"/>
                <a:gd name="T23" fmla="*/ 68 h 105"/>
                <a:gd name="T24" fmla="*/ 74 w 85"/>
                <a:gd name="T25" fmla="*/ 39 h 105"/>
                <a:gd name="T26" fmla="*/ 52 w 85"/>
                <a:gd name="T2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105">
                  <a:moveTo>
                    <a:pt x="52" y="0"/>
                  </a:moveTo>
                  <a:cubicBezTo>
                    <a:pt x="50" y="6"/>
                    <a:pt x="47" y="12"/>
                    <a:pt x="44" y="18"/>
                  </a:cubicBezTo>
                  <a:cubicBezTo>
                    <a:pt x="43" y="28"/>
                    <a:pt x="42" y="28"/>
                    <a:pt x="32" y="30"/>
                  </a:cubicBezTo>
                  <a:cubicBezTo>
                    <a:pt x="27" y="33"/>
                    <a:pt x="21" y="33"/>
                    <a:pt x="16" y="35"/>
                  </a:cubicBezTo>
                  <a:cubicBezTo>
                    <a:pt x="13" y="39"/>
                    <a:pt x="11" y="44"/>
                    <a:pt x="8" y="48"/>
                  </a:cubicBezTo>
                  <a:cubicBezTo>
                    <a:pt x="4" y="66"/>
                    <a:pt x="0" y="42"/>
                    <a:pt x="4" y="74"/>
                  </a:cubicBezTo>
                  <a:cubicBezTo>
                    <a:pt x="7" y="73"/>
                    <a:pt x="10" y="73"/>
                    <a:pt x="13" y="71"/>
                  </a:cubicBezTo>
                  <a:cubicBezTo>
                    <a:pt x="19" y="67"/>
                    <a:pt x="17" y="64"/>
                    <a:pt x="25" y="62"/>
                  </a:cubicBezTo>
                  <a:cubicBezTo>
                    <a:pt x="32" y="59"/>
                    <a:pt x="31" y="64"/>
                    <a:pt x="34" y="69"/>
                  </a:cubicBezTo>
                  <a:cubicBezTo>
                    <a:pt x="37" y="82"/>
                    <a:pt x="44" y="96"/>
                    <a:pt x="58" y="99"/>
                  </a:cubicBezTo>
                  <a:cubicBezTo>
                    <a:pt x="70" y="105"/>
                    <a:pt x="60" y="78"/>
                    <a:pt x="71" y="72"/>
                  </a:cubicBezTo>
                  <a:cubicBezTo>
                    <a:pt x="78" y="74"/>
                    <a:pt x="80" y="74"/>
                    <a:pt x="85" y="68"/>
                  </a:cubicBezTo>
                  <a:cubicBezTo>
                    <a:pt x="82" y="56"/>
                    <a:pt x="80" y="49"/>
                    <a:pt x="74" y="39"/>
                  </a:cubicBezTo>
                  <a:cubicBezTo>
                    <a:pt x="73" y="6"/>
                    <a:pt x="80" y="6"/>
                    <a:pt x="5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74" name="Freeform 78"/>
            <p:cNvSpPr>
              <a:spLocks/>
            </p:cNvSpPr>
            <p:nvPr/>
          </p:nvSpPr>
          <p:spPr bwMode="ltGray">
            <a:xfrm>
              <a:off x="4327" y="2441"/>
              <a:ext cx="29" cy="49"/>
            </a:xfrm>
            <a:custGeom>
              <a:avLst/>
              <a:gdLst>
                <a:gd name="T0" fmla="*/ 6 w 38"/>
                <a:gd name="T1" fmla="*/ 27 h 66"/>
                <a:gd name="T2" fmla="*/ 26 w 38"/>
                <a:gd name="T3" fmla="*/ 66 h 66"/>
                <a:gd name="T4" fmla="*/ 30 w 38"/>
                <a:gd name="T5" fmla="*/ 52 h 66"/>
                <a:gd name="T6" fmla="*/ 38 w 38"/>
                <a:gd name="T7" fmla="*/ 40 h 66"/>
                <a:gd name="T8" fmla="*/ 30 w 38"/>
                <a:gd name="T9" fmla="*/ 25 h 66"/>
                <a:gd name="T10" fmla="*/ 20 w 38"/>
                <a:gd name="T11" fmla="*/ 13 h 66"/>
                <a:gd name="T12" fmla="*/ 11 w 38"/>
                <a:gd name="T13" fmla="*/ 1 h 66"/>
                <a:gd name="T14" fmla="*/ 2 w 38"/>
                <a:gd name="T15" fmla="*/ 12 h 66"/>
                <a:gd name="T16" fmla="*/ 6 w 38"/>
                <a:gd name="T17" fmla="*/ 2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66">
                  <a:moveTo>
                    <a:pt x="6" y="27"/>
                  </a:moveTo>
                  <a:cubicBezTo>
                    <a:pt x="8" y="52"/>
                    <a:pt x="5" y="58"/>
                    <a:pt x="26" y="66"/>
                  </a:cubicBezTo>
                  <a:cubicBezTo>
                    <a:pt x="36" y="63"/>
                    <a:pt x="33" y="61"/>
                    <a:pt x="30" y="52"/>
                  </a:cubicBezTo>
                  <a:cubicBezTo>
                    <a:pt x="28" y="41"/>
                    <a:pt x="34" y="49"/>
                    <a:pt x="38" y="40"/>
                  </a:cubicBezTo>
                  <a:cubicBezTo>
                    <a:pt x="34" y="35"/>
                    <a:pt x="33" y="30"/>
                    <a:pt x="30" y="25"/>
                  </a:cubicBezTo>
                  <a:cubicBezTo>
                    <a:pt x="29" y="14"/>
                    <a:pt x="30" y="0"/>
                    <a:pt x="20" y="13"/>
                  </a:cubicBezTo>
                  <a:cubicBezTo>
                    <a:pt x="14" y="9"/>
                    <a:pt x="12" y="8"/>
                    <a:pt x="11" y="1"/>
                  </a:cubicBezTo>
                  <a:cubicBezTo>
                    <a:pt x="5" y="4"/>
                    <a:pt x="3" y="5"/>
                    <a:pt x="2" y="12"/>
                  </a:cubicBezTo>
                  <a:cubicBezTo>
                    <a:pt x="3" y="25"/>
                    <a:pt x="0" y="21"/>
                    <a:pt x="6" y="2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75" name="Freeform 79"/>
            <p:cNvSpPr>
              <a:spLocks/>
            </p:cNvSpPr>
            <p:nvPr/>
          </p:nvSpPr>
          <p:spPr bwMode="ltGray">
            <a:xfrm>
              <a:off x="4311" y="2523"/>
              <a:ext cx="18" cy="17"/>
            </a:xfrm>
            <a:custGeom>
              <a:avLst/>
              <a:gdLst>
                <a:gd name="T0" fmla="*/ 0 w 24"/>
                <a:gd name="T1" fmla="*/ 0 h 23"/>
                <a:gd name="T2" fmla="*/ 6 w 24"/>
                <a:gd name="T3" fmla="*/ 23 h 23"/>
                <a:gd name="T4" fmla="*/ 24 w 24"/>
                <a:gd name="T5" fmla="*/ 11 h 23"/>
                <a:gd name="T6" fmla="*/ 0 w 24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23">
                  <a:moveTo>
                    <a:pt x="0" y="0"/>
                  </a:moveTo>
                  <a:cubicBezTo>
                    <a:pt x="1" y="8"/>
                    <a:pt x="3" y="16"/>
                    <a:pt x="6" y="23"/>
                  </a:cubicBezTo>
                  <a:cubicBezTo>
                    <a:pt x="19" y="20"/>
                    <a:pt x="19" y="22"/>
                    <a:pt x="24" y="11"/>
                  </a:cubicBezTo>
                  <a:cubicBezTo>
                    <a:pt x="20" y="0"/>
                    <a:pt x="4" y="8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76" name="Freeform 80"/>
            <p:cNvSpPr>
              <a:spLocks/>
            </p:cNvSpPr>
            <p:nvPr/>
          </p:nvSpPr>
          <p:spPr bwMode="ltGray">
            <a:xfrm>
              <a:off x="4338" y="2513"/>
              <a:ext cx="45" cy="37"/>
            </a:xfrm>
            <a:custGeom>
              <a:avLst/>
              <a:gdLst>
                <a:gd name="T0" fmla="*/ 9 w 60"/>
                <a:gd name="T1" fmla="*/ 0 h 49"/>
                <a:gd name="T2" fmla="*/ 0 w 60"/>
                <a:gd name="T3" fmla="*/ 18 h 49"/>
                <a:gd name="T4" fmla="*/ 28 w 60"/>
                <a:gd name="T5" fmla="*/ 33 h 49"/>
                <a:gd name="T6" fmla="*/ 42 w 60"/>
                <a:gd name="T7" fmla="*/ 46 h 49"/>
                <a:gd name="T8" fmla="*/ 60 w 60"/>
                <a:gd name="T9" fmla="*/ 42 h 49"/>
                <a:gd name="T10" fmla="*/ 49 w 60"/>
                <a:gd name="T11" fmla="*/ 24 h 49"/>
                <a:gd name="T12" fmla="*/ 28 w 60"/>
                <a:gd name="T13" fmla="*/ 3 h 49"/>
                <a:gd name="T14" fmla="*/ 19 w 60"/>
                <a:gd name="T15" fmla="*/ 16 h 49"/>
                <a:gd name="T16" fmla="*/ 9 w 60"/>
                <a:gd name="T1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49">
                  <a:moveTo>
                    <a:pt x="9" y="0"/>
                  </a:moveTo>
                  <a:cubicBezTo>
                    <a:pt x="8" y="7"/>
                    <a:pt x="0" y="18"/>
                    <a:pt x="0" y="18"/>
                  </a:cubicBezTo>
                  <a:cubicBezTo>
                    <a:pt x="2" y="36"/>
                    <a:pt x="9" y="31"/>
                    <a:pt x="28" y="33"/>
                  </a:cubicBezTo>
                  <a:cubicBezTo>
                    <a:pt x="33" y="40"/>
                    <a:pt x="33" y="44"/>
                    <a:pt x="42" y="46"/>
                  </a:cubicBezTo>
                  <a:cubicBezTo>
                    <a:pt x="49" y="49"/>
                    <a:pt x="56" y="49"/>
                    <a:pt x="60" y="42"/>
                  </a:cubicBezTo>
                  <a:cubicBezTo>
                    <a:pt x="58" y="32"/>
                    <a:pt x="59" y="26"/>
                    <a:pt x="49" y="24"/>
                  </a:cubicBezTo>
                  <a:cubicBezTo>
                    <a:pt x="47" y="12"/>
                    <a:pt x="41" y="5"/>
                    <a:pt x="28" y="3"/>
                  </a:cubicBezTo>
                  <a:cubicBezTo>
                    <a:pt x="23" y="10"/>
                    <a:pt x="30" y="23"/>
                    <a:pt x="19" y="16"/>
                  </a:cubicBezTo>
                  <a:cubicBezTo>
                    <a:pt x="17" y="6"/>
                    <a:pt x="20" y="0"/>
                    <a:pt x="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77" name="Freeform 81"/>
            <p:cNvSpPr>
              <a:spLocks/>
            </p:cNvSpPr>
            <p:nvPr/>
          </p:nvSpPr>
          <p:spPr bwMode="ltGray">
            <a:xfrm>
              <a:off x="4407" y="2583"/>
              <a:ext cx="24" cy="33"/>
            </a:xfrm>
            <a:custGeom>
              <a:avLst/>
              <a:gdLst>
                <a:gd name="T0" fmla="*/ 28 w 32"/>
                <a:gd name="T1" fmla="*/ 0 h 44"/>
                <a:gd name="T2" fmla="*/ 10 w 32"/>
                <a:gd name="T3" fmla="*/ 11 h 44"/>
                <a:gd name="T4" fmla="*/ 12 w 32"/>
                <a:gd name="T5" fmla="*/ 32 h 44"/>
                <a:gd name="T6" fmla="*/ 24 w 32"/>
                <a:gd name="T7" fmla="*/ 36 h 44"/>
                <a:gd name="T8" fmla="*/ 28 w 3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78" name="Freeform 82"/>
            <p:cNvSpPr>
              <a:spLocks/>
            </p:cNvSpPr>
            <p:nvPr/>
          </p:nvSpPr>
          <p:spPr bwMode="ltGray">
            <a:xfrm>
              <a:off x="4674" y="2541"/>
              <a:ext cx="46" cy="47"/>
            </a:xfrm>
            <a:custGeom>
              <a:avLst/>
              <a:gdLst>
                <a:gd name="T0" fmla="*/ 7 w 61"/>
                <a:gd name="T1" fmla="*/ 0 h 63"/>
                <a:gd name="T2" fmla="*/ 0 w 61"/>
                <a:gd name="T3" fmla="*/ 14 h 63"/>
                <a:gd name="T4" fmla="*/ 24 w 61"/>
                <a:gd name="T5" fmla="*/ 35 h 63"/>
                <a:gd name="T6" fmla="*/ 36 w 61"/>
                <a:gd name="T7" fmla="*/ 54 h 63"/>
                <a:gd name="T8" fmla="*/ 46 w 61"/>
                <a:gd name="T9" fmla="*/ 63 h 63"/>
                <a:gd name="T10" fmla="*/ 61 w 61"/>
                <a:gd name="T11" fmla="*/ 56 h 63"/>
                <a:gd name="T12" fmla="*/ 33 w 61"/>
                <a:gd name="T13" fmla="*/ 17 h 63"/>
                <a:gd name="T14" fmla="*/ 7 w 61"/>
                <a:gd name="T1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63">
                  <a:moveTo>
                    <a:pt x="7" y="0"/>
                  </a:moveTo>
                  <a:cubicBezTo>
                    <a:pt x="6" y="6"/>
                    <a:pt x="3" y="9"/>
                    <a:pt x="0" y="14"/>
                  </a:cubicBezTo>
                  <a:cubicBezTo>
                    <a:pt x="7" y="23"/>
                    <a:pt x="13" y="31"/>
                    <a:pt x="24" y="35"/>
                  </a:cubicBezTo>
                  <a:cubicBezTo>
                    <a:pt x="27" y="42"/>
                    <a:pt x="31" y="48"/>
                    <a:pt x="36" y="54"/>
                  </a:cubicBezTo>
                  <a:cubicBezTo>
                    <a:pt x="37" y="61"/>
                    <a:pt x="40" y="59"/>
                    <a:pt x="46" y="63"/>
                  </a:cubicBezTo>
                  <a:cubicBezTo>
                    <a:pt x="54" y="62"/>
                    <a:pt x="56" y="62"/>
                    <a:pt x="61" y="56"/>
                  </a:cubicBezTo>
                  <a:cubicBezTo>
                    <a:pt x="59" y="46"/>
                    <a:pt x="42" y="23"/>
                    <a:pt x="33" y="17"/>
                  </a:cubicBezTo>
                  <a:cubicBezTo>
                    <a:pt x="23" y="10"/>
                    <a:pt x="14" y="9"/>
                    <a:pt x="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79" name="Freeform 83"/>
            <p:cNvSpPr>
              <a:spLocks/>
            </p:cNvSpPr>
            <p:nvPr/>
          </p:nvSpPr>
          <p:spPr bwMode="ltGray">
            <a:xfrm>
              <a:off x="4277" y="2600"/>
              <a:ext cx="46" cy="50"/>
            </a:xfrm>
            <a:custGeom>
              <a:avLst/>
              <a:gdLst>
                <a:gd name="T0" fmla="*/ 28 w 61"/>
                <a:gd name="T1" fmla="*/ 7 h 67"/>
                <a:gd name="T2" fmla="*/ 30 w 61"/>
                <a:gd name="T3" fmla="*/ 34 h 67"/>
                <a:gd name="T4" fmla="*/ 16 w 61"/>
                <a:gd name="T5" fmla="*/ 43 h 67"/>
                <a:gd name="T6" fmla="*/ 22 w 61"/>
                <a:gd name="T7" fmla="*/ 67 h 67"/>
                <a:gd name="T8" fmla="*/ 48 w 61"/>
                <a:gd name="T9" fmla="*/ 58 h 67"/>
                <a:gd name="T10" fmla="*/ 60 w 61"/>
                <a:gd name="T11" fmla="*/ 47 h 67"/>
                <a:gd name="T12" fmla="*/ 51 w 61"/>
                <a:gd name="T13" fmla="*/ 28 h 67"/>
                <a:gd name="T14" fmla="*/ 57 w 61"/>
                <a:gd name="T15" fmla="*/ 14 h 67"/>
                <a:gd name="T16" fmla="*/ 55 w 61"/>
                <a:gd name="T17" fmla="*/ 2 h 67"/>
                <a:gd name="T18" fmla="*/ 46 w 61"/>
                <a:gd name="T19" fmla="*/ 4 h 67"/>
                <a:gd name="T20" fmla="*/ 51 w 61"/>
                <a:gd name="T21" fmla="*/ 5 h 67"/>
                <a:gd name="T22" fmla="*/ 49 w 61"/>
                <a:gd name="T23" fmla="*/ 16 h 67"/>
                <a:gd name="T24" fmla="*/ 43 w 61"/>
                <a:gd name="T25" fmla="*/ 23 h 67"/>
                <a:gd name="T26" fmla="*/ 28 w 61"/>
                <a:gd name="T27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67">
                  <a:moveTo>
                    <a:pt x="28" y="7"/>
                  </a:moveTo>
                  <a:cubicBezTo>
                    <a:pt x="17" y="15"/>
                    <a:pt x="24" y="25"/>
                    <a:pt x="30" y="34"/>
                  </a:cubicBezTo>
                  <a:cubicBezTo>
                    <a:pt x="27" y="44"/>
                    <a:pt x="26" y="44"/>
                    <a:pt x="16" y="43"/>
                  </a:cubicBezTo>
                  <a:cubicBezTo>
                    <a:pt x="0" y="46"/>
                    <a:pt x="13" y="63"/>
                    <a:pt x="22" y="67"/>
                  </a:cubicBezTo>
                  <a:cubicBezTo>
                    <a:pt x="31" y="65"/>
                    <a:pt x="39" y="60"/>
                    <a:pt x="48" y="58"/>
                  </a:cubicBezTo>
                  <a:cubicBezTo>
                    <a:pt x="51" y="52"/>
                    <a:pt x="54" y="50"/>
                    <a:pt x="60" y="47"/>
                  </a:cubicBezTo>
                  <a:cubicBezTo>
                    <a:pt x="61" y="40"/>
                    <a:pt x="51" y="28"/>
                    <a:pt x="51" y="28"/>
                  </a:cubicBezTo>
                  <a:cubicBezTo>
                    <a:pt x="52" y="22"/>
                    <a:pt x="55" y="19"/>
                    <a:pt x="57" y="14"/>
                  </a:cubicBezTo>
                  <a:cubicBezTo>
                    <a:pt x="56" y="10"/>
                    <a:pt x="58" y="5"/>
                    <a:pt x="55" y="2"/>
                  </a:cubicBezTo>
                  <a:cubicBezTo>
                    <a:pt x="53" y="0"/>
                    <a:pt x="48" y="2"/>
                    <a:pt x="46" y="4"/>
                  </a:cubicBezTo>
                  <a:cubicBezTo>
                    <a:pt x="45" y="5"/>
                    <a:pt x="49" y="5"/>
                    <a:pt x="51" y="5"/>
                  </a:cubicBezTo>
                  <a:cubicBezTo>
                    <a:pt x="57" y="10"/>
                    <a:pt x="52" y="9"/>
                    <a:pt x="49" y="16"/>
                  </a:cubicBezTo>
                  <a:cubicBezTo>
                    <a:pt x="58" y="23"/>
                    <a:pt x="50" y="22"/>
                    <a:pt x="43" y="23"/>
                  </a:cubicBezTo>
                  <a:cubicBezTo>
                    <a:pt x="34" y="22"/>
                    <a:pt x="31" y="16"/>
                    <a:pt x="28" y="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80" name="Freeform 84"/>
            <p:cNvSpPr>
              <a:spLocks/>
            </p:cNvSpPr>
            <p:nvPr/>
          </p:nvSpPr>
          <p:spPr bwMode="ltGray">
            <a:xfrm>
              <a:off x="4228" y="2619"/>
              <a:ext cx="32" cy="27"/>
            </a:xfrm>
            <a:custGeom>
              <a:avLst/>
              <a:gdLst>
                <a:gd name="T0" fmla="*/ 21 w 43"/>
                <a:gd name="T1" fmla="*/ 3 h 36"/>
                <a:gd name="T2" fmla="*/ 6 w 43"/>
                <a:gd name="T3" fmla="*/ 6 h 36"/>
                <a:gd name="T4" fmla="*/ 33 w 43"/>
                <a:gd name="T5" fmla="*/ 36 h 36"/>
                <a:gd name="T6" fmla="*/ 42 w 43"/>
                <a:gd name="T7" fmla="*/ 30 h 36"/>
                <a:gd name="T8" fmla="*/ 21 w 43"/>
                <a:gd name="T9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6">
                  <a:moveTo>
                    <a:pt x="21" y="3"/>
                  </a:moveTo>
                  <a:cubicBezTo>
                    <a:pt x="14" y="0"/>
                    <a:pt x="12" y="2"/>
                    <a:pt x="6" y="6"/>
                  </a:cubicBezTo>
                  <a:cubicBezTo>
                    <a:pt x="0" y="17"/>
                    <a:pt x="23" y="32"/>
                    <a:pt x="33" y="36"/>
                  </a:cubicBezTo>
                  <a:cubicBezTo>
                    <a:pt x="36" y="35"/>
                    <a:pt x="42" y="34"/>
                    <a:pt x="42" y="30"/>
                  </a:cubicBezTo>
                  <a:cubicBezTo>
                    <a:pt x="43" y="24"/>
                    <a:pt x="27" y="3"/>
                    <a:pt x="21" y="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81" name="Freeform 85"/>
            <p:cNvSpPr>
              <a:spLocks/>
            </p:cNvSpPr>
            <p:nvPr/>
          </p:nvSpPr>
          <p:spPr bwMode="ltGray">
            <a:xfrm>
              <a:off x="4207" y="2590"/>
              <a:ext cx="24" cy="31"/>
            </a:xfrm>
            <a:custGeom>
              <a:avLst/>
              <a:gdLst>
                <a:gd name="T0" fmla="*/ 21 w 32"/>
                <a:gd name="T1" fmla="*/ 0 h 41"/>
                <a:gd name="T2" fmla="*/ 0 w 32"/>
                <a:gd name="T3" fmla="*/ 26 h 41"/>
                <a:gd name="T4" fmla="*/ 16 w 32"/>
                <a:gd name="T5" fmla="*/ 24 h 41"/>
                <a:gd name="T6" fmla="*/ 19 w 32"/>
                <a:gd name="T7" fmla="*/ 29 h 41"/>
                <a:gd name="T8" fmla="*/ 16 w 32"/>
                <a:gd name="T9" fmla="*/ 35 h 41"/>
                <a:gd name="T10" fmla="*/ 30 w 32"/>
                <a:gd name="T11" fmla="*/ 21 h 41"/>
                <a:gd name="T12" fmla="*/ 24 w 32"/>
                <a:gd name="T13" fmla="*/ 9 h 41"/>
                <a:gd name="T14" fmla="*/ 21 w 32"/>
                <a:gd name="T1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41">
                  <a:moveTo>
                    <a:pt x="21" y="0"/>
                  </a:moveTo>
                  <a:cubicBezTo>
                    <a:pt x="15" y="10"/>
                    <a:pt x="6" y="16"/>
                    <a:pt x="0" y="26"/>
                  </a:cubicBezTo>
                  <a:cubicBezTo>
                    <a:pt x="7" y="27"/>
                    <a:pt x="10" y="27"/>
                    <a:pt x="16" y="24"/>
                  </a:cubicBezTo>
                  <a:cubicBezTo>
                    <a:pt x="17" y="26"/>
                    <a:pt x="19" y="27"/>
                    <a:pt x="19" y="29"/>
                  </a:cubicBezTo>
                  <a:cubicBezTo>
                    <a:pt x="19" y="31"/>
                    <a:pt x="15" y="33"/>
                    <a:pt x="16" y="35"/>
                  </a:cubicBezTo>
                  <a:cubicBezTo>
                    <a:pt x="19" y="41"/>
                    <a:pt x="29" y="23"/>
                    <a:pt x="30" y="21"/>
                  </a:cubicBezTo>
                  <a:cubicBezTo>
                    <a:pt x="32" y="9"/>
                    <a:pt x="26" y="19"/>
                    <a:pt x="24" y="9"/>
                  </a:cubicBezTo>
                  <a:cubicBezTo>
                    <a:pt x="25" y="1"/>
                    <a:pt x="27" y="4"/>
                    <a:pt x="2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82" name="Freeform 86"/>
            <p:cNvSpPr>
              <a:spLocks/>
            </p:cNvSpPr>
            <p:nvPr/>
          </p:nvSpPr>
          <p:spPr bwMode="ltGray">
            <a:xfrm>
              <a:off x="4241" y="2601"/>
              <a:ext cx="34" cy="24"/>
            </a:xfrm>
            <a:custGeom>
              <a:avLst/>
              <a:gdLst>
                <a:gd name="T0" fmla="*/ 21 w 45"/>
                <a:gd name="T1" fmla="*/ 0 h 32"/>
                <a:gd name="T2" fmla="*/ 0 w 45"/>
                <a:gd name="T3" fmla="*/ 7 h 32"/>
                <a:gd name="T4" fmla="*/ 27 w 45"/>
                <a:gd name="T5" fmla="*/ 31 h 32"/>
                <a:gd name="T6" fmla="*/ 45 w 45"/>
                <a:gd name="T7" fmla="*/ 24 h 32"/>
                <a:gd name="T8" fmla="*/ 22 w 45"/>
                <a:gd name="T9" fmla="*/ 10 h 32"/>
                <a:gd name="T10" fmla="*/ 21 w 45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32">
                  <a:moveTo>
                    <a:pt x="21" y="0"/>
                  </a:moveTo>
                  <a:cubicBezTo>
                    <a:pt x="10" y="1"/>
                    <a:pt x="8" y="1"/>
                    <a:pt x="0" y="7"/>
                  </a:cubicBezTo>
                  <a:cubicBezTo>
                    <a:pt x="3" y="20"/>
                    <a:pt x="15" y="29"/>
                    <a:pt x="27" y="31"/>
                  </a:cubicBezTo>
                  <a:cubicBezTo>
                    <a:pt x="36" y="30"/>
                    <a:pt x="41" y="32"/>
                    <a:pt x="45" y="24"/>
                  </a:cubicBezTo>
                  <a:cubicBezTo>
                    <a:pt x="32" y="16"/>
                    <a:pt x="30" y="23"/>
                    <a:pt x="22" y="10"/>
                  </a:cubicBezTo>
                  <a:cubicBezTo>
                    <a:pt x="21" y="2"/>
                    <a:pt x="21" y="5"/>
                    <a:pt x="2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83" name="Freeform 87"/>
            <p:cNvSpPr>
              <a:spLocks/>
            </p:cNvSpPr>
            <p:nvPr/>
          </p:nvSpPr>
          <p:spPr bwMode="ltGray">
            <a:xfrm>
              <a:off x="4192" y="2269"/>
              <a:ext cx="27" cy="55"/>
            </a:xfrm>
            <a:custGeom>
              <a:avLst/>
              <a:gdLst>
                <a:gd name="T0" fmla="*/ 30 w 35"/>
                <a:gd name="T1" fmla="*/ 0 h 74"/>
                <a:gd name="T2" fmla="*/ 21 w 35"/>
                <a:gd name="T3" fmla="*/ 15 h 74"/>
                <a:gd name="T4" fmla="*/ 9 w 35"/>
                <a:gd name="T5" fmla="*/ 36 h 74"/>
                <a:gd name="T6" fmla="*/ 0 w 35"/>
                <a:gd name="T7" fmla="*/ 59 h 74"/>
                <a:gd name="T8" fmla="*/ 8 w 35"/>
                <a:gd name="T9" fmla="*/ 74 h 74"/>
                <a:gd name="T10" fmla="*/ 20 w 35"/>
                <a:gd name="T11" fmla="*/ 59 h 74"/>
                <a:gd name="T12" fmla="*/ 35 w 35"/>
                <a:gd name="T13" fmla="*/ 32 h 74"/>
                <a:gd name="T14" fmla="*/ 30 w 35"/>
                <a:gd name="T1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74">
                  <a:moveTo>
                    <a:pt x="30" y="0"/>
                  </a:moveTo>
                  <a:cubicBezTo>
                    <a:pt x="33" y="8"/>
                    <a:pt x="29" y="14"/>
                    <a:pt x="21" y="15"/>
                  </a:cubicBezTo>
                  <a:cubicBezTo>
                    <a:pt x="19" y="27"/>
                    <a:pt x="24" y="33"/>
                    <a:pt x="9" y="36"/>
                  </a:cubicBezTo>
                  <a:cubicBezTo>
                    <a:pt x="13" y="50"/>
                    <a:pt x="12" y="52"/>
                    <a:pt x="0" y="59"/>
                  </a:cubicBezTo>
                  <a:cubicBezTo>
                    <a:pt x="3" y="64"/>
                    <a:pt x="5" y="69"/>
                    <a:pt x="8" y="74"/>
                  </a:cubicBezTo>
                  <a:cubicBezTo>
                    <a:pt x="15" y="71"/>
                    <a:pt x="16" y="65"/>
                    <a:pt x="20" y="59"/>
                  </a:cubicBezTo>
                  <a:cubicBezTo>
                    <a:pt x="22" y="47"/>
                    <a:pt x="28" y="41"/>
                    <a:pt x="35" y="32"/>
                  </a:cubicBezTo>
                  <a:cubicBezTo>
                    <a:pt x="34" y="26"/>
                    <a:pt x="30" y="8"/>
                    <a:pt x="3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84" name="Freeform 88"/>
            <p:cNvSpPr>
              <a:spLocks/>
            </p:cNvSpPr>
            <p:nvPr/>
          </p:nvSpPr>
          <p:spPr bwMode="ltGray">
            <a:xfrm>
              <a:off x="4243" y="2260"/>
              <a:ext cx="19" cy="55"/>
            </a:xfrm>
            <a:custGeom>
              <a:avLst/>
              <a:gdLst>
                <a:gd name="T0" fmla="*/ 13 w 25"/>
                <a:gd name="T1" fmla="*/ 7 h 73"/>
                <a:gd name="T2" fmla="*/ 4 w 25"/>
                <a:gd name="T3" fmla="*/ 8 h 73"/>
                <a:gd name="T4" fmla="*/ 0 w 25"/>
                <a:gd name="T5" fmla="*/ 22 h 73"/>
                <a:gd name="T6" fmla="*/ 15 w 25"/>
                <a:gd name="T7" fmla="*/ 41 h 73"/>
                <a:gd name="T8" fmla="*/ 25 w 25"/>
                <a:gd name="T9" fmla="*/ 56 h 73"/>
                <a:gd name="T10" fmla="*/ 16 w 25"/>
                <a:gd name="T11" fmla="*/ 20 h 73"/>
                <a:gd name="T12" fmla="*/ 13 w 25"/>
                <a:gd name="T13" fmla="*/ 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73">
                  <a:moveTo>
                    <a:pt x="13" y="7"/>
                  </a:moveTo>
                  <a:cubicBezTo>
                    <a:pt x="9" y="0"/>
                    <a:pt x="7" y="2"/>
                    <a:pt x="4" y="8"/>
                  </a:cubicBezTo>
                  <a:cubicBezTo>
                    <a:pt x="3" y="13"/>
                    <a:pt x="1" y="17"/>
                    <a:pt x="0" y="22"/>
                  </a:cubicBezTo>
                  <a:cubicBezTo>
                    <a:pt x="1" y="35"/>
                    <a:pt x="6" y="33"/>
                    <a:pt x="15" y="41"/>
                  </a:cubicBezTo>
                  <a:cubicBezTo>
                    <a:pt x="16" y="52"/>
                    <a:pt x="15" y="73"/>
                    <a:pt x="25" y="56"/>
                  </a:cubicBezTo>
                  <a:cubicBezTo>
                    <a:pt x="24" y="33"/>
                    <a:pt x="23" y="36"/>
                    <a:pt x="16" y="20"/>
                  </a:cubicBezTo>
                  <a:cubicBezTo>
                    <a:pt x="15" y="11"/>
                    <a:pt x="16" y="15"/>
                    <a:pt x="13" y="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85" name="Freeform 89"/>
            <p:cNvSpPr>
              <a:spLocks/>
            </p:cNvSpPr>
            <p:nvPr/>
          </p:nvSpPr>
          <p:spPr bwMode="ltGray">
            <a:xfrm>
              <a:off x="4265" y="2243"/>
              <a:ext cx="10" cy="25"/>
            </a:xfrm>
            <a:custGeom>
              <a:avLst/>
              <a:gdLst>
                <a:gd name="T0" fmla="*/ 11 w 14"/>
                <a:gd name="T1" fmla="*/ 0 h 33"/>
                <a:gd name="T2" fmla="*/ 1 w 14"/>
                <a:gd name="T3" fmla="*/ 10 h 33"/>
                <a:gd name="T4" fmla="*/ 11 w 14"/>
                <a:gd name="T5" fmla="*/ 25 h 33"/>
                <a:gd name="T6" fmla="*/ 11 w 14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33">
                  <a:moveTo>
                    <a:pt x="11" y="0"/>
                  </a:moveTo>
                  <a:cubicBezTo>
                    <a:pt x="7" y="3"/>
                    <a:pt x="5" y="7"/>
                    <a:pt x="1" y="10"/>
                  </a:cubicBezTo>
                  <a:cubicBezTo>
                    <a:pt x="2" y="18"/>
                    <a:pt x="0" y="33"/>
                    <a:pt x="11" y="25"/>
                  </a:cubicBezTo>
                  <a:cubicBezTo>
                    <a:pt x="14" y="15"/>
                    <a:pt x="5" y="4"/>
                    <a:pt x="1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86" name="Freeform 90"/>
            <p:cNvSpPr>
              <a:spLocks/>
            </p:cNvSpPr>
            <p:nvPr/>
          </p:nvSpPr>
          <p:spPr bwMode="ltGray">
            <a:xfrm>
              <a:off x="4275" y="2255"/>
              <a:ext cx="21" cy="48"/>
            </a:xfrm>
            <a:custGeom>
              <a:avLst/>
              <a:gdLst>
                <a:gd name="T0" fmla="*/ 5 w 28"/>
                <a:gd name="T1" fmla="*/ 0 h 64"/>
                <a:gd name="T2" fmla="*/ 11 w 28"/>
                <a:gd name="T3" fmla="*/ 14 h 64"/>
                <a:gd name="T4" fmla="*/ 20 w 28"/>
                <a:gd name="T5" fmla="*/ 21 h 64"/>
                <a:gd name="T6" fmla="*/ 8 w 28"/>
                <a:gd name="T7" fmla="*/ 39 h 64"/>
                <a:gd name="T8" fmla="*/ 0 w 28"/>
                <a:gd name="T9" fmla="*/ 56 h 64"/>
                <a:gd name="T10" fmla="*/ 11 w 28"/>
                <a:gd name="T11" fmla="*/ 57 h 64"/>
                <a:gd name="T12" fmla="*/ 26 w 28"/>
                <a:gd name="T13" fmla="*/ 26 h 64"/>
                <a:gd name="T14" fmla="*/ 5 w 28"/>
                <a:gd name="T1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64">
                  <a:moveTo>
                    <a:pt x="5" y="0"/>
                  </a:moveTo>
                  <a:cubicBezTo>
                    <a:pt x="6" y="5"/>
                    <a:pt x="7" y="10"/>
                    <a:pt x="11" y="14"/>
                  </a:cubicBezTo>
                  <a:cubicBezTo>
                    <a:pt x="14" y="17"/>
                    <a:pt x="20" y="21"/>
                    <a:pt x="20" y="21"/>
                  </a:cubicBezTo>
                  <a:cubicBezTo>
                    <a:pt x="9" y="27"/>
                    <a:pt x="0" y="23"/>
                    <a:pt x="8" y="39"/>
                  </a:cubicBezTo>
                  <a:cubicBezTo>
                    <a:pt x="6" y="47"/>
                    <a:pt x="4" y="50"/>
                    <a:pt x="0" y="56"/>
                  </a:cubicBezTo>
                  <a:cubicBezTo>
                    <a:pt x="4" y="62"/>
                    <a:pt x="7" y="64"/>
                    <a:pt x="11" y="57"/>
                  </a:cubicBezTo>
                  <a:cubicBezTo>
                    <a:pt x="13" y="43"/>
                    <a:pt x="10" y="29"/>
                    <a:pt x="26" y="26"/>
                  </a:cubicBezTo>
                  <a:cubicBezTo>
                    <a:pt x="28" y="15"/>
                    <a:pt x="14" y="4"/>
                    <a:pt x="5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87" name="Freeform 91"/>
            <p:cNvSpPr>
              <a:spLocks/>
            </p:cNvSpPr>
            <p:nvPr/>
          </p:nvSpPr>
          <p:spPr bwMode="ltGray">
            <a:xfrm>
              <a:off x="4006" y="2324"/>
              <a:ext cx="12" cy="27"/>
            </a:xfrm>
            <a:custGeom>
              <a:avLst/>
              <a:gdLst>
                <a:gd name="T0" fmla="*/ 14 w 16"/>
                <a:gd name="T1" fmla="*/ 3 h 36"/>
                <a:gd name="T2" fmla="*/ 0 w 16"/>
                <a:gd name="T3" fmla="*/ 7 h 36"/>
                <a:gd name="T4" fmla="*/ 8 w 16"/>
                <a:gd name="T5" fmla="*/ 22 h 36"/>
                <a:gd name="T6" fmla="*/ 14 w 16"/>
                <a:gd name="T7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6">
                  <a:moveTo>
                    <a:pt x="14" y="3"/>
                  </a:moveTo>
                  <a:cubicBezTo>
                    <a:pt x="7" y="0"/>
                    <a:pt x="4" y="1"/>
                    <a:pt x="0" y="7"/>
                  </a:cubicBezTo>
                  <a:cubicBezTo>
                    <a:pt x="3" y="14"/>
                    <a:pt x="2" y="17"/>
                    <a:pt x="8" y="22"/>
                  </a:cubicBezTo>
                  <a:cubicBezTo>
                    <a:pt x="16" y="36"/>
                    <a:pt x="11" y="7"/>
                    <a:pt x="14" y="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88" name="Freeform 92"/>
            <p:cNvSpPr>
              <a:spLocks/>
            </p:cNvSpPr>
            <p:nvPr/>
          </p:nvSpPr>
          <p:spPr bwMode="ltGray">
            <a:xfrm>
              <a:off x="3996" y="2301"/>
              <a:ext cx="10" cy="15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89" name="Freeform 93"/>
            <p:cNvSpPr>
              <a:spLocks/>
            </p:cNvSpPr>
            <p:nvPr/>
          </p:nvSpPr>
          <p:spPr bwMode="ltGray">
            <a:xfrm>
              <a:off x="3992" y="2283"/>
              <a:ext cx="12" cy="14"/>
            </a:xfrm>
            <a:custGeom>
              <a:avLst/>
              <a:gdLst>
                <a:gd name="T0" fmla="*/ 10 w 16"/>
                <a:gd name="T1" fmla="*/ 5 h 19"/>
                <a:gd name="T2" fmla="*/ 0 w 16"/>
                <a:gd name="T3" fmla="*/ 10 h 19"/>
                <a:gd name="T4" fmla="*/ 12 w 16"/>
                <a:gd name="T5" fmla="*/ 19 h 19"/>
                <a:gd name="T6" fmla="*/ 10 w 16"/>
                <a:gd name="T7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9">
                  <a:moveTo>
                    <a:pt x="10" y="5"/>
                  </a:moveTo>
                  <a:cubicBezTo>
                    <a:pt x="4" y="0"/>
                    <a:pt x="1" y="3"/>
                    <a:pt x="0" y="10"/>
                  </a:cubicBezTo>
                  <a:cubicBezTo>
                    <a:pt x="4" y="15"/>
                    <a:pt x="7" y="16"/>
                    <a:pt x="12" y="19"/>
                  </a:cubicBezTo>
                  <a:cubicBezTo>
                    <a:pt x="16" y="12"/>
                    <a:pt x="14" y="12"/>
                    <a:pt x="10" y="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90" name="Freeform 94"/>
            <p:cNvSpPr>
              <a:spLocks/>
            </p:cNvSpPr>
            <p:nvPr/>
          </p:nvSpPr>
          <p:spPr bwMode="ltGray">
            <a:xfrm>
              <a:off x="3980" y="2243"/>
              <a:ext cx="11" cy="19"/>
            </a:xfrm>
            <a:custGeom>
              <a:avLst/>
              <a:gdLst>
                <a:gd name="T0" fmla="*/ 6 w 14"/>
                <a:gd name="T1" fmla="*/ 0 h 25"/>
                <a:gd name="T2" fmla="*/ 0 w 14"/>
                <a:gd name="T3" fmla="*/ 13 h 25"/>
                <a:gd name="T4" fmla="*/ 12 w 14"/>
                <a:gd name="T5" fmla="*/ 24 h 25"/>
                <a:gd name="T6" fmla="*/ 6 w 14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91" name="Freeform 95"/>
            <p:cNvSpPr>
              <a:spLocks/>
            </p:cNvSpPr>
            <p:nvPr/>
          </p:nvSpPr>
          <p:spPr bwMode="ltGray">
            <a:xfrm>
              <a:off x="3982" y="2268"/>
              <a:ext cx="16" cy="13"/>
            </a:xfrm>
            <a:custGeom>
              <a:avLst/>
              <a:gdLst>
                <a:gd name="T0" fmla="*/ 13 w 22"/>
                <a:gd name="T1" fmla="*/ 0 h 18"/>
                <a:gd name="T2" fmla="*/ 19 w 22"/>
                <a:gd name="T3" fmla="*/ 18 h 18"/>
                <a:gd name="T4" fmla="*/ 14 w 22"/>
                <a:gd name="T5" fmla="*/ 6 h 18"/>
                <a:gd name="T6" fmla="*/ 13 w 22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8">
                  <a:moveTo>
                    <a:pt x="13" y="0"/>
                  </a:moveTo>
                  <a:cubicBezTo>
                    <a:pt x="0" y="8"/>
                    <a:pt x="9" y="12"/>
                    <a:pt x="19" y="18"/>
                  </a:cubicBezTo>
                  <a:cubicBezTo>
                    <a:pt x="20" y="11"/>
                    <a:pt x="22" y="8"/>
                    <a:pt x="14" y="6"/>
                  </a:cubicBezTo>
                  <a:cubicBezTo>
                    <a:pt x="9" y="3"/>
                    <a:pt x="9" y="5"/>
                    <a:pt x="1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92" name="Freeform 96"/>
            <p:cNvSpPr>
              <a:spLocks/>
            </p:cNvSpPr>
            <p:nvPr/>
          </p:nvSpPr>
          <p:spPr bwMode="ltGray">
            <a:xfrm>
              <a:off x="4818" y="2891"/>
              <a:ext cx="45" cy="60"/>
            </a:xfrm>
            <a:custGeom>
              <a:avLst/>
              <a:gdLst>
                <a:gd name="T0" fmla="*/ 10 w 60"/>
                <a:gd name="T1" fmla="*/ 7 h 81"/>
                <a:gd name="T2" fmla="*/ 3 w 60"/>
                <a:gd name="T3" fmla="*/ 18 h 81"/>
                <a:gd name="T4" fmla="*/ 15 w 60"/>
                <a:gd name="T5" fmla="*/ 39 h 81"/>
                <a:gd name="T6" fmla="*/ 27 w 60"/>
                <a:gd name="T7" fmla="*/ 54 h 81"/>
                <a:gd name="T8" fmla="*/ 40 w 60"/>
                <a:gd name="T9" fmla="*/ 63 h 81"/>
                <a:gd name="T10" fmla="*/ 51 w 60"/>
                <a:gd name="T11" fmla="*/ 81 h 81"/>
                <a:gd name="T12" fmla="*/ 52 w 60"/>
                <a:gd name="T13" fmla="*/ 57 h 81"/>
                <a:gd name="T14" fmla="*/ 43 w 60"/>
                <a:gd name="T15" fmla="*/ 37 h 81"/>
                <a:gd name="T16" fmla="*/ 25 w 60"/>
                <a:gd name="T17" fmla="*/ 18 h 81"/>
                <a:gd name="T18" fmla="*/ 10 w 60"/>
                <a:gd name="T19" fmla="*/ 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81">
                  <a:moveTo>
                    <a:pt x="10" y="7"/>
                  </a:moveTo>
                  <a:cubicBezTo>
                    <a:pt x="0" y="0"/>
                    <a:pt x="0" y="9"/>
                    <a:pt x="3" y="18"/>
                  </a:cubicBezTo>
                  <a:cubicBezTo>
                    <a:pt x="5" y="25"/>
                    <a:pt x="12" y="32"/>
                    <a:pt x="15" y="39"/>
                  </a:cubicBezTo>
                  <a:cubicBezTo>
                    <a:pt x="16" y="51"/>
                    <a:pt x="17" y="51"/>
                    <a:pt x="27" y="54"/>
                  </a:cubicBezTo>
                  <a:cubicBezTo>
                    <a:pt x="31" y="57"/>
                    <a:pt x="36" y="60"/>
                    <a:pt x="40" y="63"/>
                  </a:cubicBezTo>
                  <a:cubicBezTo>
                    <a:pt x="43" y="70"/>
                    <a:pt x="45" y="77"/>
                    <a:pt x="51" y="81"/>
                  </a:cubicBezTo>
                  <a:cubicBezTo>
                    <a:pt x="60" y="75"/>
                    <a:pt x="56" y="66"/>
                    <a:pt x="52" y="57"/>
                  </a:cubicBezTo>
                  <a:cubicBezTo>
                    <a:pt x="51" y="49"/>
                    <a:pt x="50" y="41"/>
                    <a:pt x="43" y="37"/>
                  </a:cubicBezTo>
                  <a:cubicBezTo>
                    <a:pt x="37" y="30"/>
                    <a:pt x="33" y="23"/>
                    <a:pt x="25" y="18"/>
                  </a:cubicBezTo>
                  <a:cubicBezTo>
                    <a:pt x="20" y="12"/>
                    <a:pt x="17" y="9"/>
                    <a:pt x="10" y="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93" name="Freeform 97"/>
            <p:cNvSpPr>
              <a:spLocks/>
            </p:cNvSpPr>
            <p:nvPr/>
          </p:nvSpPr>
          <p:spPr bwMode="ltGray">
            <a:xfrm>
              <a:off x="5049" y="2842"/>
              <a:ext cx="53" cy="46"/>
            </a:xfrm>
            <a:custGeom>
              <a:avLst/>
              <a:gdLst>
                <a:gd name="T0" fmla="*/ 28 w 71"/>
                <a:gd name="T1" fmla="*/ 23 h 61"/>
                <a:gd name="T2" fmla="*/ 13 w 71"/>
                <a:gd name="T3" fmla="*/ 32 h 61"/>
                <a:gd name="T4" fmla="*/ 1 w 71"/>
                <a:gd name="T5" fmla="*/ 44 h 61"/>
                <a:gd name="T6" fmla="*/ 13 w 71"/>
                <a:gd name="T7" fmla="*/ 59 h 61"/>
                <a:gd name="T8" fmla="*/ 28 w 71"/>
                <a:gd name="T9" fmla="*/ 44 h 61"/>
                <a:gd name="T10" fmla="*/ 40 w 71"/>
                <a:gd name="T11" fmla="*/ 23 h 61"/>
                <a:gd name="T12" fmla="*/ 55 w 71"/>
                <a:gd name="T13" fmla="*/ 0 h 61"/>
                <a:gd name="T14" fmla="*/ 71 w 71"/>
                <a:gd name="T15" fmla="*/ 11 h 61"/>
                <a:gd name="T16" fmla="*/ 35 w 71"/>
                <a:gd name="T17" fmla="*/ 23 h 61"/>
                <a:gd name="T18" fmla="*/ 28 w 71"/>
                <a:gd name="T19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61">
                  <a:moveTo>
                    <a:pt x="28" y="23"/>
                  </a:moveTo>
                  <a:cubicBezTo>
                    <a:pt x="25" y="33"/>
                    <a:pt x="25" y="33"/>
                    <a:pt x="13" y="32"/>
                  </a:cubicBezTo>
                  <a:cubicBezTo>
                    <a:pt x="2" y="33"/>
                    <a:pt x="3" y="34"/>
                    <a:pt x="1" y="44"/>
                  </a:cubicBezTo>
                  <a:cubicBezTo>
                    <a:pt x="2" y="60"/>
                    <a:pt x="0" y="61"/>
                    <a:pt x="13" y="59"/>
                  </a:cubicBezTo>
                  <a:cubicBezTo>
                    <a:pt x="19" y="54"/>
                    <a:pt x="21" y="48"/>
                    <a:pt x="28" y="44"/>
                  </a:cubicBezTo>
                  <a:cubicBezTo>
                    <a:pt x="30" y="33"/>
                    <a:pt x="28" y="25"/>
                    <a:pt x="40" y="23"/>
                  </a:cubicBezTo>
                  <a:cubicBezTo>
                    <a:pt x="42" y="12"/>
                    <a:pt x="44" y="4"/>
                    <a:pt x="55" y="0"/>
                  </a:cubicBezTo>
                  <a:cubicBezTo>
                    <a:pt x="65" y="2"/>
                    <a:pt x="69" y="1"/>
                    <a:pt x="71" y="11"/>
                  </a:cubicBezTo>
                  <a:cubicBezTo>
                    <a:pt x="63" y="22"/>
                    <a:pt x="48" y="21"/>
                    <a:pt x="35" y="23"/>
                  </a:cubicBezTo>
                  <a:cubicBezTo>
                    <a:pt x="30" y="27"/>
                    <a:pt x="32" y="27"/>
                    <a:pt x="28" y="2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94" name="Freeform 98"/>
            <p:cNvSpPr>
              <a:spLocks/>
            </p:cNvSpPr>
            <p:nvPr/>
          </p:nvSpPr>
          <p:spPr bwMode="ltGray">
            <a:xfrm>
              <a:off x="4889" y="2817"/>
              <a:ext cx="17" cy="23"/>
            </a:xfrm>
            <a:custGeom>
              <a:avLst/>
              <a:gdLst>
                <a:gd name="T0" fmla="*/ 9 w 23"/>
                <a:gd name="T1" fmla="*/ 0 h 30"/>
                <a:gd name="T2" fmla="*/ 0 w 23"/>
                <a:gd name="T3" fmla="*/ 14 h 30"/>
                <a:gd name="T4" fmla="*/ 12 w 23"/>
                <a:gd name="T5" fmla="*/ 30 h 30"/>
                <a:gd name="T6" fmla="*/ 9 w 23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30">
                  <a:moveTo>
                    <a:pt x="9" y="0"/>
                  </a:moveTo>
                  <a:cubicBezTo>
                    <a:pt x="8" y="7"/>
                    <a:pt x="3" y="8"/>
                    <a:pt x="0" y="14"/>
                  </a:cubicBezTo>
                  <a:cubicBezTo>
                    <a:pt x="3" y="21"/>
                    <a:pt x="8" y="24"/>
                    <a:pt x="12" y="30"/>
                  </a:cubicBezTo>
                  <a:cubicBezTo>
                    <a:pt x="23" y="15"/>
                    <a:pt x="4" y="9"/>
                    <a:pt x="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95" name="Freeform 99"/>
            <p:cNvSpPr>
              <a:spLocks/>
            </p:cNvSpPr>
            <p:nvPr/>
          </p:nvSpPr>
          <p:spPr bwMode="ltGray">
            <a:xfrm>
              <a:off x="4881" y="2795"/>
              <a:ext cx="20" cy="17"/>
            </a:xfrm>
            <a:custGeom>
              <a:avLst/>
              <a:gdLst>
                <a:gd name="T0" fmla="*/ 19 w 26"/>
                <a:gd name="T1" fmla="*/ 0 h 23"/>
                <a:gd name="T2" fmla="*/ 0 w 26"/>
                <a:gd name="T3" fmla="*/ 14 h 23"/>
                <a:gd name="T4" fmla="*/ 21 w 26"/>
                <a:gd name="T5" fmla="*/ 20 h 23"/>
                <a:gd name="T6" fmla="*/ 19 w 26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3">
                  <a:moveTo>
                    <a:pt x="19" y="0"/>
                  </a:moveTo>
                  <a:cubicBezTo>
                    <a:pt x="17" y="12"/>
                    <a:pt x="10" y="11"/>
                    <a:pt x="0" y="14"/>
                  </a:cubicBezTo>
                  <a:cubicBezTo>
                    <a:pt x="5" y="23"/>
                    <a:pt x="11" y="22"/>
                    <a:pt x="21" y="20"/>
                  </a:cubicBezTo>
                  <a:cubicBezTo>
                    <a:pt x="26" y="12"/>
                    <a:pt x="23" y="7"/>
                    <a:pt x="1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96" name="Freeform 100"/>
            <p:cNvSpPr>
              <a:spLocks/>
            </p:cNvSpPr>
            <p:nvPr/>
          </p:nvSpPr>
          <p:spPr bwMode="ltGray">
            <a:xfrm>
              <a:off x="4728" y="2601"/>
              <a:ext cx="24" cy="33"/>
            </a:xfrm>
            <a:custGeom>
              <a:avLst/>
              <a:gdLst>
                <a:gd name="T0" fmla="*/ 28 w 32"/>
                <a:gd name="T1" fmla="*/ 0 h 44"/>
                <a:gd name="T2" fmla="*/ 10 w 32"/>
                <a:gd name="T3" fmla="*/ 11 h 44"/>
                <a:gd name="T4" fmla="*/ 12 w 32"/>
                <a:gd name="T5" fmla="*/ 32 h 44"/>
                <a:gd name="T6" fmla="*/ 24 w 32"/>
                <a:gd name="T7" fmla="*/ 36 h 44"/>
                <a:gd name="T8" fmla="*/ 28 w 3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97" name="Freeform 101"/>
            <p:cNvSpPr>
              <a:spLocks/>
            </p:cNvSpPr>
            <p:nvPr/>
          </p:nvSpPr>
          <p:spPr bwMode="ltGray">
            <a:xfrm>
              <a:off x="4762" y="2644"/>
              <a:ext cx="26" cy="33"/>
            </a:xfrm>
            <a:custGeom>
              <a:avLst/>
              <a:gdLst>
                <a:gd name="T0" fmla="*/ 30 w 34"/>
                <a:gd name="T1" fmla="*/ 0 h 44"/>
                <a:gd name="T2" fmla="*/ 10 w 34"/>
                <a:gd name="T3" fmla="*/ 9 h 44"/>
                <a:gd name="T4" fmla="*/ 14 w 34"/>
                <a:gd name="T5" fmla="*/ 32 h 44"/>
                <a:gd name="T6" fmla="*/ 26 w 34"/>
                <a:gd name="T7" fmla="*/ 36 h 44"/>
                <a:gd name="T8" fmla="*/ 30 w 3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4">
                  <a:moveTo>
                    <a:pt x="30" y="0"/>
                  </a:moveTo>
                  <a:cubicBezTo>
                    <a:pt x="34" y="10"/>
                    <a:pt x="18" y="7"/>
                    <a:pt x="10" y="9"/>
                  </a:cubicBezTo>
                  <a:cubicBezTo>
                    <a:pt x="0" y="16"/>
                    <a:pt x="9" y="24"/>
                    <a:pt x="14" y="32"/>
                  </a:cubicBezTo>
                  <a:cubicBezTo>
                    <a:pt x="16" y="44"/>
                    <a:pt x="17" y="41"/>
                    <a:pt x="26" y="36"/>
                  </a:cubicBezTo>
                  <a:cubicBezTo>
                    <a:pt x="34" y="25"/>
                    <a:pt x="31" y="14"/>
                    <a:pt x="3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98" name="Freeform 102"/>
            <p:cNvSpPr>
              <a:spLocks/>
            </p:cNvSpPr>
            <p:nvPr/>
          </p:nvSpPr>
          <p:spPr bwMode="ltGray">
            <a:xfrm>
              <a:off x="4789" y="2707"/>
              <a:ext cx="28" cy="28"/>
            </a:xfrm>
            <a:custGeom>
              <a:avLst/>
              <a:gdLst>
                <a:gd name="T0" fmla="*/ 34 w 38"/>
                <a:gd name="T1" fmla="*/ 2 h 37"/>
                <a:gd name="T2" fmla="*/ 10 w 38"/>
                <a:gd name="T3" fmla="*/ 2 h 37"/>
                <a:gd name="T4" fmla="*/ 14 w 38"/>
                <a:gd name="T5" fmla="*/ 25 h 37"/>
                <a:gd name="T6" fmla="*/ 26 w 38"/>
                <a:gd name="T7" fmla="*/ 29 h 37"/>
                <a:gd name="T8" fmla="*/ 34 w 38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7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9" y="17"/>
                    <a:pt x="14" y="25"/>
                  </a:cubicBezTo>
                  <a:cubicBezTo>
                    <a:pt x="16" y="37"/>
                    <a:pt x="17" y="34"/>
                    <a:pt x="26" y="29"/>
                  </a:cubicBezTo>
                  <a:cubicBezTo>
                    <a:pt x="34" y="18"/>
                    <a:pt x="35" y="16"/>
                    <a:pt x="34" y="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99" name="Freeform 103"/>
            <p:cNvSpPr>
              <a:spLocks/>
            </p:cNvSpPr>
            <p:nvPr/>
          </p:nvSpPr>
          <p:spPr bwMode="ltGray">
            <a:xfrm>
              <a:off x="4823" y="2697"/>
              <a:ext cx="28" cy="26"/>
            </a:xfrm>
            <a:custGeom>
              <a:avLst/>
              <a:gdLst>
                <a:gd name="T0" fmla="*/ 34 w 38"/>
                <a:gd name="T1" fmla="*/ 2 h 34"/>
                <a:gd name="T2" fmla="*/ 10 w 38"/>
                <a:gd name="T3" fmla="*/ 2 h 34"/>
                <a:gd name="T4" fmla="*/ 16 w 38"/>
                <a:gd name="T5" fmla="*/ 22 h 34"/>
                <a:gd name="T6" fmla="*/ 27 w 38"/>
                <a:gd name="T7" fmla="*/ 22 h 34"/>
                <a:gd name="T8" fmla="*/ 34 w 38"/>
                <a:gd name="T9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4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11" y="14"/>
                    <a:pt x="16" y="22"/>
                  </a:cubicBezTo>
                  <a:cubicBezTo>
                    <a:pt x="18" y="34"/>
                    <a:pt x="18" y="27"/>
                    <a:pt x="27" y="22"/>
                  </a:cubicBezTo>
                  <a:cubicBezTo>
                    <a:pt x="35" y="11"/>
                    <a:pt x="35" y="16"/>
                    <a:pt x="34" y="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00" name="Freeform 104"/>
            <p:cNvSpPr>
              <a:spLocks/>
            </p:cNvSpPr>
            <p:nvPr/>
          </p:nvSpPr>
          <p:spPr bwMode="ltGray">
            <a:xfrm>
              <a:off x="4813" y="2661"/>
              <a:ext cx="26" cy="20"/>
            </a:xfrm>
            <a:custGeom>
              <a:avLst/>
              <a:gdLst>
                <a:gd name="T0" fmla="*/ 31 w 35"/>
                <a:gd name="T1" fmla="*/ 1 h 27"/>
                <a:gd name="T2" fmla="*/ 10 w 35"/>
                <a:gd name="T3" fmla="*/ 2 h 27"/>
                <a:gd name="T4" fmla="*/ 13 w 35"/>
                <a:gd name="T5" fmla="*/ 15 h 27"/>
                <a:gd name="T6" fmla="*/ 25 w 35"/>
                <a:gd name="T7" fmla="*/ 19 h 27"/>
                <a:gd name="T8" fmla="*/ 31 w 35"/>
                <a:gd name="T9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7">
                  <a:moveTo>
                    <a:pt x="31" y="1"/>
                  </a:moveTo>
                  <a:cubicBezTo>
                    <a:pt x="35" y="11"/>
                    <a:pt x="18" y="0"/>
                    <a:pt x="10" y="2"/>
                  </a:cubicBezTo>
                  <a:cubicBezTo>
                    <a:pt x="0" y="9"/>
                    <a:pt x="8" y="7"/>
                    <a:pt x="13" y="15"/>
                  </a:cubicBezTo>
                  <a:cubicBezTo>
                    <a:pt x="15" y="27"/>
                    <a:pt x="16" y="24"/>
                    <a:pt x="25" y="19"/>
                  </a:cubicBezTo>
                  <a:cubicBezTo>
                    <a:pt x="33" y="8"/>
                    <a:pt x="32" y="15"/>
                    <a:pt x="31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01" name="Freeform 105"/>
            <p:cNvSpPr>
              <a:spLocks/>
            </p:cNvSpPr>
            <p:nvPr/>
          </p:nvSpPr>
          <p:spPr bwMode="ltGray">
            <a:xfrm>
              <a:off x="4787" y="2636"/>
              <a:ext cx="26" cy="35"/>
            </a:xfrm>
            <a:custGeom>
              <a:avLst/>
              <a:gdLst>
                <a:gd name="T0" fmla="*/ 28 w 35"/>
                <a:gd name="T1" fmla="*/ 16 h 47"/>
                <a:gd name="T2" fmla="*/ 19 w 35"/>
                <a:gd name="T3" fmla="*/ 2 h 47"/>
                <a:gd name="T4" fmla="*/ 10 w 35"/>
                <a:gd name="T5" fmla="*/ 25 h 47"/>
                <a:gd name="T6" fmla="*/ 19 w 35"/>
                <a:gd name="T7" fmla="*/ 35 h 47"/>
                <a:gd name="T8" fmla="*/ 27 w 35"/>
                <a:gd name="T9" fmla="*/ 29 h 47"/>
                <a:gd name="T10" fmla="*/ 28 w 35"/>
                <a:gd name="T11" fmla="*/ 1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47">
                  <a:moveTo>
                    <a:pt x="28" y="16"/>
                  </a:moveTo>
                  <a:cubicBezTo>
                    <a:pt x="27" y="13"/>
                    <a:pt x="22" y="0"/>
                    <a:pt x="19" y="2"/>
                  </a:cubicBezTo>
                  <a:cubicBezTo>
                    <a:pt x="16" y="4"/>
                    <a:pt x="10" y="20"/>
                    <a:pt x="10" y="25"/>
                  </a:cubicBezTo>
                  <a:cubicBezTo>
                    <a:pt x="0" y="32"/>
                    <a:pt x="14" y="27"/>
                    <a:pt x="19" y="35"/>
                  </a:cubicBezTo>
                  <a:cubicBezTo>
                    <a:pt x="21" y="47"/>
                    <a:pt x="18" y="34"/>
                    <a:pt x="27" y="29"/>
                  </a:cubicBezTo>
                  <a:cubicBezTo>
                    <a:pt x="35" y="18"/>
                    <a:pt x="29" y="30"/>
                    <a:pt x="28" y="1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02" name="Freeform 106"/>
            <p:cNvSpPr>
              <a:spLocks/>
            </p:cNvSpPr>
            <p:nvPr/>
          </p:nvSpPr>
          <p:spPr bwMode="ltGray">
            <a:xfrm>
              <a:off x="4755" y="2620"/>
              <a:ext cx="24" cy="26"/>
            </a:xfrm>
            <a:custGeom>
              <a:avLst/>
              <a:gdLst>
                <a:gd name="T0" fmla="*/ 22 w 32"/>
                <a:gd name="T1" fmla="*/ 10 h 35"/>
                <a:gd name="T2" fmla="*/ 10 w 32"/>
                <a:gd name="T3" fmla="*/ 2 h 35"/>
                <a:gd name="T4" fmla="*/ 12 w 32"/>
                <a:gd name="T5" fmla="*/ 23 h 35"/>
                <a:gd name="T6" fmla="*/ 24 w 32"/>
                <a:gd name="T7" fmla="*/ 27 h 35"/>
                <a:gd name="T8" fmla="*/ 22 w 32"/>
                <a:gd name="T9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03" name="Freeform 107"/>
            <p:cNvSpPr>
              <a:spLocks/>
            </p:cNvSpPr>
            <p:nvPr/>
          </p:nvSpPr>
          <p:spPr bwMode="ltGray">
            <a:xfrm>
              <a:off x="4795" y="2673"/>
              <a:ext cx="24" cy="26"/>
            </a:xfrm>
            <a:custGeom>
              <a:avLst/>
              <a:gdLst>
                <a:gd name="T0" fmla="*/ 22 w 32"/>
                <a:gd name="T1" fmla="*/ 10 h 35"/>
                <a:gd name="T2" fmla="*/ 10 w 32"/>
                <a:gd name="T3" fmla="*/ 2 h 35"/>
                <a:gd name="T4" fmla="*/ 12 w 32"/>
                <a:gd name="T5" fmla="*/ 23 h 35"/>
                <a:gd name="T6" fmla="*/ 24 w 32"/>
                <a:gd name="T7" fmla="*/ 27 h 35"/>
                <a:gd name="T8" fmla="*/ 22 w 32"/>
                <a:gd name="T9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04" name="Freeform 108"/>
            <p:cNvSpPr>
              <a:spLocks/>
            </p:cNvSpPr>
            <p:nvPr/>
          </p:nvSpPr>
          <p:spPr bwMode="ltGray">
            <a:xfrm>
              <a:off x="2526" y="1398"/>
              <a:ext cx="761" cy="542"/>
            </a:xfrm>
            <a:custGeom>
              <a:avLst/>
              <a:gdLst>
                <a:gd name="T0" fmla="*/ 104 w 1016"/>
                <a:gd name="T1" fmla="*/ 660 h 723"/>
                <a:gd name="T2" fmla="*/ 5 w 1016"/>
                <a:gd name="T3" fmla="*/ 657 h 723"/>
                <a:gd name="T4" fmla="*/ 26 w 1016"/>
                <a:gd name="T5" fmla="*/ 550 h 723"/>
                <a:gd name="T6" fmla="*/ 121 w 1016"/>
                <a:gd name="T7" fmla="*/ 528 h 723"/>
                <a:gd name="T8" fmla="*/ 116 w 1016"/>
                <a:gd name="T9" fmla="*/ 441 h 723"/>
                <a:gd name="T10" fmla="*/ 173 w 1016"/>
                <a:gd name="T11" fmla="*/ 406 h 723"/>
                <a:gd name="T12" fmla="*/ 277 w 1016"/>
                <a:gd name="T13" fmla="*/ 363 h 723"/>
                <a:gd name="T14" fmla="*/ 329 w 1016"/>
                <a:gd name="T15" fmla="*/ 288 h 723"/>
                <a:gd name="T16" fmla="*/ 367 w 1016"/>
                <a:gd name="T17" fmla="*/ 310 h 723"/>
                <a:gd name="T18" fmla="*/ 475 w 1016"/>
                <a:gd name="T19" fmla="*/ 319 h 723"/>
                <a:gd name="T20" fmla="*/ 539 w 1016"/>
                <a:gd name="T21" fmla="*/ 264 h 723"/>
                <a:gd name="T22" fmla="*/ 589 w 1016"/>
                <a:gd name="T23" fmla="*/ 237 h 723"/>
                <a:gd name="T24" fmla="*/ 575 w 1016"/>
                <a:gd name="T25" fmla="*/ 220 h 723"/>
                <a:gd name="T26" fmla="*/ 578 w 1016"/>
                <a:gd name="T27" fmla="*/ 121 h 723"/>
                <a:gd name="T28" fmla="*/ 508 w 1016"/>
                <a:gd name="T29" fmla="*/ 141 h 723"/>
                <a:gd name="T30" fmla="*/ 482 w 1016"/>
                <a:gd name="T31" fmla="*/ 241 h 723"/>
                <a:gd name="T32" fmla="*/ 404 w 1016"/>
                <a:gd name="T33" fmla="*/ 288 h 723"/>
                <a:gd name="T34" fmla="*/ 337 w 1016"/>
                <a:gd name="T35" fmla="*/ 262 h 723"/>
                <a:gd name="T36" fmla="*/ 298 w 1016"/>
                <a:gd name="T37" fmla="*/ 195 h 723"/>
                <a:gd name="T38" fmla="*/ 382 w 1016"/>
                <a:gd name="T39" fmla="*/ 118 h 723"/>
                <a:gd name="T40" fmla="*/ 470 w 1016"/>
                <a:gd name="T41" fmla="*/ 25 h 723"/>
                <a:gd name="T42" fmla="*/ 574 w 1016"/>
                <a:gd name="T43" fmla="*/ 4 h 723"/>
                <a:gd name="T44" fmla="*/ 646 w 1016"/>
                <a:gd name="T45" fmla="*/ 28 h 723"/>
                <a:gd name="T46" fmla="*/ 742 w 1016"/>
                <a:gd name="T47" fmla="*/ 43 h 723"/>
                <a:gd name="T48" fmla="*/ 799 w 1016"/>
                <a:gd name="T49" fmla="*/ 82 h 723"/>
                <a:gd name="T50" fmla="*/ 829 w 1016"/>
                <a:gd name="T51" fmla="*/ 91 h 723"/>
                <a:gd name="T52" fmla="*/ 877 w 1016"/>
                <a:gd name="T53" fmla="*/ 45 h 723"/>
                <a:gd name="T54" fmla="*/ 908 w 1016"/>
                <a:gd name="T55" fmla="*/ 48 h 723"/>
                <a:gd name="T56" fmla="*/ 1009 w 1016"/>
                <a:gd name="T57" fmla="*/ 115 h 723"/>
                <a:gd name="T58" fmla="*/ 961 w 1016"/>
                <a:gd name="T59" fmla="*/ 670 h 723"/>
                <a:gd name="T60" fmla="*/ 836 w 1016"/>
                <a:gd name="T61" fmla="*/ 723 h 723"/>
                <a:gd name="T62" fmla="*/ 743 w 1016"/>
                <a:gd name="T63" fmla="*/ 666 h 723"/>
                <a:gd name="T64" fmla="*/ 656 w 1016"/>
                <a:gd name="T65" fmla="*/ 634 h 723"/>
                <a:gd name="T66" fmla="*/ 751 w 1016"/>
                <a:gd name="T67" fmla="*/ 547 h 723"/>
                <a:gd name="T68" fmla="*/ 839 w 1016"/>
                <a:gd name="T69" fmla="*/ 567 h 723"/>
                <a:gd name="T70" fmla="*/ 883 w 1016"/>
                <a:gd name="T71" fmla="*/ 528 h 723"/>
                <a:gd name="T72" fmla="*/ 854 w 1016"/>
                <a:gd name="T73" fmla="*/ 447 h 723"/>
                <a:gd name="T74" fmla="*/ 772 w 1016"/>
                <a:gd name="T75" fmla="*/ 523 h 723"/>
                <a:gd name="T76" fmla="*/ 677 w 1016"/>
                <a:gd name="T77" fmla="*/ 526 h 723"/>
                <a:gd name="T78" fmla="*/ 601 w 1016"/>
                <a:gd name="T79" fmla="*/ 576 h 723"/>
                <a:gd name="T80" fmla="*/ 596 w 1016"/>
                <a:gd name="T81" fmla="*/ 667 h 723"/>
                <a:gd name="T82" fmla="*/ 527 w 1016"/>
                <a:gd name="T83" fmla="*/ 594 h 723"/>
                <a:gd name="T84" fmla="*/ 437 w 1016"/>
                <a:gd name="T85" fmla="*/ 513 h 723"/>
                <a:gd name="T86" fmla="*/ 436 w 1016"/>
                <a:gd name="T87" fmla="*/ 559 h 723"/>
                <a:gd name="T88" fmla="*/ 509 w 1016"/>
                <a:gd name="T89" fmla="*/ 595 h 723"/>
                <a:gd name="T90" fmla="*/ 455 w 1016"/>
                <a:gd name="T91" fmla="*/ 607 h 723"/>
                <a:gd name="T92" fmla="*/ 362 w 1016"/>
                <a:gd name="T93" fmla="*/ 565 h 723"/>
                <a:gd name="T94" fmla="*/ 323 w 1016"/>
                <a:gd name="T95" fmla="*/ 613 h 723"/>
                <a:gd name="T96" fmla="*/ 323 w 1016"/>
                <a:gd name="T97" fmla="*/ 523 h 723"/>
                <a:gd name="T98" fmla="*/ 242 w 1016"/>
                <a:gd name="T99" fmla="*/ 535 h 723"/>
                <a:gd name="T100" fmla="*/ 194 w 1016"/>
                <a:gd name="T101" fmla="*/ 586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16" h="723">
                  <a:moveTo>
                    <a:pt x="214" y="612"/>
                  </a:moveTo>
                  <a:cubicBezTo>
                    <a:pt x="204" y="613"/>
                    <a:pt x="199" y="613"/>
                    <a:pt x="191" y="618"/>
                  </a:cubicBezTo>
                  <a:cubicBezTo>
                    <a:pt x="184" y="627"/>
                    <a:pt x="178" y="635"/>
                    <a:pt x="167" y="637"/>
                  </a:cubicBezTo>
                  <a:cubicBezTo>
                    <a:pt x="162" y="639"/>
                    <a:pt x="158" y="640"/>
                    <a:pt x="154" y="643"/>
                  </a:cubicBezTo>
                  <a:cubicBezTo>
                    <a:pt x="143" y="661"/>
                    <a:pt x="124" y="659"/>
                    <a:pt x="104" y="660"/>
                  </a:cubicBezTo>
                  <a:cubicBezTo>
                    <a:pt x="99" y="661"/>
                    <a:pt x="94" y="663"/>
                    <a:pt x="89" y="664"/>
                  </a:cubicBezTo>
                  <a:cubicBezTo>
                    <a:pt x="83" y="663"/>
                    <a:pt x="80" y="660"/>
                    <a:pt x="74" y="658"/>
                  </a:cubicBezTo>
                  <a:cubicBezTo>
                    <a:pt x="68" y="652"/>
                    <a:pt x="60" y="647"/>
                    <a:pt x="52" y="643"/>
                  </a:cubicBezTo>
                  <a:cubicBezTo>
                    <a:pt x="42" y="645"/>
                    <a:pt x="33" y="648"/>
                    <a:pt x="23" y="649"/>
                  </a:cubicBezTo>
                  <a:cubicBezTo>
                    <a:pt x="17" y="652"/>
                    <a:pt x="11" y="653"/>
                    <a:pt x="5" y="657"/>
                  </a:cubicBezTo>
                  <a:cubicBezTo>
                    <a:pt x="0" y="648"/>
                    <a:pt x="3" y="639"/>
                    <a:pt x="7" y="630"/>
                  </a:cubicBezTo>
                  <a:cubicBezTo>
                    <a:pt x="8" y="623"/>
                    <a:pt x="11" y="623"/>
                    <a:pt x="17" y="627"/>
                  </a:cubicBezTo>
                  <a:cubicBezTo>
                    <a:pt x="24" y="615"/>
                    <a:pt x="21" y="609"/>
                    <a:pt x="14" y="598"/>
                  </a:cubicBezTo>
                  <a:cubicBezTo>
                    <a:pt x="13" y="589"/>
                    <a:pt x="15" y="589"/>
                    <a:pt x="23" y="588"/>
                  </a:cubicBezTo>
                  <a:cubicBezTo>
                    <a:pt x="36" y="583"/>
                    <a:pt x="30" y="561"/>
                    <a:pt x="26" y="550"/>
                  </a:cubicBezTo>
                  <a:cubicBezTo>
                    <a:pt x="25" y="543"/>
                    <a:pt x="21" y="537"/>
                    <a:pt x="17" y="531"/>
                  </a:cubicBezTo>
                  <a:cubicBezTo>
                    <a:pt x="21" y="518"/>
                    <a:pt x="38" y="521"/>
                    <a:pt x="50" y="519"/>
                  </a:cubicBezTo>
                  <a:cubicBezTo>
                    <a:pt x="66" y="509"/>
                    <a:pt x="61" y="509"/>
                    <a:pt x="88" y="514"/>
                  </a:cubicBezTo>
                  <a:cubicBezTo>
                    <a:pt x="93" y="518"/>
                    <a:pt x="97" y="519"/>
                    <a:pt x="103" y="520"/>
                  </a:cubicBezTo>
                  <a:cubicBezTo>
                    <a:pt x="109" y="523"/>
                    <a:pt x="115" y="526"/>
                    <a:pt x="121" y="528"/>
                  </a:cubicBezTo>
                  <a:cubicBezTo>
                    <a:pt x="130" y="526"/>
                    <a:pt x="139" y="523"/>
                    <a:pt x="148" y="522"/>
                  </a:cubicBezTo>
                  <a:cubicBezTo>
                    <a:pt x="153" y="519"/>
                    <a:pt x="157" y="518"/>
                    <a:pt x="160" y="513"/>
                  </a:cubicBezTo>
                  <a:cubicBezTo>
                    <a:pt x="162" y="504"/>
                    <a:pt x="162" y="494"/>
                    <a:pt x="166" y="486"/>
                  </a:cubicBezTo>
                  <a:cubicBezTo>
                    <a:pt x="169" y="472"/>
                    <a:pt x="169" y="447"/>
                    <a:pt x="152" y="444"/>
                  </a:cubicBezTo>
                  <a:cubicBezTo>
                    <a:pt x="136" y="436"/>
                    <a:pt x="165" y="450"/>
                    <a:pt x="116" y="441"/>
                  </a:cubicBezTo>
                  <a:cubicBezTo>
                    <a:pt x="113" y="440"/>
                    <a:pt x="114" y="435"/>
                    <a:pt x="112" y="432"/>
                  </a:cubicBezTo>
                  <a:cubicBezTo>
                    <a:pt x="113" y="409"/>
                    <a:pt x="109" y="418"/>
                    <a:pt x="122" y="412"/>
                  </a:cubicBezTo>
                  <a:cubicBezTo>
                    <a:pt x="130" y="413"/>
                    <a:pt x="145" y="420"/>
                    <a:pt x="145" y="420"/>
                  </a:cubicBezTo>
                  <a:cubicBezTo>
                    <a:pt x="150" y="418"/>
                    <a:pt x="156" y="418"/>
                    <a:pt x="161" y="415"/>
                  </a:cubicBezTo>
                  <a:cubicBezTo>
                    <a:pt x="165" y="410"/>
                    <a:pt x="168" y="409"/>
                    <a:pt x="173" y="406"/>
                  </a:cubicBezTo>
                  <a:cubicBezTo>
                    <a:pt x="178" y="418"/>
                    <a:pt x="184" y="405"/>
                    <a:pt x="191" y="403"/>
                  </a:cubicBezTo>
                  <a:cubicBezTo>
                    <a:pt x="196" y="402"/>
                    <a:pt x="201" y="402"/>
                    <a:pt x="206" y="402"/>
                  </a:cubicBezTo>
                  <a:cubicBezTo>
                    <a:pt x="217" y="398"/>
                    <a:pt x="225" y="394"/>
                    <a:pt x="235" y="388"/>
                  </a:cubicBezTo>
                  <a:cubicBezTo>
                    <a:pt x="237" y="374"/>
                    <a:pt x="242" y="376"/>
                    <a:pt x="257" y="375"/>
                  </a:cubicBezTo>
                  <a:cubicBezTo>
                    <a:pt x="264" y="371"/>
                    <a:pt x="270" y="367"/>
                    <a:pt x="277" y="363"/>
                  </a:cubicBezTo>
                  <a:cubicBezTo>
                    <a:pt x="280" y="357"/>
                    <a:pt x="283" y="354"/>
                    <a:pt x="289" y="351"/>
                  </a:cubicBezTo>
                  <a:cubicBezTo>
                    <a:pt x="292" y="345"/>
                    <a:pt x="295" y="342"/>
                    <a:pt x="301" y="339"/>
                  </a:cubicBezTo>
                  <a:cubicBezTo>
                    <a:pt x="306" y="331"/>
                    <a:pt x="305" y="330"/>
                    <a:pt x="314" y="331"/>
                  </a:cubicBezTo>
                  <a:cubicBezTo>
                    <a:pt x="319" y="339"/>
                    <a:pt x="322" y="337"/>
                    <a:pt x="332" y="336"/>
                  </a:cubicBezTo>
                  <a:cubicBezTo>
                    <a:pt x="340" y="322"/>
                    <a:pt x="339" y="301"/>
                    <a:pt x="329" y="288"/>
                  </a:cubicBezTo>
                  <a:cubicBezTo>
                    <a:pt x="331" y="271"/>
                    <a:pt x="330" y="270"/>
                    <a:pt x="346" y="273"/>
                  </a:cubicBezTo>
                  <a:cubicBezTo>
                    <a:pt x="354" y="271"/>
                    <a:pt x="360" y="268"/>
                    <a:pt x="367" y="265"/>
                  </a:cubicBezTo>
                  <a:cubicBezTo>
                    <a:pt x="372" y="271"/>
                    <a:pt x="375" y="277"/>
                    <a:pt x="380" y="283"/>
                  </a:cubicBezTo>
                  <a:cubicBezTo>
                    <a:pt x="378" y="292"/>
                    <a:pt x="368" y="295"/>
                    <a:pt x="361" y="300"/>
                  </a:cubicBezTo>
                  <a:cubicBezTo>
                    <a:pt x="358" y="307"/>
                    <a:pt x="360" y="309"/>
                    <a:pt x="367" y="310"/>
                  </a:cubicBezTo>
                  <a:cubicBezTo>
                    <a:pt x="376" y="314"/>
                    <a:pt x="385" y="320"/>
                    <a:pt x="394" y="324"/>
                  </a:cubicBezTo>
                  <a:cubicBezTo>
                    <a:pt x="401" y="322"/>
                    <a:pt x="407" y="322"/>
                    <a:pt x="413" y="318"/>
                  </a:cubicBezTo>
                  <a:cubicBezTo>
                    <a:pt x="421" y="323"/>
                    <a:pt x="427" y="329"/>
                    <a:pt x="436" y="331"/>
                  </a:cubicBezTo>
                  <a:cubicBezTo>
                    <a:pt x="444" y="330"/>
                    <a:pt x="450" y="328"/>
                    <a:pt x="457" y="327"/>
                  </a:cubicBezTo>
                  <a:cubicBezTo>
                    <a:pt x="463" y="324"/>
                    <a:pt x="469" y="321"/>
                    <a:pt x="475" y="319"/>
                  </a:cubicBezTo>
                  <a:cubicBezTo>
                    <a:pt x="479" y="314"/>
                    <a:pt x="481" y="312"/>
                    <a:pt x="487" y="310"/>
                  </a:cubicBezTo>
                  <a:cubicBezTo>
                    <a:pt x="493" y="313"/>
                    <a:pt x="498" y="318"/>
                    <a:pt x="505" y="319"/>
                  </a:cubicBezTo>
                  <a:cubicBezTo>
                    <a:pt x="513" y="318"/>
                    <a:pt x="518" y="314"/>
                    <a:pt x="526" y="312"/>
                  </a:cubicBezTo>
                  <a:cubicBezTo>
                    <a:pt x="523" y="294"/>
                    <a:pt x="526" y="293"/>
                    <a:pt x="539" y="283"/>
                  </a:cubicBezTo>
                  <a:cubicBezTo>
                    <a:pt x="542" y="276"/>
                    <a:pt x="543" y="271"/>
                    <a:pt x="539" y="264"/>
                  </a:cubicBezTo>
                  <a:cubicBezTo>
                    <a:pt x="537" y="255"/>
                    <a:pt x="543" y="258"/>
                    <a:pt x="550" y="259"/>
                  </a:cubicBezTo>
                  <a:cubicBezTo>
                    <a:pt x="556" y="262"/>
                    <a:pt x="559" y="259"/>
                    <a:pt x="565" y="258"/>
                  </a:cubicBezTo>
                  <a:cubicBezTo>
                    <a:pt x="573" y="259"/>
                    <a:pt x="574" y="263"/>
                    <a:pt x="580" y="267"/>
                  </a:cubicBezTo>
                  <a:cubicBezTo>
                    <a:pt x="593" y="264"/>
                    <a:pt x="590" y="260"/>
                    <a:pt x="584" y="250"/>
                  </a:cubicBezTo>
                  <a:cubicBezTo>
                    <a:pt x="583" y="243"/>
                    <a:pt x="581" y="239"/>
                    <a:pt x="589" y="237"/>
                  </a:cubicBezTo>
                  <a:cubicBezTo>
                    <a:pt x="604" y="226"/>
                    <a:pt x="622" y="228"/>
                    <a:pt x="640" y="225"/>
                  </a:cubicBezTo>
                  <a:cubicBezTo>
                    <a:pt x="648" y="221"/>
                    <a:pt x="656" y="219"/>
                    <a:pt x="664" y="214"/>
                  </a:cubicBezTo>
                  <a:cubicBezTo>
                    <a:pt x="666" y="201"/>
                    <a:pt x="656" y="205"/>
                    <a:pt x="644" y="204"/>
                  </a:cubicBezTo>
                  <a:cubicBezTo>
                    <a:pt x="627" y="195"/>
                    <a:pt x="606" y="201"/>
                    <a:pt x="587" y="205"/>
                  </a:cubicBezTo>
                  <a:cubicBezTo>
                    <a:pt x="583" y="211"/>
                    <a:pt x="581" y="219"/>
                    <a:pt x="575" y="220"/>
                  </a:cubicBezTo>
                  <a:cubicBezTo>
                    <a:pt x="561" y="218"/>
                    <a:pt x="555" y="209"/>
                    <a:pt x="541" y="207"/>
                  </a:cubicBezTo>
                  <a:cubicBezTo>
                    <a:pt x="533" y="199"/>
                    <a:pt x="531" y="189"/>
                    <a:pt x="524" y="180"/>
                  </a:cubicBezTo>
                  <a:cubicBezTo>
                    <a:pt x="521" y="164"/>
                    <a:pt x="528" y="153"/>
                    <a:pt x="544" y="150"/>
                  </a:cubicBezTo>
                  <a:cubicBezTo>
                    <a:pt x="564" y="135"/>
                    <a:pt x="532" y="135"/>
                    <a:pt x="568" y="132"/>
                  </a:cubicBezTo>
                  <a:cubicBezTo>
                    <a:pt x="573" y="128"/>
                    <a:pt x="573" y="125"/>
                    <a:pt x="578" y="121"/>
                  </a:cubicBezTo>
                  <a:cubicBezTo>
                    <a:pt x="585" y="107"/>
                    <a:pt x="568" y="109"/>
                    <a:pt x="559" y="108"/>
                  </a:cubicBezTo>
                  <a:cubicBezTo>
                    <a:pt x="555" y="107"/>
                    <a:pt x="552" y="103"/>
                    <a:pt x="548" y="103"/>
                  </a:cubicBezTo>
                  <a:cubicBezTo>
                    <a:pt x="543" y="103"/>
                    <a:pt x="533" y="106"/>
                    <a:pt x="533" y="106"/>
                  </a:cubicBezTo>
                  <a:cubicBezTo>
                    <a:pt x="526" y="114"/>
                    <a:pt x="528" y="116"/>
                    <a:pt x="530" y="126"/>
                  </a:cubicBezTo>
                  <a:cubicBezTo>
                    <a:pt x="529" y="139"/>
                    <a:pt x="520" y="138"/>
                    <a:pt x="508" y="141"/>
                  </a:cubicBezTo>
                  <a:cubicBezTo>
                    <a:pt x="492" y="137"/>
                    <a:pt x="486" y="143"/>
                    <a:pt x="479" y="157"/>
                  </a:cubicBezTo>
                  <a:cubicBezTo>
                    <a:pt x="485" y="173"/>
                    <a:pt x="486" y="169"/>
                    <a:pt x="479" y="186"/>
                  </a:cubicBezTo>
                  <a:cubicBezTo>
                    <a:pt x="483" y="198"/>
                    <a:pt x="493" y="203"/>
                    <a:pt x="499" y="214"/>
                  </a:cubicBezTo>
                  <a:cubicBezTo>
                    <a:pt x="500" y="220"/>
                    <a:pt x="500" y="224"/>
                    <a:pt x="497" y="229"/>
                  </a:cubicBezTo>
                  <a:cubicBezTo>
                    <a:pt x="496" y="236"/>
                    <a:pt x="489" y="240"/>
                    <a:pt x="482" y="241"/>
                  </a:cubicBezTo>
                  <a:cubicBezTo>
                    <a:pt x="474" y="245"/>
                    <a:pt x="474" y="249"/>
                    <a:pt x="470" y="256"/>
                  </a:cubicBezTo>
                  <a:cubicBezTo>
                    <a:pt x="469" y="265"/>
                    <a:pt x="469" y="274"/>
                    <a:pt x="460" y="279"/>
                  </a:cubicBezTo>
                  <a:cubicBezTo>
                    <a:pt x="457" y="286"/>
                    <a:pt x="450" y="288"/>
                    <a:pt x="443" y="289"/>
                  </a:cubicBezTo>
                  <a:cubicBezTo>
                    <a:pt x="436" y="294"/>
                    <a:pt x="430" y="299"/>
                    <a:pt x="422" y="304"/>
                  </a:cubicBezTo>
                  <a:cubicBezTo>
                    <a:pt x="414" y="300"/>
                    <a:pt x="409" y="295"/>
                    <a:pt x="404" y="288"/>
                  </a:cubicBezTo>
                  <a:cubicBezTo>
                    <a:pt x="403" y="282"/>
                    <a:pt x="401" y="276"/>
                    <a:pt x="398" y="270"/>
                  </a:cubicBezTo>
                  <a:cubicBezTo>
                    <a:pt x="397" y="263"/>
                    <a:pt x="392" y="256"/>
                    <a:pt x="389" y="250"/>
                  </a:cubicBezTo>
                  <a:cubicBezTo>
                    <a:pt x="387" y="238"/>
                    <a:pt x="387" y="240"/>
                    <a:pt x="373" y="241"/>
                  </a:cubicBezTo>
                  <a:cubicBezTo>
                    <a:pt x="365" y="244"/>
                    <a:pt x="359" y="251"/>
                    <a:pt x="350" y="253"/>
                  </a:cubicBezTo>
                  <a:cubicBezTo>
                    <a:pt x="346" y="256"/>
                    <a:pt x="341" y="259"/>
                    <a:pt x="337" y="262"/>
                  </a:cubicBezTo>
                  <a:cubicBezTo>
                    <a:pt x="328" y="260"/>
                    <a:pt x="334" y="262"/>
                    <a:pt x="322" y="256"/>
                  </a:cubicBezTo>
                  <a:cubicBezTo>
                    <a:pt x="320" y="255"/>
                    <a:pt x="316" y="253"/>
                    <a:pt x="316" y="253"/>
                  </a:cubicBezTo>
                  <a:cubicBezTo>
                    <a:pt x="312" y="247"/>
                    <a:pt x="306" y="241"/>
                    <a:pt x="302" y="235"/>
                  </a:cubicBezTo>
                  <a:cubicBezTo>
                    <a:pt x="300" y="231"/>
                    <a:pt x="296" y="223"/>
                    <a:pt x="296" y="223"/>
                  </a:cubicBezTo>
                  <a:cubicBezTo>
                    <a:pt x="294" y="214"/>
                    <a:pt x="294" y="204"/>
                    <a:pt x="298" y="195"/>
                  </a:cubicBezTo>
                  <a:cubicBezTo>
                    <a:pt x="299" y="189"/>
                    <a:pt x="301" y="183"/>
                    <a:pt x="304" y="177"/>
                  </a:cubicBezTo>
                  <a:cubicBezTo>
                    <a:pt x="307" y="161"/>
                    <a:pt x="307" y="150"/>
                    <a:pt x="325" y="147"/>
                  </a:cubicBezTo>
                  <a:cubicBezTo>
                    <a:pt x="333" y="143"/>
                    <a:pt x="343" y="140"/>
                    <a:pt x="352" y="138"/>
                  </a:cubicBezTo>
                  <a:cubicBezTo>
                    <a:pt x="358" y="135"/>
                    <a:pt x="363" y="130"/>
                    <a:pt x="370" y="129"/>
                  </a:cubicBezTo>
                  <a:cubicBezTo>
                    <a:pt x="375" y="125"/>
                    <a:pt x="377" y="121"/>
                    <a:pt x="382" y="118"/>
                  </a:cubicBezTo>
                  <a:cubicBezTo>
                    <a:pt x="386" y="112"/>
                    <a:pt x="390" y="108"/>
                    <a:pt x="394" y="102"/>
                  </a:cubicBezTo>
                  <a:cubicBezTo>
                    <a:pt x="395" y="95"/>
                    <a:pt x="399" y="90"/>
                    <a:pt x="403" y="84"/>
                  </a:cubicBezTo>
                  <a:cubicBezTo>
                    <a:pt x="404" y="77"/>
                    <a:pt x="411" y="73"/>
                    <a:pt x="418" y="72"/>
                  </a:cubicBezTo>
                  <a:cubicBezTo>
                    <a:pt x="426" y="68"/>
                    <a:pt x="431" y="62"/>
                    <a:pt x="439" y="57"/>
                  </a:cubicBezTo>
                  <a:cubicBezTo>
                    <a:pt x="446" y="46"/>
                    <a:pt x="458" y="30"/>
                    <a:pt x="470" y="25"/>
                  </a:cubicBezTo>
                  <a:cubicBezTo>
                    <a:pt x="483" y="19"/>
                    <a:pt x="500" y="21"/>
                    <a:pt x="514" y="16"/>
                  </a:cubicBezTo>
                  <a:cubicBezTo>
                    <a:pt x="518" y="13"/>
                    <a:pt x="527" y="8"/>
                    <a:pt x="532" y="7"/>
                  </a:cubicBezTo>
                  <a:cubicBezTo>
                    <a:pt x="538" y="6"/>
                    <a:pt x="545" y="5"/>
                    <a:pt x="551" y="4"/>
                  </a:cubicBezTo>
                  <a:cubicBezTo>
                    <a:pt x="553" y="4"/>
                    <a:pt x="557" y="3"/>
                    <a:pt x="557" y="3"/>
                  </a:cubicBezTo>
                  <a:cubicBezTo>
                    <a:pt x="564" y="0"/>
                    <a:pt x="567" y="3"/>
                    <a:pt x="574" y="4"/>
                  </a:cubicBezTo>
                  <a:cubicBezTo>
                    <a:pt x="580" y="9"/>
                    <a:pt x="582" y="9"/>
                    <a:pt x="589" y="7"/>
                  </a:cubicBezTo>
                  <a:cubicBezTo>
                    <a:pt x="594" y="3"/>
                    <a:pt x="601" y="1"/>
                    <a:pt x="607" y="0"/>
                  </a:cubicBezTo>
                  <a:cubicBezTo>
                    <a:pt x="618" y="1"/>
                    <a:pt x="624" y="2"/>
                    <a:pt x="634" y="4"/>
                  </a:cubicBezTo>
                  <a:cubicBezTo>
                    <a:pt x="640" y="13"/>
                    <a:pt x="634" y="19"/>
                    <a:pt x="629" y="27"/>
                  </a:cubicBezTo>
                  <a:cubicBezTo>
                    <a:pt x="633" y="35"/>
                    <a:pt x="640" y="31"/>
                    <a:pt x="646" y="28"/>
                  </a:cubicBezTo>
                  <a:cubicBezTo>
                    <a:pt x="668" y="29"/>
                    <a:pt x="674" y="31"/>
                    <a:pt x="691" y="34"/>
                  </a:cubicBezTo>
                  <a:cubicBezTo>
                    <a:pt x="696" y="38"/>
                    <a:pt x="696" y="42"/>
                    <a:pt x="703" y="43"/>
                  </a:cubicBezTo>
                  <a:cubicBezTo>
                    <a:pt x="709" y="46"/>
                    <a:pt x="712" y="43"/>
                    <a:pt x="718" y="42"/>
                  </a:cubicBezTo>
                  <a:cubicBezTo>
                    <a:pt x="724" y="39"/>
                    <a:pt x="727" y="41"/>
                    <a:pt x="731" y="46"/>
                  </a:cubicBezTo>
                  <a:cubicBezTo>
                    <a:pt x="735" y="63"/>
                    <a:pt x="734" y="48"/>
                    <a:pt x="742" y="43"/>
                  </a:cubicBezTo>
                  <a:cubicBezTo>
                    <a:pt x="747" y="49"/>
                    <a:pt x="751" y="50"/>
                    <a:pt x="754" y="57"/>
                  </a:cubicBezTo>
                  <a:cubicBezTo>
                    <a:pt x="756" y="69"/>
                    <a:pt x="761" y="58"/>
                    <a:pt x="767" y="54"/>
                  </a:cubicBezTo>
                  <a:cubicBezTo>
                    <a:pt x="773" y="58"/>
                    <a:pt x="779" y="63"/>
                    <a:pt x="785" y="67"/>
                  </a:cubicBezTo>
                  <a:cubicBezTo>
                    <a:pt x="792" y="66"/>
                    <a:pt x="797" y="66"/>
                    <a:pt x="803" y="70"/>
                  </a:cubicBezTo>
                  <a:cubicBezTo>
                    <a:pt x="806" y="77"/>
                    <a:pt x="805" y="78"/>
                    <a:pt x="799" y="82"/>
                  </a:cubicBezTo>
                  <a:cubicBezTo>
                    <a:pt x="796" y="88"/>
                    <a:pt x="792" y="89"/>
                    <a:pt x="787" y="93"/>
                  </a:cubicBezTo>
                  <a:cubicBezTo>
                    <a:pt x="784" y="98"/>
                    <a:pt x="782" y="103"/>
                    <a:pt x="787" y="108"/>
                  </a:cubicBezTo>
                  <a:cubicBezTo>
                    <a:pt x="791" y="112"/>
                    <a:pt x="800" y="118"/>
                    <a:pt x="800" y="118"/>
                  </a:cubicBezTo>
                  <a:cubicBezTo>
                    <a:pt x="810" y="116"/>
                    <a:pt x="798" y="98"/>
                    <a:pt x="812" y="87"/>
                  </a:cubicBezTo>
                  <a:cubicBezTo>
                    <a:pt x="819" y="88"/>
                    <a:pt x="823" y="90"/>
                    <a:pt x="829" y="91"/>
                  </a:cubicBezTo>
                  <a:cubicBezTo>
                    <a:pt x="833" y="94"/>
                    <a:pt x="837" y="97"/>
                    <a:pt x="842" y="99"/>
                  </a:cubicBezTo>
                  <a:cubicBezTo>
                    <a:pt x="856" y="93"/>
                    <a:pt x="847" y="80"/>
                    <a:pt x="836" y="78"/>
                  </a:cubicBezTo>
                  <a:cubicBezTo>
                    <a:pt x="831" y="72"/>
                    <a:pt x="828" y="66"/>
                    <a:pt x="823" y="60"/>
                  </a:cubicBezTo>
                  <a:cubicBezTo>
                    <a:pt x="824" y="42"/>
                    <a:pt x="826" y="34"/>
                    <a:pt x="844" y="30"/>
                  </a:cubicBezTo>
                  <a:cubicBezTo>
                    <a:pt x="857" y="31"/>
                    <a:pt x="866" y="38"/>
                    <a:pt x="877" y="45"/>
                  </a:cubicBezTo>
                  <a:cubicBezTo>
                    <a:pt x="879" y="60"/>
                    <a:pt x="868" y="60"/>
                    <a:pt x="857" y="63"/>
                  </a:cubicBezTo>
                  <a:cubicBezTo>
                    <a:pt x="850" y="68"/>
                    <a:pt x="849" y="74"/>
                    <a:pt x="859" y="76"/>
                  </a:cubicBezTo>
                  <a:cubicBezTo>
                    <a:pt x="864" y="79"/>
                    <a:pt x="877" y="75"/>
                    <a:pt x="877" y="75"/>
                  </a:cubicBezTo>
                  <a:cubicBezTo>
                    <a:pt x="882" y="73"/>
                    <a:pt x="884" y="69"/>
                    <a:pt x="889" y="66"/>
                  </a:cubicBezTo>
                  <a:cubicBezTo>
                    <a:pt x="894" y="57"/>
                    <a:pt x="898" y="50"/>
                    <a:pt x="908" y="48"/>
                  </a:cubicBezTo>
                  <a:cubicBezTo>
                    <a:pt x="920" y="43"/>
                    <a:pt x="931" y="35"/>
                    <a:pt x="943" y="33"/>
                  </a:cubicBezTo>
                  <a:cubicBezTo>
                    <a:pt x="952" y="38"/>
                    <a:pt x="960" y="41"/>
                    <a:pt x="970" y="43"/>
                  </a:cubicBezTo>
                  <a:cubicBezTo>
                    <a:pt x="978" y="47"/>
                    <a:pt x="991" y="47"/>
                    <a:pt x="1000" y="48"/>
                  </a:cubicBezTo>
                  <a:cubicBezTo>
                    <a:pt x="1005" y="51"/>
                    <a:pt x="1009" y="53"/>
                    <a:pt x="1012" y="58"/>
                  </a:cubicBezTo>
                  <a:cubicBezTo>
                    <a:pt x="1016" y="76"/>
                    <a:pt x="1010" y="96"/>
                    <a:pt x="1009" y="115"/>
                  </a:cubicBezTo>
                  <a:cubicBezTo>
                    <a:pt x="1008" y="150"/>
                    <a:pt x="1012" y="215"/>
                    <a:pt x="1004" y="256"/>
                  </a:cubicBezTo>
                  <a:cubicBezTo>
                    <a:pt x="1002" y="273"/>
                    <a:pt x="1000" y="289"/>
                    <a:pt x="998" y="306"/>
                  </a:cubicBezTo>
                  <a:cubicBezTo>
                    <a:pt x="996" y="338"/>
                    <a:pt x="991" y="371"/>
                    <a:pt x="986" y="402"/>
                  </a:cubicBezTo>
                  <a:cubicBezTo>
                    <a:pt x="983" y="442"/>
                    <a:pt x="985" y="539"/>
                    <a:pt x="997" y="574"/>
                  </a:cubicBezTo>
                  <a:cubicBezTo>
                    <a:pt x="1001" y="624"/>
                    <a:pt x="1016" y="662"/>
                    <a:pt x="961" y="670"/>
                  </a:cubicBezTo>
                  <a:cubicBezTo>
                    <a:pt x="954" y="673"/>
                    <a:pt x="949" y="675"/>
                    <a:pt x="941" y="676"/>
                  </a:cubicBezTo>
                  <a:cubicBezTo>
                    <a:pt x="930" y="682"/>
                    <a:pt x="920" y="689"/>
                    <a:pt x="907" y="691"/>
                  </a:cubicBezTo>
                  <a:cubicBezTo>
                    <a:pt x="901" y="695"/>
                    <a:pt x="894" y="699"/>
                    <a:pt x="887" y="700"/>
                  </a:cubicBezTo>
                  <a:cubicBezTo>
                    <a:pt x="876" y="705"/>
                    <a:pt x="862" y="716"/>
                    <a:pt x="851" y="718"/>
                  </a:cubicBezTo>
                  <a:cubicBezTo>
                    <a:pt x="846" y="720"/>
                    <a:pt x="841" y="721"/>
                    <a:pt x="836" y="723"/>
                  </a:cubicBezTo>
                  <a:cubicBezTo>
                    <a:pt x="810" y="719"/>
                    <a:pt x="823" y="711"/>
                    <a:pt x="815" y="691"/>
                  </a:cubicBezTo>
                  <a:cubicBezTo>
                    <a:pt x="814" y="683"/>
                    <a:pt x="813" y="677"/>
                    <a:pt x="809" y="670"/>
                  </a:cubicBezTo>
                  <a:cubicBezTo>
                    <a:pt x="800" y="673"/>
                    <a:pt x="792" y="677"/>
                    <a:pt x="782" y="679"/>
                  </a:cubicBezTo>
                  <a:cubicBezTo>
                    <a:pt x="773" y="678"/>
                    <a:pt x="767" y="676"/>
                    <a:pt x="757" y="675"/>
                  </a:cubicBezTo>
                  <a:cubicBezTo>
                    <a:pt x="750" y="671"/>
                    <a:pt x="751" y="667"/>
                    <a:pt x="743" y="666"/>
                  </a:cubicBezTo>
                  <a:cubicBezTo>
                    <a:pt x="734" y="667"/>
                    <a:pt x="728" y="674"/>
                    <a:pt x="719" y="676"/>
                  </a:cubicBezTo>
                  <a:cubicBezTo>
                    <a:pt x="709" y="683"/>
                    <a:pt x="698" y="677"/>
                    <a:pt x="688" y="675"/>
                  </a:cubicBezTo>
                  <a:cubicBezTo>
                    <a:pt x="684" y="668"/>
                    <a:pt x="682" y="667"/>
                    <a:pt x="674" y="666"/>
                  </a:cubicBezTo>
                  <a:cubicBezTo>
                    <a:pt x="669" y="660"/>
                    <a:pt x="666" y="655"/>
                    <a:pt x="662" y="648"/>
                  </a:cubicBezTo>
                  <a:cubicBezTo>
                    <a:pt x="661" y="642"/>
                    <a:pt x="659" y="639"/>
                    <a:pt x="656" y="634"/>
                  </a:cubicBezTo>
                  <a:cubicBezTo>
                    <a:pt x="661" y="618"/>
                    <a:pt x="654" y="612"/>
                    <a:pt x="643" y="604"/>
                  </a:cubicBezTo>
                  <a:cubicBezTo>
                    <a:pt x="638" y="595"/>
                    <a:pt x="676" y="581"/>
                    <a:pt x="685" y="579"/>
                  </a:cubicBezTo>
                  <a:cubicBezTo>
                    <a:pt x="691" y="576"/>
                    <a:pt x="696" y="571"/>
                    <a:pt x="703" y="570"/>
                  </a:cubicBezTo>
                  <a:cubicBezTo>
                    <a:pt x="714" y="572"/>
                    <a:pt x="723" y="569"/>
                    <a:pt x="733" y="567"/>
                  </a:cubicBezTo>
                  <a:cubicBezTo>
                    <a:pt x="738" y="560"/>
                    <a:pt x="743" y="550"/>
                    <a:pt x="751" y="547"/>
                  </a:cubicBezTo>
                  <a:cubicBezTo>
                    <a:pt x="758" y="552"/>
                    <a:pt x="759" y="553"/>
                    <a:pt x="769" y="552"/>
                  </a:cubicBezTo>
                  <a:cubicBezTo>
                    <a:pt x="774" y="549"/>
                    <a:pt x="778" y="547"/>
                    <a:pt x="784" y="546"/>
                  </a:cubicBezTo>
                  <a:cubicBezTo>
                    <a:pt x="794" y="548"/>
                    <a:pt x="798" y="555"/>
                    <a:pt x="802" y="564"/>
                  </a:cubicBezTo>
                  <a:cubicBezTo>
                    <a:pt x="804" y="574"/>
                    <a:pt x="808" y="571"/>
                    <a:pt x="818" y="570"/>
                  </a:cubicBezTo>
                  <a:cubicBezTo>
                    <a:pt x="829" y="566"/>
                    <a:pt x="818" y="570"/>
                    <a:pt x="839" y="567"/>
                  </a:cubicBezTo>
                  <a:cubicBezTo>
                    <a:pt x="845" y="566"/>
                    <a:pt x="857" y="564"/>
                    <a:pt x="857" y="564"/>
                  </a:cubicBezTo>
                  <a:cubicBezTo>
                    <a:pt x="862" y="562"/>
                    <a:pt x="867" y="561"/>
                    <a:pt x="872" y="559"/>
                  </a:cubicBezTo>
                  <a:cubicBezTo>
                    <a:pt x="886" y="562"/>
                    <a:pt x="881" y="564"/>
                    <a:pt x="898" y="562"/>
                  </a:cubicBezTo>
                  <a:cubicBezTo>
                    <a:pt x="916" y="553"/>
                    <a:pt x="901" y="545"/>
                    <a:pt x="892" y="537"/>
                  </a:cubicBezTo>
                  <a:cubicBezTo>
                    <a:pt x="889" y="534"/>
                    <a:pt x="885" y="532"/>
                    <a:pt x="883" y="528"/>
                  </a:cubicBezTo>
                  <a:cubicBezTo>
                    <a:pt x="882" y="526"/>
                    <a:pt x="881" y="524"/>
                    <a:pt x="880" y="523"/>
                  </a:cubicBezTo>
                  <a:cubicBezTo>
                    <a:pt x="869" y="512"/>
                    <a:pt x="850" y="504"/>
                    <a:pt x="836" y="496"/>
                  </a:cubicBezTo>
                  <a:cubicBezTo>
                    <a:pt x="828" y="486"/>
                    <a:pt x="845" y="479"/>
                    <a:pt x="853" y="474"/>
                  </a:cubicBezTo>
                  <a:cubicBezTo>
                    <a:pt x="854" y="468"/>
                    <a:pt x="857" y="465"/>
                    <a:pt x="859" y="460"/>
                  </a:cubicBezTo>
                  <a:cubicBezTo>
                    <a:pt x="860" y="453"/>
                    <a:pt x="862" y="449"/>
                    <a:pt x="854" y="447"/>
                  </a:cubicBezTo>
                  <a:cubicBezTo>
                    <a:pt x="848" y="444"/>
                    <a:pt x="843" y="447"/>
                    <a:pt x="836" y="448"/>
                  </a:cubicBezTo>
                  <a:cubicBezTo>
                    <a:pt x="829" y="459"/>
                    <a:pt x="822" y="467"/>
                    <a:pt x="809" y="469"/>
                  </a:cubicBezTo>
                  <a:cubicBezTo>
                    <a:pt x="803" y="472"/>
                    <a:pt x="795" y="474"/>
                    <a:pt x="788" y="475"/>
                  </a:cubicBezTo>
                  <a:cubicBezTo>
                    <a:pt x="775" y="485"/>
                    <a:pt x="782" y="484"/>
                    <a:pt x="799" y="486"/>
                  </a:cubicBezTo>
                  <a:cubicBezTo>
                    <a:pt x="802" y="506"/>
                    <a:pt x="782" y="509"/>
                    <a:pt x="772" y="523"/>
                  </a:cubicBezTo>
                  <a:cubicBezTo>
                    <a:pt x="765" y="519"/>
                    <a:pt x="767" y="516"/>
                    <a:pt x="764" y="510"/>
                  </a:cubicBezTo>
                  <a:cubicBezTo>
                    <a:pt x="761" y="493"/>
                    <a:pt x="755" y="484"/>
                    <a:pt x="737" y="483"/>
                  </a:cubicBezTo>
                  <a:cubicBezTo>
                    <a:pt x="730" y="481"/>
                    <a:pt x="726" y="483"/>
                    <a:pt x="724" y="475"/>
                  </a:cubicBezTo>
                  <a:cubicBezTo>
                    <a:pt x="708" y="480"/>
                    <a:pt x="706" y="499"/>
                    <a:pt x="689" y="502"/>
                  </a:cubicBezTo>
                  <a:cubicBezTo>
                    <a:pt x="682" y="510"/>
                    <a:pt x="685" y="521"/>
                    <a:pt x="677" y="526"/>
                  </a:cubicBezTo>
                  <a:cubicBezTo>
                    <a:pt x="673" y="533"/>
                    <a:pt x="670" y="531"/>
                    <a:pt x="664" y="534"/>
                  </a:cubicBezTo>
                  <a:cubicBezTo>
                    <a:pt x="658" y="546"/>
                    <a:pt x="670" y="549"/>
                    <a:pt x="679" y="552"/>
                  </a:cubicBezTo>
                  <a:cubicBezTo>
                    <a:pt x="676" y="564"/>
                    <a:pt x="656" y="578"/>
                    <a:pt x="644" y="580"/>
                  </a:cubicBezTo>
                  <a:cubicBezTo>
                    <a:pt x="630" y="579"/>
                    <a:pt x="626" y="575"/>
                    <a:pt x="614" y="573"/>
                  </a:cubicBezTo>
                  <a:cubicBezTo>
                    <a:pt x="608" y="569"/>
                    <a:pt x="603" y="568"/>
                    <a:pt x="601" y="576"/>
                  </a:cubicBezTo>
                  <a:cubicBezTo>
                    <a:pt x="602" y="584"/>
                    <a:pt x="600" y="585"/>
                    <a:pt x="593" y="588"/>
                  </a:cubicBezTo>
                  <a:cubicBezTo>
                    <a:pt x="584" y="601"/>
                    <a:pt x="584" y="595"/>
                    <a:pt x="596" y="607"/>
                  </a:cubicBezTo>
                  <a:cubicBezTo>
                    <a:pt x="601" y="618"/>
                    <a:pt x="607" y="628"/>
                    <a:pt x="613" y="639"/>
                  </a:cubicBezTo>
                  <a:cubicBezTo>
                    <a:pt x="614" y="647"/>
                    <a:pt x="615" y="651"/>
                    <a:pt x="608" y="655"/>
                  </a:cubicBezTo>
                  <a:cubicBezTo>
                    <a:pt x="604" y="661"/>
                    <a:pt x="600" y="662"/>
                    <a:pt x="596" y="667"/>
                  </a:cubicBezTo>
                  <a:cubicBezTo>
                    <a:pt x="575" y="666"/>
                    <a:pt x="583" y="663"/>
                    <a:pt x="569" y="655"/>
                  </a:cubicBezTo>
                  <a:cubicBezTo>
                    <a:pt x="566" y="651"/>
                    <a:pt x="563" y="646"/>
                    <a:pt x="560" y="642"/>
                  </a:cubicBezTo>
                  <a:cubicBezTo>
                    <a:pt x="559" y="636"/>
                    <a:pt x="541" y="633"/>
                    <a:pt x="556" y="630"/>
                  </a:cubicBezTo>
                  <a:cubicBezTo>
                    <a:pt x="554" y="625"/>
                    <a:pt x="545" y="618"/>
                    <a:pt x="545" y="618"/>
                  </a:cubicBezTo>
                  <a:cubicBezTo>
                    <a:pt x="539" y="608"/>
                    <a:pt x="537" y="600"/>
                    <a:pt x="527" y="594"/>
                  </a:cubicBezTo>
                  <a:cubicBezTo>
                    <a:pt x="521" y="586"/>
                    <a:pt x="519" y="582"/>
                    <a:pt x="515" y="574"/>
                  </a:cubicBezTo>
                  <a:cubicBezTo>
                    <a:pt x="513" y="563"/>
                    <a:pt x="505" y="554"/>
                    <a:pt x="494" y="552"/>
                  </a:cubicBezTo>
                  <a:cubicBezTo>
                    <a:pt x="488" y="544"/>
                    <a:pt x="479" y="539"/>
                    <a:pt x="470" y="535"/>
                  </a:cubicBezTo>
                  <a:cubicBezTo>
                    <a:pt x="459" y="539"/>
                    <a:pt x="450" y="536"/>
                    <a:pt x="442" y="528"/>
                  </a:cubicBezTo>
                  <a:cubicBezTo>
                    <a:pt x="440" y="523"/>
                    <a:pt x="439" y="518"/>
                    <a:pt x="437" y="513"/>
                  </a:cubicBezTo>
                  <a:cubicBezTo>
                    <a:pt x="435" y="504"/>
                    <a:pt x="431" y="502"/>
                    <a:pt x="422" y="501"/>
                  </a:cubicBezTo>
                  <a:cubicBezTo>
                    <a:pt x="412" y="502"/>
                    <a:pt x="409" y="506"/>
                    <a:pt x="401" y="511"/>
                  </a:cubicBezTo>
                  <a:cubicBezTo>
                    <a:pt x="403" y="522"/>
                    <a:pt x="403" y="530"/>
                    <a:pt x="415" y="532"/>
                  </a:cubicBezTo>
                  <a:cubicBezTo>
                    <a:pt x="420" y="536"/>
                    <a:pt x="421" y="539"/>
                    <a:pt x="424" y="544"/>
                  </a:cubicBezTo>
                  <a:cubicBezTo>
                    <a:pt x="425" y="555"/>
                    <a:pt x="424" y="558"/>
                    <a:pt x="436" y="559"/>
                  </a:cubicBezTo>
                  <a:cubicBezTo>
                    <a:pt x="450" y="566"/>
                    <a:pt x="455" y="567"/>
                    <a:pt x="473" y="577"/>
                  </a:cubicBezTo>
                  <a:cubicBezTo>
                    <a:pt x="477" y="584"/>
                    <a:pt x="479" y="585"/>
                    <a:pt x="487" y="586"/>
                  </a:cubicBezTo>
                  <a:cubicBezTo>
                    <a:pt x="488" y="587"/>
                    <a:pt x="490" y="588"/>
                    <a:pt x="491" y="588"/>
                  </a:cubicBezTo>
                  <a:cubicBezTo>
                    <a:pt x="493" y="588"/>
                    <a:pt x="494" y="584"/>
                    <a:pt x="496" y="585"/>
                  </a:cubicBezTo>
                  <a:cubicBezTo>
                    <a:pt x="501" y="587"/>
                    <a:pt x="509" y="595"/>
                    <a:pt x="509" y="595"/>
                  </a:cubicBezTo>
                  <a:cubicBezTo>
                    <a:pt x="513" y="601"/>
                    <a:pt x="514" y="605"/>
                    <a:pt x="506" y="607"/>
                  </a:cubicBezTo>
                  <a:cubicBezTo>
                    <a:pt x="497" y="611"/>
                    <a:pt x="489" y="605"/>
                    <a:pt x="485" y="615"/>
                  </a:cubicBezTo>
                  <a:cubicBezTo>
                    <a:pt x="489" y="623"/>
                    <a:pt x="483" y="627"/>
                    <a:pt x="476" y="628"/>
                  </a:cubicBezTo>
                  <a:cubicBezTo>
                    <a:pt x="471" y="632"/>
                    <a:pt x="467" y="634"/>
                    <a:pt x="460" y="636"/>
                  </a:cubicBezTo>
                  <a:cubicBezTo>
                    <a:pt x="450" y="620"/>
                    <a:pt x="468" y="651"/>
                    <a:pt x="455" y="607"/>
                  </a:cubicBezTo>
                  <a:cubicBezTo>
                    <a:pt x="455" y="606"/>
                    <a:pt x="441" y="599"/>
                    <a:pt x="440" y="598"/>
                  </a:cubicBezTo>
                  <a:cubicBezTo>
                    <a:pt x="436" y="593"/>
                    <a:pt x="426" y="589"/>
                    <a:pt x="419" y="588"/>
                  </a:cubicBezTo>
                  <a:cubicBezTo>
                    <a:pt x="421" y="575"/>
                    <a:pt x="421" y="571"/>
                    <a:pt x="410" y="564"/>
                  </a:cubicBezTo>
                  <a:cubicBezTo>
                    <a:pt x="400" y="548"/>
                    <a:pt x="391" y="568"/>
                    <a:pt x="383" y="573"/>
                  </a:cubicBezTo>
                  <a:cubicBezTo>
                    <a:pt x="375" y="571"/>
                    <a:pt x="369" y="568"/>
                    <a:pt x="362" y="565"/>
                  </a:cubicBezTo>
                  <a:cubicBezTo>
                    <a:pt x="358" y="567"/>
                    <a:pt x="353" y="568"/>
                    <a:pt x="349" y="570"/>
                  </a:cubicBezTo>
                  <a:cubicBezTo>
                    <a:pt x="346" y="576"/>
                    <a:pt x="348" y="578"/>
                    <a:pt x="353" y="583"/>
                  </a:cubicBezTo>
                  <a:cubicBezTo>
                    <a:pt x="357" y="592"/>
                    <a:pt x="357" y="601"/>
                    <a:pt x="353" y="610"/>
                  </a:cubicBezTo>
                  <a:cubicBezTo>
                    <a:pt x="352" y="617"/>
                    <a:pt x="350" y="618"/>
                    <a:pt x="344" y="621"/>
                  </a:cubicBezTo>
                  <a:cubicBezTo>
                    <a:pt x="334" y="619"/>
                    <a:pt x="328" y="621"/>
                    <a:pt x="323" y="613"/>
                  </a:cubicBezTo>
                  <a:cubicBezTo>
                    <a:pt x="324" y="604"/>
                    <a:pt x="324" y="596"/>
                    <a:pt x="328" y="588"/>
                  </a:cubicBezTo>
                  <a:cubicBezTo>
                    <a:pt x="329" y="582"/>
                    <a:pt x="333" y="575"/>
                    <a:pt x="337" y="570"/>
                  </a:cubicBezTo>
                  <a:cubicBezTo>
                    <a:pt x="340" y="557"/>
                    <a:pt x="344" y="549"/>
                    <a:pt x="358" y="546"/>
                  </a:cubicBezTo>
                  <a:cubicBezTo>
                    <a:pt x="369" y="527"/>
                    <a:pt x="354" y="528"/>
                    <a:pt x="340" y="517"/>
                  </a:cubicBezTo>
                  <a:cubicBezTo>
                    <a:pt x="333" y="519"/>
                    <a:pt x="329" y="522"/>
                    <a:pt x="323" y="523"/>
                  </a:cubicBezTo>
                  <a:cubicBezTo>
                    <a:pt x="317" y="528"/>
                    <a:pt x="309" y="530"/>
                    <a:pt x="302" y="534"/>
                  </a:cubicBezTo>
                  <a:cubicBezTo>
                    <a:pt x="295" y="543"/>
                    <a:pt x="290" y="533"/>
                    <a:pt x="284" y="528"/>
                  </a:cubicBezTo>
                  <a:cubicBezTo>
                    <a:pt x="280" y="521"/>
                    <a:pt x="276" y="522"/>
                    <a:pt x="268" y="523"/>
                  </a:cubicBezTo>
                  <a:cubicBezTo>
                    <a:pt x="263" y="525"/>
                    <a:pt x="259" y="528"/>
                    <a:pt x="254" y="531"/>
                  </a:cubicBezTo>
                  <a:cubicBezTo>
                    <a:pt x="247" y="529"/>
                    <a:pt x="245" y="528"/>
                    <a:pt x="242" y="535"/>
                  </a:cubicBezTo>
                  <a:cubicBezTo>
                    <a:pt x="244" y="541"/>
                    <a:pt x="244" y="547"/>
                    <a:pt x="247" y="553"/>
                  </a:cubicBezTo>
                  <a:cubicBezTo>
                    <a:pt x="244" y="561"/>
                    <a:pt x="243" y="562"/>
                    <a:pt x="235" y="559"/>
                  </a:cubicBezTo>
                  <a:cubicBezTo>
                    <a:pt x="230" y="560"/>
                    <a:pt x="225" y="559"/>
                    <a:pt x="221" y="561"/>
                  </a:cubicBezTo>
                  <a:cubicBezTo>
                    <a:pt x="214" y="563"/>
                    <a:pt x="215" y="572"/>
                    <a:pt x="206" y="574"/>
                  </a:cubicBezTo>
                  <a:cubicBezTo>
                    <a:pt x="201" y="578"/>
                    <a:pt x="198" y="581"/>
                    <a:pt x="194" y="586"/>
                  </a:cubicBezTo>
                  <a:cubicBezTo>
                    <a:pt x="191" y="599"/>
                    <a:pt x="193" y="599"/>
                    <a:pt x="208" y="601"/>
                  </a:cubicBezTo>
                  <a:cubicBezTo>
                    <a:pt x="214" y="604"/>
                    <a:pt x="214" y="606"/>
                    <a:pt x="214" y="61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05" name="Freeform 109"/>
            <p:cNvSpPr>
              <a:spLocks/>
            </p:cNvSpPr>
            <p:nvPr/>
          </p:nvSpPr>
          <p:spPr bwMode="ltGray">
            <a:xfrm>
              <a:off x="3232" y="1290"/>
              <a:ext cx="1164" cy="618"/>
            </a:xfrm>
            <a:custGeom>
              <a:avLst/>
              <a:gdLst>
                <a:gd name="T0" fmla="*/ 732 w 1555"/>
                <a:gd name="T1" fmla="*/ 56 h 824"/>
                <a:gd name="T2" fmla="*/ 704 w 1555"/>
                <a:gd name="T3" fmla="*/ 76 h 824"/>
                <a:gd name="T4" fmla="*/ 664 w 1555"/>
                <a:gd name="T5" fmla="*/ 30 h 824"/>
                <a:gd name="T6" fmla="*/ 584 w 1555"/>
                <a:gd name="T7" fmla="*/ 14 h 824"/>
                <a:gd name="T8" fmla="*/ 556 w 1555"/>
                <a:gd name="T9" fmla="*/ 12 h 824"/>
                <a:gd name="T10" fmla="*/ 490 w 1555"/>
                <a:gd name="T11" fmla="*/ 8 h 824"/>
                <a:gd name="T12" fmla="*/ 430 w 1555"/>
                <a:gd name="T13" fmla="*/ 34 h 824"/>
                <a:gd name="T14" fmla="*/ 374 w 1555"/>
                <a:gd name="T15" fmla="*/ 46 h 824"/>
                <a:gd name="T16" fmla="*/ 364 w 1555"/>
                <a:gd name="T17" fmla="*/ 54 h 824"/>
                <a:gd name="T18" fmla="*/ 372 w 1555"/>
                <a:gd name="T19" fmla="*/ 86 h 824"/>
                <a:gd name="T20" fmla="*/ 336 w 1555"/>
                <a:gd name="T21" fmla="*/ 86 h 824"/>
                <a:gd name="T22" fmla="*/ 344 w 1555"/>
                <a:gd name="T23" fmla="*/ 114 h 824"/>
                <a:gd name="T24" fmla="*/ 362 w 1555"/>
                <a:gd name="T25" fmla="*/ 134 h 824"/>
                <a:gd name="T26" fmla="*/ 302 w 1555"/>
                <a:gd name="T27" fmla="*/ 116 h 824"/>
                <a:gd name="T28" fmla="*/ 256 w 1555"/>
                <a:gd name="T29" fmla="*/ 94 h 824"/>
                <a:gd name="T30" fmla="*/ 242 w 1555"/>
                <a:gd name="T31" fmla="*/ 108 h 824"/>
                <a:gd name="T32" fmla="*/ 298 w 1555"/>
                <a:gd name="T33" fmla="*/ 166 h 824"/>
                <a:gd name="T34" fmla="*/ 284 w 1555"/>
                <a:gd name="T35" fmla="*/ 220 h 824"/>
                <a:gd name="T36" fmla="*/ 246 w 1555"/>
                <a:gd name="T37" fmla="*/ 214 h 824"/>
                <a:gd name="T38" fmla="*/ 280 w 1555"/>
                <a:gd name="T39" fmla="*/ 194 h 824"/>
                <a:gd name="T40" fmla="*/ 228 w 1555"/>
                <a:gd name="T41" fmla="*/ 120 h 824"/>
                <a:gd name="T42" fmla="*/ 214 w 1555"/>
                <a:gd name="T43" fmla="*/ 100 h 824"/>
                <a:gd name="T44" fmla="*/ 176 w 1555"/>
                <a:gd name="T45" fmla="*/ 94 h 824"/>
                <a:gd name="T46" fmla="*/ 168 w 1555"/>
                <a:gd name="T47" fmla="*/ 118 h 824"/>
                <a:gd name="T48" fmla="*/ 204 w 1555"/>
                <a:gd name="T49" fmla="*/ 162 h 824"/>
                <a:gd name="T50" fmla="*/ 218 w 1555"/>
                <a:gd name="T51" fmla="*/ 188 h 824"/>
                <a:gd name="T52" fmla="*/ 160 w 1555"/>
                <a:gd name="T53" fmla="*/ 172 h 824"/>
                <a:gd name="T54" fmla="*/ 106 w 1555"/>
                <a:gd name="T55" fmla="*/ 186 h 824"/>
                <a:gd name="T56" fmla="*/ 74 w 1555"/>
                <a:gd name="T57" fmla="*/ 188 h 824"/>
                <a:gd name="T58" fmla="*/ 26 w 1555"/>
                <a:gd name="T59" fmla="*/ 254 h 824"/>
                <a:gd name="T60" fmla="*/ 16 w 1555"/>
                <a:gd name="T61" fmla="*/ 286 h 824"/>
                <a:gd name="T62" fmla="*/ 0 w 1555"/>
                <a:gd name="T63" fmla="*/ 460 h 824"/>
                <a:gd name="T64" fmla="*/ 26 w 1555"/>
                <a:gd name="T65" fmla="*/ 738 h 824"/>
                <a:gd name="T66" fmla="*/ 96 w 1555"/>
                <a:gd name="T67" fmla="*/ 820 h 824"/>
                <a:gd name="T68" fmla="*/ 198 w 1555"/>
                <a:gd name="T69" fmla="*/ 822 h 824"/>
                <a:gd name="T70" fmla="*/ 282 w 1555"/>
                <a:gd name="T71" fmla="*/ 804 h 824"/>
                <a:gd name="T72" fmla="*/ 394 w 1555"/>
                <a:gd name="T73" fmla="*/ 720 h 824"/>
                <a:gd name="T74" fmla="*/ 516 w 1555"/>
                <a:gd name="T75" fmla="*/ 632 h 824"/>
                <a:gd name="T76" fmla="*/ 648 w 1555"/>
                <a:gd name="T77" fmla="*/ 516 h 824"/>
                <a:gd name="T78" fmla="*/ 806 w 1555"/>
                <a:gd name="T79" fmla="*/ 428 h 824"/>
                <a:gd name="T80" fmla="*/ 906 w 1555"/>
                <a:gd name="T81" fmla="*/ 372 h 824"/>
                <a:gd name="T82" fmla="*/ 1060 w 1555"/>
                <a:gd name="T83" fmla="*/ 280 h 824"/>
                <a:gd name="T84" fmla="*/ 1174 w 1555"/>
                <a:gd name="T85" fmla="*/ 216 h 824"/>
                <a:gd name="T86" fmla="*/ 1288 w 1555"/>
                <a:gd name="T87" fmla="*/ 142 h 824"/>
                <a:gd name="T88" fmla="*/ 1426 w 1555"/>
                <a:gd name="T89" fmla="*/ 98 h 824"/>
                <a:gd name="T90" fmla="*/ 1502 w 1555"/>
                <a:gd name="T91" fmla="*/ 30 h 824"/>
                <a:gd name="T92" fmla="*/ 1548 w 1555"/>
                <a:gd name="T93" fmla="*/ 20 h 824"/>
                <a:gd name="T94" fmla="*/ 1518 w 1555"/>
                <a:gd name="T95" fmla="*/ 0 h 824"/>
                <a:gd name="T96" fmla="*/ 1396 w 1555"/>
                <a:gd name="T97" fmla="*/ 22 h 824"/>
                <a:gd name="T98" fmla="*/ 1356 w 1555"/>
                <a:gd name="T99" fmla="*/ 58 h 824"/>
                <a:gd name="T100" fmla="*/ 1328 w 1555"/>
                <a:gd name="T101" fmla="*/ 96 h 824"/>
                <a:gd name="T102" fmla="*/ 1276 w 1555"/>
                <a:gd name="T103" fmla="*/ 78 h 824"/>
                <a:gd name="T104" fmla="*/ 1196 w 1555"/>
                <a:gd name="T105" fmla="*/ 72 h 824"/>
                <a:gd name="T106" fmla="*/ 1146 w 1555"/>
                <a:gd name="T107" fmla="*/ 76 h 824"/>
                <a:gd name="T108" fmla="*/ 1080 w 1555"/>
                <a:gd name="T109" fmla="*/ 54 h 824"/>
                <a:gd name="T110" fmla="*/ 988 w 1555"/>
                <a:gd name="T111" fmla="*/ 90 h 824"/>
                <a:gd name="T112" fmla="*/ 958 w 1555"/>
                <a:gd name="T113" fmla="*/ 80 h 824"/>
                <a:gd name="T114" fmla="*/ 886 w 1555"/>
                <a:gd name="T115" fmla="*/ 54 h 824"/>
                <a:gd name="T116" fmla="*/ 800 w 1555"/>
                <a:gd name="T117" fmla="*/ 7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55" h="824">
                  <a:moveTo>
                    <a:pt x="760" y="58"/>
                  </a:moveTo>
                  <a:cubicBezTo>
                    <a:pt x="748" y="56"/>
                    <a:pt x="744" y="54"/>
                    <a:pt x="732" y="56"/>
                  </a:cubicBezTo>
                  <a:cubicBezTo>
                    <a:pt x="725" y="60"/>
                    <a:pt x="723" y="68"/>
                    <a:pt x="716" y="72"/>
                  </a:cubicBezTo>
                  <a:cubicBezTo>
                    <a:pt x="712" y="74"/>
                    <a:pt x="704" y="76"/>
                    <a:pt x="704" y="76"/>
                  </a:cubicBezTo>
                  <a:cubicBezTo>
                    <a:pt x="694" y="60"/>
                    <a:pt x="695" y="63"/>
                    <a:pt x="676" y="60"/>
                  </a:cubicBezTo>
                  <a:cubicBezTo>
                    <a:pt x="664" y="52"/>
                    <a:pt x="671" y="41"/>
                    <a:pt x="664" y="30"/>
                  </a:cubicBezTo>
                  <a:cubicBezTo>
                    <a:pt x="655" y="16"/>
                    <a:pt x="630" y="12"/>
                    <a:pt x="614" y="8"/>
                  </a:cubicBezTo>
                  <a:cubicBezTo>
                    <a:pt x="592" y="10"/>
                    <a:pt x="602" y="8"/>
                    <a:pt x="584" y="14"/>
                  </a:cubicBezTo>
                  <a:cubicBezTo>
                    <a:pt x="578" y="16"/>
                    <a:pt x="566" y="20"/>
                    <a:pt x="566" y="20"/>
                  </a:cubicBezTo>
                  <a:cubicBezTo>
                    <a:pt x="546" y="15"/>
                    <a:pt x="567" y="23"/>
                    <a:pt x="556" y="12"/>
                  </a:cubicBezTo>
                  <a:cubicBezTo>
                    <a:pt x="551" y="7"/>
                    <a:pt x="538" y="4"/>
                    <a:pt x="532" y="0"/>
                  </a:cubicBezTo>
                  <a:cubicBezTo>
                    <a:pt x="518" y="2"/>
                    <a:pt x="504" y="3"/>
                    <a:pt x="490" y="8"/>
                  </a:cubicBezTo>
                  <a:cubicBezTo>
                    <a:pt x="484" y="25"/>
                    <a:pt x="480" y="29"/>
                    <a:pt x="466" y="38"/>
                  </a:cubicBezTo>
                  <a:cubicBezTo>
                    <a:pt x="448" y="35"/>
                    <a:pt x="450" y="32"/>
                    <a:pt x="430" y="34"/>
                  </a:cubicBezTo>
                  <a:cubicBezTo>
                    <a:pt x="422" y="37"/>
                    <a:pt x="419" y="39"/>
                    <a:pt x="414" y="46"/>
                  </a:cubicBezTo>
                  <a:cubicBezTo>
                    <a:pt x="407" y="45"/>
                    <a:pt x="384" y="42"/>
                    <a:pt x="374" y="46"/>
                  </a:cubicBezTo>
                  <a:cubicBezTo>
                    <a:pt x="372" y="47"/>
                    <a:pt x="372" y="50"/>
                    <a:pt x="370" y="52"/>
                  </a:cubicBezTo>
                  <a:cubicBezTo>
                    <a:pt x="368" y="53"/>
                    <a:pt x="366" y="53"/>
                    <a:pt x="364" y="54"/>
                  </a:cubicBezTo>
                  <a:cubicBezTo>
                    <a:pt x="361" y="63"/>
                    <a:pt x="362" y="67"/>
                    <a:pt x="370" y="72"/>
                  </a:cubicBezTo>
                  <a:cubicBezTo>
                    <a:pt x="374" y="77"/>
                    <a:pt x="377" y="79"/>
                    <a:pt x="372" y="86"/>
                  </a:cubicBezTo>
                  <a:cubicBezTo>
                    <a:pt x="368" y="91"/>
                    <a:pt x="354" y="94"/>
                    <a:pt x="354" y="94"/>
                  </a:cubicBezTo>
                  <a:cubicBezTo>
                    <a:pt x="349" y="90"/>
                    <a:pt x="336" y="86"/>
                    <a:pt x="336" y="86"/>
                  </a:cubicBezTo>
                  <a:cubicBezTo>
                    <a:pt x="326" y="88"/>
                    <a:pt x="322" y="87"/>
                    <a:pt x="316" y="96"/>
                  </a:cubicBezTo>
                  <a:cubicBezTo>
                    <a:pt x="320" y="110"/>
                    <a:pt x="331" y="110"/>
                    <a:pt x="344" y="114"/>
                  </a:cubicBezTo>
                  <a:cubicBezTo>
                    <a:pt x="350" y="116"/>
                    <a:pt x="362" y="120"/>
                    <a:pt x="362" y="120"/>
                  </a:cubicBezTo>
                  <a:cubicBezTo>
                    <a:pt x="367" y="127"/>
                    <a:pt x="372" y="131"/>
                    <a:pt x="362" y="134"/>
                  </a:cubicBezTo>
                  <a:cubicBezTo>
                    <a:pt x="350" y="126"/>
                    <a:pt x="334" y="119"/>
                    <a:pt x="320" y="114"/>
                  </a:cubicBezTo>
                  <a:cubicBezTo>
                    <a:pt x="314" y="115"/>
                    <a:pt x="308" y="115"/>
                    <a:pt x="302" y="116"/>
                  </a:cubicBezTo>
                  <a:cubicBezTo>
                    <a:pt x="298" y="117"/>
                    <a:pt x="290" y="120"/>
                    <a:pt x="290" y="120"/>
                  </a:cubicBezTo>
                  <a:cubicBezTo>
                    <a:pt x="275" y="117"/>
                    <a:pt x="272" y="99"/>
                    <a:pt x="256" y="94"/>
                  </a:cubicBezTo>
                  <a:cubicBezTo>
                    <a:pt x="253" y="95"/>
                    <a:pt x="248" y="94"/>
                    <a:pt x="246" y="96"/>
                  </a:cubicBezTo>
                  <a:cubicBezTo>
                    <a:pt x="243" y="99"/>
                    <a:pt x="242" y="108"/>
                    <a:pt x="242" y="108"/>
                  </a:cubicBezTo>
                  <a:cubicBezTo>
                    <a:pt x="245" y="116"/>
                    <a:pt x="262" y="124"/>
                    <a:pt x="262" y="124"/>
                  </a:cubicBezTo>
                  <a:cubicBezTo>
                    <a:pt x="275" y="143"/>
                    <a:pt x="278" y="153"/>
                    <a:pt x="298" y="166"/>
                  </a:cubicBezTo>
                  <a:cubicBezTo>
                    <a:pt x="306" y="178"/>
                    <a:pt x="306" y="194"/>
                    <a:pt x="314" y="206"/>
                  </a:cubicBezTo>
                  <a:cubicBezTo>
                    <a:pt x="310" y="217"/>
                    <a:pt x="294" y="217"/>
                    <a:pt x="284" y="220"/>
                  </a:cubicBezTo>
                  <a:cubicBezTo>
                    <a:pt x="280" y="221"/>
                    <a:pt x="272" y="224"/>
                    <a:pt x="272" y="224"/>
                  </a:cubicBezTo>
                  <a:cubicBezTo>
                    <a:pt x="261" y="223"/>
                    <a:pt x="250" y="225"/>
                    <a:pt x="246" y="214"/>
                  </a:cubicBezTo>
                  <a:cubicBezTo>
                    <a:pt x="257" y="210"/>
                    <a:pt x="267" y="212"/>
                    <a:pt x="278" y="208"/>
                  </a:cubicBezTo>
                  <a:cubicBezTo>
                    <a:pt x="283" y="201"/>
                    <a:pt x="284" y="203"/>
                    <a:pt x="280" y="194"/>
                  </a:cubicBezTo>
                  <a:cubicBezTo>
                    <a:pt x="280" y="193"/>
                    <a:pt x="245" y="150"/>
                    <a:pt x="242" y="148"/>
                  </a:cubicBezTo>
                  <a:cubicBezTo>
                    <a:pt x="238" y="136"/>
                    <a:pt x="239" y="128"/>
                    <a:pt x="228" y="120"/>
                  </a:cubicBezTo>
                  <a:cubicBezTo>
                    <a:pt x="226" y="114"/>
                    <a:pt x="230" y="102"/>
                    <a:pt x="230" y="102"/>
                  </a:cubicBezTo>
                  <a:cubicBezTo>
                    <a:pt x="210" y="89"/>
                    <a:pt x="242" y="108"/>
                    <a:pt x="214" y="100"/>
                  </a:cubicBezTo>
                  <a:cubicBezTo>
                    <a:pt x="211" y="99"/>
                    <a:pt x="202" y="87"/>
                    <a:pt x="198" y="84"/>
                  </a:cubicBezTo>
                  <a:cubicBezTo>
                    <a:pt x="187" y="86"/>
                    <a:pt x="184" y="86"/>
                    <a:pt x="176" y="94"/>
                  </a:cubicBezTo>
                  <a:cubicBezTo>
                    <a:pt x="174" y="100"/>
                    <a:pt x="172" y="106"/>
                    <a:pt x="170" y="112"/>
                  </a:cubicBezTo>
                  <a:cubicBezTo>
                    <a:pt x="169" y="114"/>
                    <a:pt x="168" y="118"/>
                    <a:pt x="168" y="118"/>
                  </a:cubicBezTo>
                  <a:cubicBezTo>
                    <a:pt x="168" y="119"/>
                    <a:pt x="162" y="144"/>
                    <a:pt x="166" y="148"/>
                  </a:cubicBezTo>
                  <a:cubicBezTo>
                    <a:pt x="175" y="157"/>
                    <a:pt x="194" y="155"/>
                    <a:pt x="204" y="162"/>
                  </a:cubicBezTo>
                  <a:cubicBezTo>
                    <a:pt x="208" y="165"/>
                    <a:pt x="216" y="170"/>
                    <a:pt x="216" y="170"/>
                  </a:cubicBezTo>
                  <a:cubicBezTo>
                    <a:pt x="221" y="184"/>
                    <a:pt x="221" y="178"/>
                    <a:pt x="218" y="188"/>
                  </a:cubicBezTo>
                  <a:cubicBezTo>
                    <a:pt x="204" y="186"/>
                    <a:pt x="205" y="182"/>
                    <a:pt x="194" y="176"/>
                  </a:cubicBezTo>
                  <a:cubicBezTo>
                    <a:pt x="185" y="171"/>
                    <a:pt x="164" y="172"/>
                    <a:pt x="160" y="172"/>
                  </a:cubicBezTo>
                  <a:cubicBezTo>
                    <a:pt x="140" y="159"/>
                    <a:pt x="120" y="169"/>
                    <a:pt x="96" y="170"/>
                  </a:cubicBezTo>
                  <a:cubicBezTo>
                    <a:pt x="99" y="178"/>
                    <a:pt x="103" y="178"/>
                    <a:pt x="106" y="186"/>
                  </a:cubicBezTo>
                  <a:cubicBezTo>
                    <a:pt x="103" y="202"/>
                    <a:pt x="103" y="199"/>
                    <a:pt x="92" y="192"/>
                  </a:cubicBezTo>
                  <a:cubicBezTo>
                    <a:pt x="86" y="183"/>
                    <a:pt x="90" y="184"/>
                    <a:pt x="74" y="188"/>
                  </a:cubicBezTo>
                  <a:cubicBezTo>
                    <a:pt x="70" y="189"/>
                    <a:pt x="62" y="192"/>
                    <a:pt x="62" y="192"/>
                  </a:cubicBezTo>
                  <a:cubicBezTo>
                    <a:pt x="49" y="211"/>
                    <a:pt x="43" y="237"/>
                    <a:pt x="26" y="254"/>
                  </a:cubicBezTo>
                  <a:cubicBezTo>
                    <a:pt x="23" y="266"/>
                    <a:pt x="25" y="259"/>
                    <a:pt x="20" y="274"/>
                  </a:cubicBezTo>
                  <a:cubicBezTo>
                    <a:pt x="19" y="278"/>
                    <a:pt x="16" y="286"/>
                    <a:pt x="16" y="286"/>
                  </a:cubicBezTo>
                  <a:cubicBezTo>
                    <a:pt x="11" y="325"/>
                    <a:pt x="16" y="366"/>
                    <a:pt x="6" y="404"/>
                  </a:cubicBezTo>
                  <a:cubicBezTo>
                    <a:pt x="4" y="423"/>
                    <a:pt x="2" y="441"/>
                    <a:pt x="0" y="460"/>
                  </a:cubicBezTo>
                  <a:cubicBezTo>
                    <a:pt x="1" y="530"/>
                    <a:pt x="3" y="592"/>
                    <a:pt x="14" y="660"/>
                  </a:cubicBezTo>
                  <a:cubicBezTo>
                    <a:pt x="15" y="683"/>
                    <a:pt x="12" y="717"/>
                    <a:pt x="26" y="738"/>
                  </a:cubicBezTo>
                  <a:cubicBezTo>
                    <a:pt x="31" y="759"/>
                    <a:pt x="39" y="781"/>
                    <a:pt x="58" y="794"/>
                  </a:cubicBezTo>
                  <a:cubicBezTo>
                    <a:pt x="66" y="806"/>
                    <a:pt x="81" y="818"/>
                    <a:pt x="96" y="820"/>
                  </a:cubicBezTo>
                  <a:cubicBezTo>
                    <a:pt x="109" y="822"/>
                    <a:pt x="134" y="824"/>
                    <a:pt x="134" y="824"/>
                  </a:cubicBezTo>
                  <a:cubicBezTo>
                    <a:pt x="155" y="823"/>
                    <a:pt x="177" y="823"/>
                    <a:pt x="198" y="822"/>
                  </a:cubicBezTo>
                  <a:cubicBezTo>
                    <a:pt x="210" y="821"/>
                    <a:pt x="234" y="818"/>
                    <a:pt x="234" y="818"/>
                  </a:cubicBezTo>
                  <a:cubicBezTo>
                    <a:pt x="251" y="814"/>
                    <a:pt x="266" y="808"/>
                    <a:pt x="282" y="804"/>
                  </a:cubicBezTo>
                  <a:cubicBezTo>
                    <a:pt x="296" y="795"/>
                    <a:pt x="310" y="785"/>
                    <a:pt x="324" y="776"/>
                  </a:cubicBezTo>
                  <a:cubicBezTo>
                    <a:pt x="341" y="751"/>
                    <a:pt x="370" y="737"/>
                    <a:pt x="394" y="720"/>
                  </a:cubicBezTo>
                  <a:cubicBezTo>
                    <a:pt x="408" y="710"/>
                    <a:pt x="418" y="696"/>
                    <a:pt x="432" y="686"/>
                  </a:cubicBezTo>
                  <a:cubicBezTo>
                    <a:pt x="459" y="667"/>
                    <a:pt x="489" y="650"/>
                    <a:pt x="516" y="632"/>
                  </a:cubicBezTo>
                  <a:cubicBezTo>
                    <a:pt x="524" y="620"/>
                    <a:pt x="539" y="615"/>
                    <a:pt x="550" y="604"/>
                  </a:cubicBezTo>
                  <a:cubicBezTo>
                    <a:pt x="576" y="578"/>
                    <a:pt x="614" y="529"/>
                    <a:pt x="648" y="516"/>
                  </a:cubicBezTo>
                  <a:cubicBezTo>
                    <a:pt x="678" y="486"/>
                    <a:pt x="721" y="456"/>
                    <a:pt x="762" y="446"/>
                  </a:cubicBezTo>
                  <a:cubicBezTo>
                    <a:pt x="775" y="437"/>
                    <a:pt x="791" y="433"/>
                    <a:pt x="806" y="428"/>
                  </a:cubicBezTo>
                  <a:cubicBezTo>
                    <a:pt x="819" y="424"/>
                    <a:pt x="830" y="415"/>
                    <a:pt x="844" y="412"/>
                  </a:cubicBezTo>
                  <a:cubicBezTo>
                    <a:pt x="863" y="399"/>
                    <a:pt x="885" y="379"/>
                    <a:pt x="906" y="372"/>
                  </a:cubicBezTo>
                  <a:cubicBezTo>
                    <a:pt x="935" y="349"/>
                    <a:pt x="973" y="341"/>
                    <a:pt x="1002" y="318"/>
                  </a:cubicBezTo>
                  <a:cubicBezTo>
                    <a:pt x="1020" y="303"/>
                    <a:pt x="1042" y="294"/>
                    <a:pt x="1060" y="280"/>
                  </a:cubicBezTo>
                  <a:cubicBezTo>
                    <a:pt x="1071" y="272"/>
                    <a:pt x="1084" y="259"/>
                    <a:pt x="1098" y="254"/>
                  </a:cubicBezTo>
                  <a:cubicBezTo>
                    <a:pt x="1121" y="237"/>
                    <a:pt x="1149" y="230"/>
                    <a:pt x="1174" y="216"/>
                  </a:cubicBezTo>
                  <a:cubicBezTo>
                    <a:pt x="1193" y="205"/>
                    <a:pt x="1210" y="188"/>
                    <a:pt x="1230" y="180"/>
                  </a:cubicBezTo>
                  <a:cubicBezTo>
                    <a:pt x="1241" y="169"/>
                    <a:pt x="1272" y="146"/>
                    <a:pt x="1288" y="142"/>
                  </a:cubicBezTo>
                  <a:cubicBezTo>
                    <a:pt x="1306" y="130"/>
                    <a:pt x="1329" y="126"/>
                    <a:pt x="1350" y="120"/>
                  </a:cubicBezTo>
                  <a:cubicBezTo>
                    <a:pt x="1375" y="112"/>
                    <a:pt x="1400" y="104"/>
                    <a:pt x="1426" y="98"/>
                  </a:cubicBezTo>
                  <a:cubicBezTo>
                    <a:pt x="1436" y="88"/>
                    <a:pt x="1460" y="80"/>
                    <a:pt x="1474" y="76"/>
                  </a:cubicBezTo>
                  <a:cubicBezTo>
                    <a:pt x="1491" y="65"/>
                    <a:pt x="1485" y="41"/>
                    <a:pt x="1502" y="30"/>
                  </a:cubicBezTo>
                  <a:cubicBezTo>
                    <a:pt x="1506" y="23"/>
                    <a:pt x="1537" y="28"/>
                    <a:pt x="1544" y="26"/>
                  </a:cubicBezTo>
                  <a:cubicBezTo>
                    <a:pt x="1545" y="24"/>
                    <a:pt x="1546" y="22"/>
                    <a:pt x="1548" y="20"/>
                  </a:cubicBezTo>
                  <a:cubicBezTo>
                    <a:pt x="1550" y="19"/>
                    <a:pt x="1555" y="20"/>
                    <a:pt x="1554" y="18"/>
                  </a:cubicBezTo>
                  <a:cubicBezTo>
                    <a:pt x="1549" y="10"/>
                    <a:pt x="1527" y="3"/>
                    <a:pt x="1518" y="0"/>
                  </a:cubicBezTo>
                  <a:cubicBezTo>
                    <a:pt x="1483" y="3"/>
                    <a:pt x="1450" y="10"/>
                    <a:pt x="1414" y="12"/>
                  </a:cubicBezTo>
                  <a:cubicBezTo>
                    <a:pt x="1399" y="17"/>
                    <a:pt x="1405" y="13"/>
                    <a:pt x="1396" y="22"/>
                  </a:cubicBezTo>
                  <a:cubicBezTo>
                    <a:pt x="1394" y="28"/>
                    <a:pt x="1382" y="36"/>
                    <a:pt x="1382" y="36"/>
                  </a:cubicBezTo>
                  <a:cubicBezTo>
                    <a:pt x="1375" y="58"/>
                    <a:pt x="1394" y="54"/>
                    <a:pt x="1356" y="58"/>
                  </a:cubicBezTo>
                  <a:cubicBezTo>
                    <a:pt x="1351" y="66"/>
                    <a:pt x="1347" y="82"/>
                    <a:pt x="1340" y="88"/>
                  </a:cubicBezTo>
                  <a:cubicBezTo>
                    <a:pt x="1336" y="91"/>
                    <a:pt x="1328" y="96"/>
                    <a:pt x="1328" y="96"/>
                  </a:cubicBezTo>
                  <a:cubicBezTo>
                    <a:pt x="1321" y="94"/>
                    <a:pt x="1310" y="86"/>
                    <a:pt x="1310" y="86"/>
                  </a:cubicBezTo>
                  <a:cubicBezTo>
                    <a:pt x="1300" y="71"/>
                    <a:pt x="1296" y="76"/>
                    <a:pt x="1276" y="78"/>
                  </a:cubicBezTo>
                  <a:cubicBezTo>
                    <a:pt x="1261" y="83"/>
                    <a:pt x="1240" y="78"/>
                    <a:pt x="1224" y="76"/>
                  </a:cubicBezTo>
                  <a:cubicBezTo>
                    <a:pt x="1215" y="75"/>
                    <a:pt x="1196" y="72"/>
                    <a:pt x="1196" y="72"/>
                  </a:cubicBezTo>
                  <a:cubicBezTo>
                    <a:pt x="1178" y="66"/>
                    <a:pt x="1188" y="68"/>
                    <a:pt x="1166" y="70"/>
                  </a:cubicBezTo>
                  <a:cubicBezTo>
                    <a:pt x="1159" y="72"/>
                    <a:pt x="1146" y="76"/>
                    <a:pt x="1146" y="76"/>
                  </a:cubicBezTo>
                  <a:cubicBezTo>
                    <a:pt x="1130" y="71"/>
                    <a:pt x="1113" y="69"/>
                    <a:pt x="1096" y="68"/>
                  </a:cubicBezTo>
                  <a:cubicBezTo>
                    <a:pt x="1091" y="61"/>
                    <a:pt x="1088" y="57"/>
                    <a:pt x="1080" y="54"/>
                  </a:cubicBezTo>
                  <a:cubicBezTo>
                    <a:pt x="1061" y="56"/>
                    <a:pt x="1042" y="62"/>
                    <a:pt x="1024" y="68"/>
                  </a:cubicBezTo>
                  <a:cubicBezTo>
                    <a:pt x="1019" y="89"/>
                    <a:pt x="1007" y="87"/>
                    <a:pt x="988" y="90"/>
                  </a:cubicBezTo>
                  <a:cubicBezTo>
                    <a:pt x="985" y="100"/>
                    <a:pt x="985" y="103"/>
                    <a:pt x="974" y="100"/>
                  </a:cubicBezTo>
                  <a:cubicBezTo>
                    <a:pt x="966" y="92"/>
                    <a:pt x="968" y="83"/>
                    <a:pt x="958" y="80"/>
                  </a:cubicBezTo>
                  <a:cubicBezTo>
                    <a:pt x="944" y="85"/>
                    <a:pt x="950" y="82"/>
                    <a:pt x="940" y="88"/>
                  </a:cubicBezTo>
                  <a:cubicBezTo>
                    <a:pt x="921" y="75"/>
                    <a:pt x="908" y="61"/>
                    <a:pt x="886" y="54"/>
                  </a:cubicBezTo>
                  <a:cubicBezTo>
                    <a:pt x="863" y="56"/>
                    <a:pt x="843" y="60"/>
                    <a:pt x="820" y="62"/>
                  </a:cubicBezTo>
                  <a:cubicBezTo>
                    <a:pt x="806" y="67"/>
                    <a:pt x="811" y="74"/>
                    <a:pt x="800" y="78"/>
                  </a:cubicBezTo>
                  <a:cubicBezTo>
                    <a:pt x="782" y="75"/>
                    <a:pt x="773" y="71"/>
                    <a:pt x="760" y="5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06" name="Freeform 110"/>
            <p:cNvSpPr>
              <a:spLocks/>
            </p:cNvSpPr>
            <p:nvPr/>
          </p:nvSpPr>
          <p:spPr bwMode="ltGray">
            <a:xfrm>
              <a:off x="3185" y="1299"/>
              <a:ext cx="141" cy="108"/>
            </a:xfrm>
            <a:custGeom>
              <a:avLst/>
              <a:gdLst>
                <a:gd name="T0" fmla="*/ 171 w 189"/>
                <a:gd name="T1" fmla="*/ 4 h 144"/>
                <a:gd name="T2" fmla="*/ 185 w 189"/>
                <a:gd name="T3" fmla="*/ 4 h 144"/>
                <a:gd name="T4" fmla="*/ 189 w 189"/>
                <a:gd name="T5" fmla="*/ 16 h 144"/>
                <a:gd name="T6" fmla="*/ 187 w 189"/>
                <a:gd name="T7" fmla="*/ 24 h 144"/>
                <a:gd name="T8" fmla="*/ 131 w 189"/>
                <a:gd name="T9" fmla="*/ 44 h 144"/>
                <a:gd name="T10" fmla="*/ 109 w 189"/>
                <a:gd name="T11" fmla="*/ 58 h 144"/>
                <a:gd name="T12" fmla="*/ 97 w 189"/>
                <a:gd name="T13" fmla="*/ 62 h 144"/>
                <a:gd name="T14" fmla="*/ 71 w 189"/>
                <a:gd name="T15" fmla="*/ 82 h 144"/>
                <a:gd name="T16" fmla="*/ 75 w 189"/>
                <a:gd name="T17" fmla="*/ 92 h 144"/>
                <a:gd name="T18" fmla="*/ 83 w 189"/>
                <a:gd name="T19" fmla="*/ 116 h 144"/>
                <a:gd name="T20" fmla="*/ 107 w 189"/>
                <a:gd name="T21" fmla="*/ 126 h 144"/>
                <a:gd name="T22" fmla="*/ 93 w 189"/>
                <a:gd name="T23" fmla="*/ 140 h 144"/>
                <a:gd name="T24" fmla="*/ 83 w 189"/>
                <a:gd name="T25" fmla="*/ 130 h 144"/>
                <a:gd name="T26" fmla="*/ 71 w 189"/>
                <a:gd name="T27" fmla="*/ 134 h 144"/>
                <a:gd name="T28" fmla="*/ 21 w 189"/>
                <a:gd name="T29" fmla="*/ 122 h 144"/>
                <a:gd name="T30" fmla="*/ 19 w 189"/>
                <a:gd name="T31" fmla="*/ 106 h 144"/>
                <a:gd name="T32" fmla="*/ 47 w 189"/>
                <a:gd name="T33" fmla="*/ 90 h 144"/>
                <a:gd name="T34" fmla="*/ 51 w 189"/>
                <a:gd name="T35" fmla="*/ 76 h 144"/>
                <a:gd name="T36" fmla="*/ 47 w 189"/>
                <a:gd name="T37" fmla="*/ 64 h 144"/>
                <a:gd name="T38" fmla="*/ 73 w 189"/>
                <a:gd name="T39" fmla="*/ 46 h 144"/>
                <a:gd name="T40" fmla="*/ 97 w 189"/>
                <a:gd name="T41" fmla="*/ 36 h 144"/>
                <a:gd name="T42" fmla="*/ 113 w 189"/>
                <a:gd name="T43" fmla="*/ 24 h 144"/>
                <a:gd name="T44" fmla="*/ 171 w 189"/>
                <a:gd name="T45" fmla="*/ 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9" h="144">
                  <a:moveTo>
                    <a:pt x="171" y="4"/>
                  </a:moveTo>
                  <a:cubicBezTo>
                    <a:pt x="174" y="3"/>
                    <a:pt x="182" y="0"/>
                    <a:pt x="185" y="4"/>
                  </a:cubicBezTo>
                  <a:cubicBezTo>
                    <a:pt x="187" y="7"/>
                    <a:pt x="189" y="16"/>
                    <a:pt x="189" y="16"/>
                  </a:cubicBezTo>
                  <a:cubicBezTo>
                    <a:pt x="188" y="19"/>
                    <a:pt x="189" y="22"/>
                    <a:pt x="187" y="24"/>
                  </a:cubicBezTo>
                  <a:cubicBezTo>
                    <a:pt x="175" y="34"/>
                    <a:pt x="146" y="34"/>
                    <a:pt x="131" y="44"/>
                  </a:cubicBezTo>
                  <a:cubicBezTo>
                    <a:pt x="125" y="53"/>
                    <a:pt x="120" y="54"/>
                    <a:pt x="109" y="58"/>
                  </a:cubicBezTo>
                  <a:cubicBezTo>
                    <a:pt x="105" y="59"/>
                    <a:pt x="97" y="62"/>
                    <a:pt x="97" y="62"/>
                  </a:cubicBezTo>
                  <a:cubicBezTo>
                    <a:pt x="88" y="76"/>
                    <a:pt x="83" y="74"/>
                    <a:pt x="71" y="82"/>
                  </a:cubicBezTo>
                  <a:cubicBezTo>
                    <a:pt x="66" y="98"/>
                    <a:pt x="70" y="78"/>
                    <a:pt x="75" y="92"/>
                  </a:cubicBezTo>
                  <a:cubicBezTo>
                    <a:pt x="81" y="108"/>
                    <a:pt x="71" y="108"/>
                    <a:pt x="83" y="116"/>
                  </a:cubicBezTo>
                  <a:cubicBezTo>
                    <a:pt x="90" y="121"/>
                    <a:pt x="107" y="126"/>
                    <a:pt x="107" y="126"/>
                  </a:cubicBezTo>
                  <a:cubicBezTo>
                    <a:pt x="105" y="139"/>
                    <a:pt x="106" y="144"/>
                    <a:pt x="93" y="140"/>
                  </a:cubicBezTo>
                  <a:cubicBezTo>
                    <a:pt x="91" y="137"/>
                    <a:pt x="87" y="130"/>
                    <a:pt x="83" y="130"/>
                  </a:cubicBezTo>
                  <a:cubicBezTo>
                    <a:pt x="79" y="130"/>
                    <a:pt x="71" y="134"/>
                    <a:pt x="71" y="134"/>
                  </a:cubicBezTo>
                  <a:cubicBezTo>
                    <a:pt x="52" y="129"/>
                    <a:pt x="42" y="124"/>
                    <a:pt x="21" y="122"/>
                  </a:cubicBezTo>
                  <a:cubicBezTo>
                    <a:pt x="14" y="115"/>
                    <a:pt x="0" y="102"/>
                    <a:pt x="19" y="106"/>
                  </a:cubicBezTo>
                  <a:cubicBezTo>
                    <a:pt x="29" y="91"/>
                    <a:pt x="26" y="93"/>
                    <a:pt x="47" y="90"/>
                  </a:cubicBezTo>
                  <a:cubicBezTo>
                    <a:pt x="55" y="84"/>
                    <a:pt x="54" y="88"/>
                    <a:pt x="51" y="76"/>
                  </a:cubicBezTo>
                  <a:cubicBezTo>
                    <a:pt x="50" y="72"/>
                    <a:pt x="47" y="64"/>
                    <a:pt x="47" y="64"/>
                  </a:cubicBezTo>
                  <a:cubicBezTo>
                    <a:pt x="50" y="41"/>
                    <a:pt x="50" y="43"/>
                    <a:pt x="73" y="46"/>
                  </a:cubicBezTo>
                  <a:cubicBezTo>
                    <a:pt x="82" y="45"/>
                    <a:pt x="97" y="36"/>
                    <a:pt x="97" y="36"/>
                  </a:cubicBezTo>
                  <a:cubicBezTo>
                    <a:pt x="102" y="29"/>
                    <a:pt x="105" y="27"/>
                    <a:pt x="113" y="24"/>
                  </a:cubicBezTo>
                  <a:cubicBezTo>
                    <a:pt x="134" y="27"/>
                    <a:pt x="161" y="25"/>
                    <a:pt x="171" y="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07" name="Freeform 111"/>
            <p:cNvSpPr>
              <a:spLocks/>
            </p:cNvSpPr>
            <p:nvPr/>
          </p:nvSpPr>
          <p:spPr bwMode="ltGray">
            <a:xfrm>
              <a:off x="3269" y="1403"/>
              <a:ext cx="40" cy="12"/>
            </a:xfrm>
            <a:custGeom>
              <a:avLst/>
              <a:gdLst>
                <a:gd name="T0" fmla="*/ 24 w 53"/>
                <a:gd name="T1" fmla="*/ 0 h 17"/>
                <a:gd name="T2" fmla="*/ 12 w 53"/>
                <a:gd name="T3" fmla="*/ 2 h 17"/>
                <a:gd name="T4" fmla="*/ 32 w 53"/>
                <a:gd name="T5" fmla="*/ 16 h 17"/>
                <a:gd name="T6" fmla="*/ 44 w 53"/>
                <a:gd name="T7" fmla="*/ 14 h 17"/>
                <a:gd name="T8" fmla="*/ 24 w 53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7">
                  <a:moveTo>
                    <a:pt x="24" y="0"/>
                  </a:moveTo>
                  <a:cubicBezTo>
                    <a:pt x="20" y="1"/>
                    <a:pt x="16" y="0"/>
                    <a:pt x="12" y="2"/>
                  </a:cubicBezTo>
                  <a:cubicBezTo>
                    <a:pt x="0" y="9"/>
                    <a:pt x="30" y="15"/>
                    <a:pt x="32" y="16"/>
                  </a:cubicBezTo>
                  <a:cubicBezTo>
                    <a:pt x="36" y="15"/>
                    <a:pt x="41" y="17"/>
                    <a:pt x="44" y="14"/>
                  </a:cubicBezTo>
                  <a:cubicBezTo>
                    <a:pt x="53" y="3"/>
                    <a:pt x="30" y="0"/>
                    <a:pt x="2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08" name="Freeform 112"/>
            <p:cNvSpPr>
              <a:spLocks/>
            </p:cNvSpPr>
            <p:nvPr/>
          </p:nvSpPr>
          <p:spPr bwMode="ltGray">
            <a:xfrm>
              <a:off x="3474" y="1247"/>
              <a:ext cx="42" cy="28"/>
            </a:xfrm>
            <a:custGeom>
              <a:avLst/>
              <a:gdLst>
                <a:gd name="T0" fmla="*/ 57 w 57"/>
                <a:gd name="T1" fmla="*/ 4 h 37"/>
                <a:gd name="T2" fmla="*/ 25 w 57"/>
                <a:gd name="T3" fmla="*/ 24 h 37"/>
                <a:gd name="T4" fmla="*/ 11 w 57"/>
                <a:gd name="T5" fmla="*/ 34 h 37"/>
                <a:gd name="T6" fmla="*/ 9 w 57"/>
                <a:gd name="T7" fmla="*/ 4 h 37"/>
                <a:gd name="T8" fmla="*/ 21 w 57"/>
                <a:gd name="T9" fmla="*/ 0 h 37"/>
                <a:gd name="T10" fmla="*/ 57 w 57"/>
                <a:gd name="T11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37">
                  <a:moveTo>
                    <a:pt x="57" y="4"/>
                  </a:moveTo>
                  <a:cubicBezTo>
                    <a:pt x="53" y="16"/>
                    <a:pt x="35" y="17"/>
                    <a:pt x="25" y="24"/>
                  </a:cubicBezTo>
                  <a:cubicBezTo>
                    <a:pt x="22" y="34"/>
                    <a:pt x="22" y="37"/>
                    <a:pt x="11" y="34"/>
                  </a:cubicBezTo>
                  <a:cubicBezTo>
                    <a:pt x="6" y="27"/>
                    <a:pt x="0" y="10"/>
                    <a:pt x="9" y="4"/>
                  </a:cubicBezTo>
                  <a:cubicBezTo>
                    <a:pt x="12" y="2"/>
                    <a:pt x="21" y="0"/>
                    <a:pt x="21" y="0"/>
                  </a:cubicBezTo>
                  <a:cubicBezTo>
                    <a:pt x="33" y="2"/>
                    <a:pt x="45" y="4"/>
                    <a:pt x="57" y="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09" name="Freeform 113"/>
            <p:cNvSpPr>
              <a:spLocks/>
            </p:cNvSpPr>
            <p:nvPr/>
          </p:nvSpPr>
          <p:spPr bwMode="ltGray">
            <a:xfrm>
              <a:off x="3504" y="1260"/>
              <a:ext cx="50" cy="20"/>
            </a:xfrm>
            <a:custGeom>
              <a:avLst/>
              <a:gdLst>
                <a:gd name="T0" fmla="*/ 29 w 68"/>
                <a:gd name="T1" fmla="*/ 0 h 26"/>
                <a:gd name="T2" fmla="*/ 11 w 68"/>
                <a:gd name="T3" fmla="*/ 6 h 26"/>
                <a:gd name="T4" fmla="*/ 57 w 68"/>
                <a:gd name="T5" fmla="*/ 26 h 26"/>
                <a:gd name="T6" fmla="*/ 63 w 68"/>
                <a:gd name="T7" fmla="*/ 24 h 26"/>
                <a:gd name="T8" fmla="*/ 29 w 6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6">
                  <a:moveTo>
                    <a:pt x="29" y="0"/>
                  </a:moveTo>
                  <a:cubicBezTo>
                    <a:pt x="23" y="2"/>
                    <a:pt x="11" y="6"/>
                    <a:pt x="11" y="6"/>
                  </a:cubicBezTo>
                  <a:cubicBezTo>
                    <a:pt x="0" y="23"/>
                    <a:pt x="47" y="24"/>
                    <a:pt x="57" y="26"/>
                  </a:cubicBezTo>
                  <a:cubicBezTo>
                    <a:pt x="59" y="25"/>
                    <a:pt x="62" y="26"/>
                    <a:pt x="63" y="24"/>
                  </a:cubicBezTo>
                  <a:cubicBezTo>
                    <a:pt x="68" y="3"/>
                    <a:pt x="42" y="3"/>
                    <a:pt x="2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10" name="Freeform 114"/>
            <p:cNvSpPr>
              <a:spLocks/>
            </p:cNvSpPr>
            <p:nvPr/>
          </p:nvSpPr>
          <p:spPr bwMode="ltGray">
            <a:xfrm>
              <a:off x="3558" y="1263"/>
              <a:ext cx="50" cy="32"/>
            </a:xfrm>
            <a:custGeom>
              <a:avLst/>
              <a:gdLst>
                <a:gd name="T0" fmla="*/ 50 w 66"/>
                <a:gd name="T1" fmla="*/ 9 h 43"/>
                <a:gd name="T2" fmla="*/ 26 w 66"/>
                <a:gd name="T3" fmla="*/ 9 h 43"/>
                <a:gd name="T4" fmla="*/ 10 w 66"/>
                <a:gd name="T5" fmla="*/ 9 h 43"/>
                <a:gd name="T6" fmla="*/ 8 w 66"/>
                <a:gd name="T7" fmla="*/ 35 h 43"/>
                <a:gd name="T8" fmla="*/ 32 w 66"/>
                <a:gd name="T9" fmla="*/ 43 h 43"/>
                <a:gd name="T10" fmla="*/ 62 w 66"/>
                <a:gd name="T11" fmla="*/ 27 h 43"/>
                <a:gd name="T12" fmla="*/ 50 w 66"/>
                <a:gd name="T13" fmla="*/ 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43">
                  <a:moveTo>
                    <a:pt x="50" y="9"/>
                  </a:moveTo>
                  <a:cubicBezTo>
                    <a:pt x="40" y="16"/>
                    <a:pt x="36" y="16"/>
                    <a:pt x="26" y="9"/>
                  </a:cubicBezTo>
                  <a:cubicBezTo>
                    <a:pt x="20" y="0"/>
                    <a:pt x="18" y="4"/>
                    <a:pt x="10" y="9"/>
                  </a:cubicBezTo>
                  <a:cubicBezTo>
                    <a:pt x="4" y="17"/>
                    <a:pt x="0" y="21"/>
                    <a:pt x="8" y="35"/>
                  </a:cubicBezTo>
                  <a:cubicBezTo>
                    <a:pt x="12" y="42"/>
                    <a:pt x="32" y="43"/>
                    <a:pt x="32" y="43"/>
                  </a:cubicBezTo>
                  <a:cubicBezTo>
                    <a:pt x="41" y="40"/>
                    <a:pt x="54" y="33"/>
                    <a:pt x="62" y="27"/>
                  </a:cubicBezTo>
                  <a:cubicBezTo>
                    <a:pt x="66" y="15"/>
                    <a:pt x="61" y="15"/>
                    <a:pt x="50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11" name="Freeform 115"/>
            <p:cNvSpPr>
              <a:spLocks/>
            </p:cNvSpPr>
            <p:nvPr/>
          </p:nvSpPr>
          <p:spPr bwMode="ltGray">
            <a:xfrm>
              <a:off x="3907" y="1290"/>
              <a:ext cx="88" cy="31"/>
            </a:xfrm>
            <a:custGeom>
              <a:avLst/>
              <a:gdLst>
                <a:gd name="T0" fmla="*/ 14 w 117"/>
                <a:gd name="T1" fmla="*/ 0 h 41"/>
                <a:gd name="T2" fmla="*/ 8 w 117"/>
                <a:gd name="T3" fmla="*/ 16 h 41"/>
                <a:gd name="T4" fmla="*/ 50 w 117"/>
                <a:gd name="T5" fmla="*/ 30 h 41"/>
                <a:gd name="T6" fmla="*/ 76 w 117"/>
                <a:gd name="T7" fmla="*/ 36 h 41"/>
                <a:gd name="T8" fmla="*/ 112 w 117"/>
                <a:gd name="T9" fmla="*/ 22 h 41"/>
                <a:gd name="T10" fmla="*/ 78 w 117"/>
                <a:gd name="T11" fmla="*/ 4 h 41"/>
                <a:gd name="T12" fmla="*/ 14 w 117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41">
                  <a:moveTo>
                    <a:pt x="14" y="0"/>
                  </a:moveTo>
                  <a:cubicBezTo>
                    <a:pt x="8" y="4"/>
                    <a:pt x="0" y="9"/>
                    <a:pt x="8" y="16"/>
                  </a:cubicBezTo>
                  <a:cubicBezTo>
                    <a:pt x="21" y="27"/>
                    <a:pt x="34" y="28"/>
                    <a:pt x="50" y="30"/>
                  </a:cubicBezTo>
                  <a:cubicBezTo>
                    <a:pt x="66" y="41"/>
                    <a:pt x="57" y="39"/>
                    <a:pt x="76" y="36"/>
                  </a:cubicBezTo>
                  <a:cubicBezTo>
                    <a:pt x="88" y="32"/>
                    <a:pt x="101" y="29"/>
                    <a:pt x="112" y="22"/>
                  </a:cubicBezTo>
                  <a:cubicBezTo>
                    <a:pt x="117" y="6"/>
                    <a:pt x="87" y="5"/>
                    <a:pt x="78" y="4"/>
                  </a:cubicBezTo>
                  <a:cubicBezTo>
                    <a:pt x="17" y="6"/>
                    <a:pt x="34" y="20"/>
                    <a:pt x="1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12" name="Freeform 116"/>
            <p:cNvSpPr>
              <a:spLocks/>
            </p:cNvSpPr>
            <p:nvPr/>
          </p:nvSpPr>
          <p:spPr bwMode="ltGray">
            <a:xfrm>
              <a:off x="3997" y="1289"/>
              <a:ext cx="46" cy="24"/>
            </a:xfrm>
            <a:custGeom>
              <a:avLst/>
              <a:gdLst>
                <a:gd name="T0" fmla="*/ 32 w 62"/>
                <a:gd name="T1" fmla="*/ 4 h 32"/>
                <a:gd name="T2" fmla="*/ 62 w 62"/>
                <a:gd name="T3" fmla="*/ 10 h 32"/>
                <a:gd name="T4" fmla="*/ 30 w 62"/>
                <a:gd name="T5" fmla="*/ 32 h 32"/>
                <a:gd name="T6" fmla="*/ 6 w 62"/>
                <a:gd name="T7" fmla="*/ 22 h 32"/>
                <a:gd name="T8" fmla="*/ 32 w 62"/>
                <a:gd name="T9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2">
                  <a:moveTo>
                    <a:pt x="32" y="4"/>
                  </a:moveTo>
                  <a:cubicBezTo>
                    <a:pt x="44" y="0"/>
                    <a:pt x="53" y="1"/>
                    <a:pt x="62" y="10"/>
                  </a:cubicBezTo>
                  <a:cubicBezTo>
                    <a:pt x="59" y="23"/>
                    <a:pt x="42" y="28"/>
                    <a:pt x="30" y="32"/>
                  </a:cubicBezTo>
                  <a:cubicBezTo>
                    <a:pt x="15" y="22"/>
                    <a:pt x="23" y="25"/>
                    <a:pt x="6" y="22"/>
                  </a:cubicBezTo>
                  <a:cubicBezTo>
                    <a:pt x="0" y="4"/>
                    <a:pt x="14" y="8"/>
                    <a:pt x="32" y="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13" name="Freeform 117"/>
            <p:cNvSpPr>
              <a:spLocks/>
            </p:cNvSpPr>
            <p:nvPr/>
          </p:nvSpPr>
          <p:spPr bwMode="ltGray">
            <a:xfrm>
              <a:off x="3976" y="1318"/>
              <a:ext cx="37" cy="17"/>
            </a:xfrm>
            <a:custGeom>
              <a:avLst/>
              <a:gdLst>
                <a:gd name="T0" fmla="*/ 20 w 49"/>
                <a:gd name="T1" fmla="*/ 1 h 23"/>
                <a:gd name="T2" fmla="*/ 6 w 49"/>
                <a:gd name="T3" fmla="*/ 5 h 23"/>
                <a:gd name="T4" fmla="*/ 38 w 49"/>
                <a:gd name="T5" fmla="*/ 23 h 23"/>
                <a:gd name="T6" fmla="*/ 20 w 49"/>
                <a:gd name="T7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23">
                  <a:moveTo>
                    <a:pt x="20" y="1"/>
                  </a:moveTo>
                  <a:cubicBezTo>
                    <a:pt x="15" y="2"/>
                    <a:pt x="8" y="0"/>
                    <a:pt x="6" y="5"/>
                  </a:cubicBezTo>
                  <a:cubicBezTo>
                    <a:pt x="0" y="19"/>
                    <a:pt x="32" y="21"/>
                    <a:pt x="38" y="23"/>
                  </a:cubicBezTo>
                  <a:cubicBezTo>
                    <a:pt x="49" y="6"/>
                    <a:pt x="35" y="3"/>
                    <a:pt x="20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14" name="Freeform 118"/>
            <p:cNvSpPr>
              <a:spLocks/>
            </p:cNvSpPr>
            <p:nvPr/>
          </p:nvSpPr>
          <p:spPr bwMode="ltGray">
            <a:xfrm>
              <a:off x="4228" y="1542"/>
              <a:ext cx="76" cy="114"/>
            </a:xfrm>
            <a:custGeom>
              <a:avLst/>
              <a:gdLst>
                <a:gd name="T0" fmla="*/ 6 w 102"/>
                <a:gd name="T1" fmla="*/ 0 h 152"/>
                <a:gd name="T2" fmla="*/ 0 w 102"/>
                <a:gd name="T3" fmla="*/ 18 h 152"/>
                <a:gd name="T4" fmla="*/ 14 w 102"/>
                <a:gd name="T5" fmla="*/ 42 h 152"/>
                <a:gd name="T6" fmla="*/ 32 w 102"/>
                <a:gd name="T7" fmla="*/ 72 h 152"/>
                <a:gd name="T8" fmla="*/ 36 w 102"/>
                <a:gd name="T9" fmla="*/ 104 h 152"/>
                <a:gd name="T10" fmla="*/ 80 w 102"/>
                <a:gd name="T11" fmla="*/ 152 h 152"/>
                <a:gd name="T12" fmla="*/ 86 w 102"/>
                <a:gd name="T13" fmla="*/ 124 h 152"/>
                <a:gd name="T14" fmla="*/ 74 w 102"/>
                <a:gd name="T15" fmla="*/ 102 h 152"/>
                <a:gd name="T16" fmla="*/ 62 w 102"/>
                <a:gd name="T17" fmla="*/ 92 h 152"/>
                <a:gd name="T18" fmla="*/ 52 w 102"/>
                <a:gd name="T19" fmla="*/ 74 h 152"/>
                <a:gd name="T20" fmla="*/ 42 w 102"/>
                <a:gd name="T21" fmla="*/ 44 h 152"/>
                <a:gd name="T22" fmla="*/ 4 w 102"/>
                <a:gd name="T23" fmla="*/ 12 h 152"/>
                <a:gd name="T24" fmla="*/ 6 w 102"/>
                <a:gd name="T2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152">
                  <a:moveTo>
                    <a:pt x="6" y="0"/>
                  </a:moveTo>
                  <a:cubicBezTo>
                    <a:pt x="4" y="6"/>
                    <a:pt x="0" y="18"/>
                    <a:pt x="0" y="18"/>
                  </a:cubicBezTo>
                  <a:cubicBezTo>
                    <a:pt x="3" y="26"/>
                    <a:pt x="9" y="35"/>
                    <a:pt x="14" y="42"/>
                  </a:cubicBezTo>
                  <a:cubicBezTo>
                    <a:pt x="17" y="58"/>
                    <a:pt x="16" y="69"/>
                    <a:pt x="32" y="72"/>
                  </a:cubicBezTo>
                  <a:cubicBezTo>
                    <a:pt x="44" y="80"/>
                    <a:pt x="40" y="91"/>
                    <a:pt x="36" y="104"/>
                  </a:cubicBezTo>
                  <a:cubicBezTo>
                    <a:pt x="57" y="118"/>
                    <a:pt x="60" y="139"/>
                    <a:pt x="80" y="152"/>
                  </a:cubicBezTo>
                  <a:cubicBezTo>
                    <a:pt x="95" y="148"/>
                    <a:pt x="102" y="135"/>
                    <a:pt x="86" y="124"/>
                  </a:cubicBezTo>
                  <a:cubicBezTo>
                    <a:pt x="72" y="129"/>
                    <a:pt x="78" y="110"/>
                    <a:pt x="74" y="102"/>
                  </a:cubicBezTo>
                  <a:cubicBezTo>
                    <a:pt x="72" y="98"/>
                    <a:pt x="65" y="94"/>
                    <a:pt x="62" y="92"/>
                  </a:cubicBezTo>
                  <a:cubicBezTo>
                    <a:pt x="59" y="82"/>
                    <a:pt x="65" y="65"/>
                    <a:pt x="52" y="74"/>
                  </a:cubicBezTo>
                  <a:cubicBezTo>
                    <a:pt x="46" y="65"/>
                    <a:pt x="47" y="54"/>
                    <a:pt x="42" y="44"/>
                  </a:cubicBezTo>
                  <a:cubicBezTo>
                    <a:pt x="36" y="32"/>
                    <a:pt x="16" y="18"/>
                    <a:pt x="4" y="1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15" name="Freeform 119"/>
            <p:cNvSpPr>
              <a:spLocks/>
            </p:cNvSpPr>
            <p:nvPr/>
          </p:nvSpPr>
          <p:spPr bwMode="ltGray">
            <a:xfrm>
              <a:off x="4289" y="1660"/>
              <a:ext cx="55" cy="78"/>
            </a:xfrm>
            <a:custGeom>
              <a:avLst/>
              <a:gdLst>
                <a:gd name="T0" fmla="*/ 64 w 74"/>
                <a:gd name="T1" fmla="*/ 22 h 103"/>
                <a:gd name="T2" fmla="*/ 74 w 74"/>
                <a:gd name="T3" fmla="*/ 40 h 103"/>
                <a:gd name="T4" fmla="*/ 30 w 74"/>
                <a:gd name="T5" fmla="*/ 84 h 103"/>
                <a:gd name="T6" fmla="*/ 32 w 74"/>
                <a:gd name="T7" fmla="*/ 100 h 103"/>
                <a:gd name="T8" fmla="*/ 20 w 74"/>
                <a:gd name="T9" fmla="*/ 94 h 103"/>
                <a:gd name="T10" fmla="*/ 6 w 74"/>
                <a:gd name="T11" fmla="*/ 84 h 103"/>
                <a:gd name="T12" fmla="*/ 0 w 74"/>
                <a:gd name="T13" fmla="*/ 82 h 103"/>
                <a:gd name="T14" fmla="*/ 10 w 74"/>
                <a:gd name="T15" fmla="*/ 58 h 103"/>
                <a:gd name="T16" fmla="*/ 12 w 74"/>
                <a:gd name="T17" fmla="*/ 52 h 103"/>
                <a:gd name="T18" fmla="*/ 2 w 74"/>
                <a:gd name="T19" fmla="*/ 24 h 103"/>
                <a:gd name="T20" fmla="*/ 4 w 74"/>
                <a:gd name="T21" fmla="*/ 14 h 103"/>
                <a:gd name="T22" fmla="*/ 26 w 74"/>
                <a:gd name="T23" fmla="*/ 22 h 103"/>
                <a:gd name="T24" fmla="*/ 36 w 74"/>
                <a:gd name="T25" fmla="*/ 36 h 103"/>
                <a:gd name="T26" fmla="*/ 64 w 74"/>
                <a:gd name="T27" fmla="*/ 2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103">
                  <a:moveTo>
                    <a:pt x="64" y="22"/>
                  </a:moveTo>
                  <a:cubicBezTo>
                    <a:pt x="73" y="36"/>
                    <a:pt x="70" y="29"/>
                    <a:pt x="74" y="40"/>
                  </a:cubicBezTo>
                  <a:cubicBezTo>
                    <a:pt x="70" y="77"/>
                    <a:pt x="68" y="81"/>
                    <a:pt x="30" y="84"/>
                  </a:cubicBezTo>
                  <a:cubicBezTo>
                    <a:pt x="33" y="88"/>
                    <a:pt x="39" y="95"/>
                    <a:pt x="32" y="100"/>
                  </a:cubicBezTo>
                  <a:cubicBezTo>
                    <a:pt x="28" y="103"/>
                    <a:pt x="24" y="95"/>
                    <a:pt x="20" y="94"/>
                  </a:cubicBezTo>
                  <a:cubicBezTo>
                    <a:pt x="17" y="84"/>
                    <a:pt x="20" y="89"/>
                    <a:pt x="6" y="84"/>
                  </a:cubicBezTo>
                  <a:cubicBezTo>
                    <a:pt x="4" y="83"/>
                    <a:pt x="0" y="82"/>
                    <a:pt x="0" y="82"/>
                  </a:cubicBezTo>
                  <a:cubicBezTo>
                    <a:pt x="3" y="73"/>
                    <a:pt x="7" y="67"/>
                    <a:pt x="10" y="58"/>
                  </a:cubicBezTo>
                  <a:cubicBezTo>
                    <a:pt x="11" y="56"/>
                    <a:pt x="12" y="52"/>
                    <a:pt x="12" y="52"/>
                  </a:cubicBezTo>
                  <a:cubicBezTo>
                    <a:pt x="10" y="42"/>
                    <a:pt x="8" y="33"/>
                    <a:pt x="2" y="24"/>
                  </a:cubicBezTo>
                  <a:cubicBezTo>
                    <a:pt x="3" y="21"/>
                    <a:pt x="2" y="17"/>
                    <a:pt x="4" y="14"/>
                  </a:cubicBezTo>
                  <a:cubicBezTo>
                    <a:pt x="11" y="0"/>
                    <a:pt x="18" y="19"/>
                    <a:pt x="26" y="22"/>
                  </a:cubicBezTo>
                  <a:cubicBezTo>
                    <a:pt x="31" y="36"/>
                    <a:pt x="26" y="33"/>
                    <a:pt x="36" y="36"/>
                  </a:cubicBezTo>
                  <a:cubicBezTo>
                    <a:pt x="45" y="30"/>
                    <a:pt x="55" y="28"/>
                    <a:pt x="64" y="2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16" name="Freeform 120"/>
            <p:cNvSpPr>
              <a:spLocks/>
            </p:cNvSpPr>
            <p:nvPr/>
          </p:nvSpPr>
          <p:spPr bwMode="ltGray">
            <a:xfrm>
              <a:off x="4253" y="1740"/>
              <a:ext cx="109" cy="189"/>
            </a:xfrm>
            <a:custGeom>
              <a:avLst/>
              <a:gdLst>
                <a:gd name="T0" fmla="*/ 82 w 146"/>
                <a:gd name="T1" fmla="*/ 100 h 252"/>
                <a:gd name="T2" fmla="*/ 66 w 146"/>
                <a:gd name="T3" fmla="*/ 106 h 252"/>
                <a:gd name="T4" fmla="*/ 64 w 146"/>
                <a:gd name="T5" fmla="*/ 132 h 252"/>
                <a:gd name="T6" fmla="*/ 22 w 146"/>
                <a:gd name="T7" fmla="*/ 146 h 252"/>
                <a:gd name="T8" fmla="*/ 8 w 146"/>
                <a:gd name="T9" fmla="*/ 168 h 252"/>
                <a:gd name="T10" fmla="*/ 20 w 146"/>
                <a:gd name="T11" fmla="*/ 182 h 252"/>
                <a:gd name="T12" fmla="*/ 8 w 146"/>
                <a:gd name="T13" fmla="*/ 198 h 252"/>
                <a:gd name="T14" fmla="*/ 24 w 146"/>
                <a:gd name="T15" fmla="*/ 252 h 252"/>
                <a:gd name="T16" fmla="*/ 28 w 146"/>
                <a:gd name="T17" fmla="*/ 214 h 252"/>
                <a:gd name="T18" fmla="*/ 22 w 146"/>
                <a:gd name="T19" fmla="*/ 192 h 252"/>
                <a:gd name="T20" fmla="*/ 42 w 146"/>
                <a:gd name="T21" fmla="*/ 176 h 252"/>
                <a:gd name="T22" fmla="*/ 52 w 146"/>
                <a:gd name="T23" fmla="*/ 158 h 252"/>
                <a:gd name="T24" fmla="*/ 66 w 146"/>
                <a:gd name="T25" fmla="*/ 174 h 252"/>
                <a:gd name="T26" fmla="*/ 44 w 146"/>
                <a:gd name="T27" fmla="*/ 190 h 252"/>
                <a:gd name="T28" fmla="*/ 56 w 146"/>
                <a:gd name="T29" fmla="*/ 200 h 252"/>
                <a:gd name="T30" fmla="*/ 68 w 146"/>
                <a:gd name="T31" fmla="*/ 178 h 252"/>
                <a:gd name="T32" fmla="*/ 84 w 146"/>
                <a:gd name="T33" fmla="*/ 184 h 252"/>
                <a:gd name="T34" fmla="*/ 104 w 146"/>
                <a:gd name="T35" fmla="*/ 148 h 252"/>
                <a:gd name="T36" fmla="*/ 114 w 146"/>
                <a:gd name="T37" fmla="*/ 156 h 252"/>
                <a:gd name="T38" fmla="*/ 136 w 146"/>
                <a:gd name="T39" fmla="*/ 148 h 252"/>
                <a:gd name="T40" fmla="*/ 146 w 146"/>
                <a:gd name="T41" fmla="*/ 130 h 252"/>
                <a:gd name="T42" fmla="*/ 142 w 146"/>
                <a:gd name="T43" fmla="*/ 110 h 252"/>
                <a:gd name="T44" fmla="*/ 134 w 146"/>
                <a:gd name="T45" fmla="*/ 98 h 252"/>
                <a:gd name="T46" fmla="*/ 122 w 146"/>
                <a:gd name="T47" fmla="*/ 40 h 252"/>
                <a:gd name="T48" fmla="*/ 94 w 146"/>
                <a:gd name="T49" fmla="*/ 0 h 252"/>
                <a:gd name="T50" fmla="*/ 78 w 146"/>
                <a:gd name="T51" fmla="*/ 12 h 252"/>
                <a:gd name="T52" fmla="*/ 96 w 146"/>
                <a:gd name="T53" fmla="*/ 34 h 252"/>
                <a:gd name="T54" fmla="*/ 96 w 146"/>
                <a:gd name="T55" fmla="*/ 64 h 252"/>
                <a:gd name="T56" fmla="*/ 82 w 146"/>
                <a:gd name="T57" fmla="*/ 1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252">
                  <a:moveTo>
                    <a:pt x="82" y="100"/>
                  </a:moveTo>
                  <a:cubicBezTo>
                    <a:pt x="70" y="88"/>
                    <a:pt x="69" y="92"/>
                    <a:pt x="66" y="106"/>
                  </a:cubicBezTo>
                  <a:cubicBezTo>
                    <a:pt x="65" y="115"/>
                    <a:pt x="68" y="124"/>
                    <a:pt x="64" y="132"/>
                  </a:cubicBezTo>
                  <a:cubicBezTo>
                    <a:pt x="63" y="133"/>
                    <a:pt x="28" y="142"/>
                    <a:pt x="22" y="146"/>
                  </a:cubicBezTo>
                  <a:cubicBezTo>
                    <a:pt x="18" y="157"/>
                    <a:pt x="18" y="162"/>
                    <a:pt x="8" y="168"/>
                  </a:cubicBezTo>
                  <a:cubicBezTo>
                    <a:pt x="0" y="180"/>
                    <a:pt x="7" y="180"/>
                    <a:pt x="20" y="182"/>
                  </a:cubicBezTo>
                  <a:cubicBezTo>
                    <a:pt x="17" y="190"/>
                    <a:pt x="15" y="193"/>
                    <a:pt x="8" y="198"/>
                  </a:cubicBezTo>
                  <a:cubicBezTo>
                    <a:pt x="10" y="214"/>
                    <a:pt x="9" y="242"/>
                    <a:pt x="24" y="252"/>
                  </a:cubicBezTo>
                  <a:cubicBezTo>
                    <a:pt x="42" y="246"/>
                    <a:pt x="31" y="227"/>
                    <a:pt x="28" y="214"/>
                  </a:cubicBezTo>
                  <a:cubicBezTo>
                    <a:pt x="26" y="207"/>
                    <a:pt x="22" y="192"/>
                    <a:pt x="22" y="192"/>
                  </a:cubicBezTo>
                  <a:cubicBezTo>
                    <a:pt x="25" y="180"/>
                    <a:pt x="33" y="182"/>
                    <a:pt x="42" y="176"/>
                  </a:cubicBezTo>
                  <a:cubicBezTo>
                    <a:pt x="44" y="169"/>
                    <a:pt x="52" y="158"/>
                    <a:pt x="52" y="158"/>
                  </a:cubicBezTo>
                  <a:cubicBezTo>
                    <a:pt x="58" y="164"/>
                    <a:pt x="63" y="166"/>
                    <a:pt x="66" y="174"/>
                  </a:cubicBezTo>
                  <a:cubicBezTo>
                    <a:pt x="59" y="178"/>
                    <a:pt x="51" y="188"/>
                    <a:pt x="44" y="190"/>
                  </a:cubicBezTo>
                  <a:cubicBezTo>
                    <a:pt x="36" y="202"/>
                    <a:pt x="46" y="202"/>
                    <a:pt x="56" y="200"/>
                  </a:cubicBezTo>
                  <a:cubicBezTo>
                    <a:pt x="60" y="189"/>
                    <a:pt x="59" y="184"/>
                    <a:pt x="68" y="178"/>
                  </a:cubicBezTo>
                  <a:cubicBezTo>
                    <a:pt x="77" y="181"/>
                    <a:pt x="75" y="187"/>
                    <a:pt x="84" y="184"/>
                  </a:cubicBezTo>
                  <a:cubicBezTo>
                    <a:pt x="92" y="171"/>
                    <a:pt x="91" y="157"/>
                    <a:pt x="104" y="148"/>
                  </a:cubicBezTo>
                  <a:cubicBezTo>
                    <a:pt x="108" y="149"/>
                    <a:pt x="110" y="155"/>
                    <a:pt x="114" y="156"/>
                  </a:cubicBezTo>
                  <a:cubicBezTo>
                    <a:pt x="120" y="158"/>
                    <a:pt x="131" y="151"/>
                    <a:pt x="136" y="148"/>
                  </a:cubicBezTo>
                  <a:cubicBezTo>
                    <a:pt x="145" y="134"/>
                    <a:pt x="142" y="141"/>
                    <a:pt x="146" y="130"/>
                  </a:cubicBezTo>
                  <a:cubicBezTo>
                    <a:pt x="146" y="127"/>
                    <a:pt x="145" y="115"/>
                    <a:pt x="142" y="110"/>
                  </a:cubicBezTo>
                  <a:cubicBezTo>
                    <a:pt x="140" y="106"/>
                    <a:pt x="134" y="98"/>
                    <a:pt x="134" y="98"/>
                  </a:cubicBezTo>
                  <a:cubicBezTo>
                    <a:pt x="131" y="78"/>
                    <a:pt x="142" y="53"/>
                    <a:pt x="122" y="40"/>
                  </a:cubicBezTo>
                  <a:cubicBezTo>
                    <a:pt x="112" y="26"/>
                    <a:pt x="109" y="10"/>
                    <a:pt x="94" y="0"/>
                  </a:cubicBezTo>
                  <a:cubicBezTo>
                    <a:pt x="87" y="4"/>
                    <a:pt x="86" y="9"/>
                    <a:pt x="78" y="12"/>
                  </a:cubicBezTo>
                  <a:cubicBezTo>
                    <a:pt x="67" y="29"/>
                    <a:pt x="80" y="31"/>
                    <a:pt x="96" y="34"/>
                  </a:cubicBezTo>
                  <a:cubicBezTo>
                    <a:pt x="103" y="44"/>
                    <a:pt x="100" y="53"/>
                    <a:pt x="96" y="64"/>
                  </a:cubicBezTo>
                  <a:cubicBezTo>
                    <a:pt x="96" y="68"/>
                    <a:pt x="95" y="106"/>
                    <a:pt x="82" y="10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17" name="Freeform 121"/>
            <p:cNvSpPr>
              <a:spLocks/>
            </p:cNvSpPr>
            <p:nvPr/>
          </p:nvSpPr>
          <p:spPr bwMode="ltGray">
            <a:xfrm>
              <a:off x="3192" y="1236"/>
              <a:ext cx="52" cy="30"/>
            </a:xfrm>
            <a:custGeom>
              <a:avLst/>
              <a:gdLst>
                <a:gd name="T0" fmla="*/ 59 w 70"/>
                <a:gd name="T1" fmla="*/ 0 h 40"/>
                <a:gd name="T2" fmla="*/ 65 w 70"/>
                <a:gd name="T3" fmla="*/ 20 h 40"/>
                <a:gd name="T4" fmla="*/ 41 w 70"/>
                <a:gd name="T5" fmla="*/ 24 h 40"/>
                <a:gd name="T6" fmla="*/ 31 w 70"/>
                <a:gd name="T7" fmla="*/ 40 h 40"/>
                <a:gd name="T8" fmla="*/ 7 w 70"/>
                <a:gd name="T9" fmla="*/ 38 h 40"/>
                <a:gd name="T10" fmla="*/ 1 w 70"/>
                <a:gd name="T11" fmla="*/ 36 h 40"/>
                <a:gd name="T12" fmla="*/ 33 w 70"/>
                <a:gd name="T13" fmla="*/ 20 h 40"/>
                <a:gd name="T14" fmla="*/ 59 w 70"/>
                <a:gd name="T1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40">
                  <a:moveTo>
                    <a:pt x="59" y="0"/>
                  </a:moveTo>
                  <a:cubicBezTo>
                    <a:pt x="68" y="3"/>
                    <a:pt x="70" y="10"/>
                    <a:pt x="65" y="20"/>
                  </a:cubicBezTo>
                  <a:cubicBezTo>
                    <a:pt x="61" y="27"/>
                    <a:pt x="49" y="23"/>
                    <a:pt x="41" y="24"/>
                  </a:cubicBezTo>
                  <a:cubicBezTo>
                    <a:pt x="36" y="38"/>
                    <a:pt x="41" y="34"/>
                    <a:pt x="31" y="40"/>
                  </a:cubicBezTo>
                  <a:cubicBezTo>
                    <a:pt x="23" y="39"/>
                    <a:pt x="15" y="39"/>
                    <a:pt x="7" y="38"/>
                  </a:cubicBezTo>
                  <a:cubicBezTo>
                    <a:pt x="5" y="38"/>
                    <a:pt x="0" y="38"/>
                    <a:pt x="1" y="36"/>
                  </a:cubicBezTo>
                  <a:cubicBezTo>
                    <a:pt x="7" y="26"/>
                    <a:pt x="23" y="23"/>
                    <a:pt x="33" y="20"/>
                  </a:cubicBezTo>
                  <a:cubicBezTo>
                    <a:pt x="39" y="11"/>
                    <a:pt x="51" y="8"/>
                    <a:pt x="5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18" name="Freeform 122"/>
            <p:cNvSpPr>
              <a:spLocks/>
            </p:cNvSpPr>
            <p:nvPr/>
          </p:nvSpPr>
          <p:spPr bwMode="ltGray">
            <a:xfrm>
              <a:off x="3085" y="1245"/>
              <a:ext cx="19" cy="22"/>
            </a:xfrm>
            <a:custGeom>
              <a:avLst/>
              <a:gdLst>
                <a:gd name="T0" fmla="*/ 18 w 26"/>
                <a:gd name="T1" fmla="*/ 0 h 29"/>
                <a:gd name="T2" fmla="*/ 0 w 26"/>
                <a:gd name="T3" fmla="*/ 18 h 29"/>
                <a:gd name="T4" fmla="*/ 18 w 26"/>
                <a:gd name="T5" fmla="*/ 26 h 29"/>
                <a:gd name="T6" fmla="*/ 18 w 2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9">
                  <a:moveTo>
                    <a:pt x="18" y="0"/>
                  </a:moveTo>
                  <a:cubicBezTo>
                    <a:pt x="9" y="6"/>
                    <a:pt x="4" y="7"/>
                    <a:pt x="0" y="18"/>
                  </a:cubicBezTo>
                  <a:cubicBezTo>
                    <a:pt x="7" y="25"/>
                    <a:pt x="9" y="29"/>
                    <a:pt x="18" y="26"/>
                  </a:cubicBezTo>
                  <a:cubicBezTo>
                    <a:pt x="22" y="14"/>
                    <a:pt x="26" y="12"/>
                    <a:pt x="1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19" name="Freeform 123"/>
            <p:cNvSpPr>
              <a:spLocks/>
            </p:cNvSpPr>
            <p:nvPr/>
          </p:nvSpPr>
          <p:spPr bwMode="ltGray">
            <a:xfrm>
              <a:off x="3109" y="1244"/>
              <a:ext cx="37" cy="27"/>
            </a:xfrm>
            <a:custGeom>
              <a:avLst/>
              <a:gdLst>
                <a:gd name="T0" fmla="*/ 14 w 49"/>
                <a:gd name="T1" fmla="*/ 6 h 36"/>
                <a:gd name="T2" fmla="*/ 0 w 49"/>
                <a:gd name="T3" fmla="*/ 18 h 36"/>
                <a:gd name="T4" fmla="*/ 6 w 49"/>
                <a:gd name="T5" fmla="*/ 32 h 36"/>
                <a:gd name="T6" fmla="*/ 18 w 49"/>
                <a:gd name="T7" fmla="*/ 36 h 36"/>
                <a:gd name="T8" fmla="*/ 40 w 49"/>
                <a:gd name="T9" fmla="*/ 26 h 36"/>
                <a:gd name="T10" fmla="*/ 14 w 49"/>
                <a:gd name="T11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6">
                  <a:moveTo>
                    <a:pt x="14" y="6"/>
                  </a:moveTo>
                  <a:cubicBezTo>
                    <a:pt x="11" y="14"/>
                    <a:pt x="7" y="13"/>
                    <a:pt x="0" y="18"/>
                  </a:cubicBezTo>
                  <a:cubicBezTo>
                    <a:pt x="1" y="22"/>
                    <a:pt x="2" y="29"/>
                    <a:pt x="6" y="32"/>
                  </a:cubicBezTo>
                  <a:cubicBezTo>
                    <a:pt x="10" y="34"/>
                    <a:pt x="18" y="36"/>
                    <a:pt x="18" y="36"/>
                  </a:cubicBezTo>
                  <a:cubicBezTo>
                    <a:pt x="24" y="27"/>
                    <a:pt x="30" y="28"/>
                    <a:pt x="40" y="26"/>
                  </a:cubicBezTo>
                  <a:cubicBezTo>
                    <a:pt x="49" y="0"/>
                    <a:pt x="26" y="18"/>
                    <a:pt x="14" y="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20" name="Freeform 124"/>
            <p:cNvSpPr>
              <a:spLocks/>
            </p:cNvSpPr>
            <p:nvPr/>
          </p:nvSpPr>
          <p:spPr bwMode="ltGray">
            <a:xfrm>
              <a:off x="3170" y="1235"/>
              <a:ext cx="20" cy="16"/>
            </a:xfrm>
            <a:custGeom>
              <a:avLst/>
              <a:gdLst>
                <a:gd name="T0" fmla="*/ 11 w 27"/>
                <a:gd name="T1" fmla="*/ 0 h 22"/>
                <a:gd name="T2" fmla="*/ 3 w 27"/>
                <a:gd name="T3" fmla="*/ 12 h 22"/>
                <a:gd name="T4" fmla="*/ 19 w 27"/>
                <a:gd name="T5" fmla="*/ 22 h 22"/>
                <a:gd name="T6" fmla="*/ 11 w 27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22">
                  <a:moveTo>
                    <a:pt x="11" y="0"/>
                  </a:moveTo>
                  <a:cubicBezTo>
                    <a:pt x="8" y="4"/>
                    <a:pt x="0" y="8"/>
                    <a:pt x="3" y="12"/>
                  </a:cubicBezTo>
                  <a:cubicBezTo>
                    <a:pt x="6" y="17"/>
                    <a:pt x="19" y="22"/>
                    <a:pt x="19" y="22"/>
                  </a:cubicBezTo>
                  <a:cubicBezTo>
                    <a:pt x="27" y="10"/>
                    <a:pt x="15" y="11"/>
                    <a:pt x="1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21" name="Freeform 125"/>
            <p:cNvSpPr>
              <a:spLocks/>
            </p:cNvSpPr>
            <p:nvPr/>
          </p:nvSpPr>
          <p:spPr bwMode="ltGray">
            <a:xfrm>
              <a:off x="3152" y="1253"/>
              <a:ext cx="15" cy="13"/>
            </a:xfrm>
            <a:custGeom>
              <a:avLst/>
              <a:gdLst>
                <a:gd name="T0" fmla="*/ 11 w 20"/>
                <a:gd name="T1" fmla="*/ 0 h 18"/>
                <a:gd name="T2" fmla="*/ 9 w 20"/>
                <a:gd name="T3" fmla="*/ 18 h 18"/>
                <a:gd name="T4" fmla="*/ 11 w 20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11" y="0"/>
                  </a:moveTo>
                  <a:cubicBezTo>
                    <a:pt x="1" y="14"/>
                    <a:pt x="0" y="9"/>
                    <a:pt x="9" y="18"/>
                  </a:cubicBezTo>
                  <a:cubicBezTo>
                    <a:pt x="20" y="14"/>
                    <a:pt x="16" y="18"/>
                    <a:pt x="1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22" name="Freeform 126"/>
            <p:cNvSpPr>
              <a:spLocks/>
            </p:cNvSpPr>
            <p:nvPr/>
          </p:nvSpPr>
          <p:spPr bwMode="ltGray">
            <a:xfrm>
              <a:off x="4292" y="1269"/>
              <a:ext cx="18" cy="33"/>
            </a:xfrm>
            <a:custGeom>
              <a:avLst/>
              <a:gdLst>
                <a:gd name="T0" fmla="*/ 24 w 24"/>
                <a:gd name="T1" fmla="*/ 0 h 44"/>
                <a:gd name="T2" fmla="*/ 8 w 24"/>
                <a:gd name="T3" fmla="*/ 16 h 44"/>
                <a:gd name="T4" fmla="*/ 0 w 24"/>
                <a:gd name="T5" fmla="*/ 34 h 44"/>
                <a:gd name="T6" fmla="*/ 16 w 24"/>
                <a:gd name="T7" fmla="*/ 40 h 44"/>
                <a:gd name="T8" fmla="*/ 24 w 2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4">
                  <a:moveTo>
                    <a:pt x="24" y="0"/>
                  </a:moveTo>
                  <a:cubicBezTo>
                    <a:pt x="19" y="7"/>
                    <a:pt x="15" y="11"/>
                    <a:pt x="8" y="16"/>
                  </a:cubicBezTo>
                  <a:cubicBezTo>
                    <a:pt x="4" y="21"/>
                    <a:pt x="0" y="34"/>
                    <a:pt x="0" y="34"/>
                  </a:cubicBezTo>
                  <a:cubicBezTo>
                    <a:pt x="3" y="44"/>
                    <a:pt x="7" y="42"/>
                    <a:pt x="16" y="40"/>
                  </a:cubicBezTo>
                  <a:cubicBezTo>
                    <a:pt x="20" y="27"/>
                    <a:pt x="24" y="14"/>
                    <a:pt x="2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23" name="Freeform 127"/>
            <p:cNvSpPr>
              <a:spLocks/>
            </p:cNvSpPr>
            <p:nvPr/>
          </p:nvSpPr>
          <p:spPr bwMode="ltGray">
            <a:xfrm>
              <a:off x="3408" y="2721"/>
              <a:ext cx="31" cy="18"/>
            </a:xfrm>
            <a:custGeom>
              <a:avLst/>
              <a:gdLst>
                <a:gd name="T0" fmla="*/ 30 w 41"/>
                <a:gd name="T1" fmla="*/ 0 h 24"/>
                <a:gd name="T2" fmla="*/ 26 w 41"/>
                <a:gd name="T3" fmla="*/ 24 h 24"/>
                <a:gd name="T4" fmla="*/ 30 w 41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4">
                  <a:moveTo>
                    <a:pt x="30" y="0"/>
                  </a:moveTo>
                  <a:cubicBezTo>
                    <a:pt x="4" y="4"/>
                    <a:pt x="0" y="17"/>
                    <a:pt x="26" y="24"/>
                  </a:cubicBezTo>
                  <a:cubicBezTo>
                    <a:pt x="41" y="19"/>
                    <a:pt x="38" y="10"/>
                    <a:pt x="3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24" name="Freeform 128"/>
            <p:cNvSpPr>
              <a:spLocks/>
            </p:cNvSpPr>
            <p:nvPr/>
          </p:nvSpPr>
          <p:spPr bwMode="ltGray">
            <a:xfrm>
              <a:off x="3448" y="2714"/>
              <a:ext cx="10" cy="15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25" name="Freeform 129"/>
            <p:cNvSpPr>
              <a:spLocks/>
            </p:cNvSpPr>
            <p:nvPr/>
          </p:nvSpPr>
          <p:spPr bwMode="ltGray">
            <a:xfrm>
              <a:off x="3381" y="2560"/>
              <a:ext cx="9" cy="15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26" name="Freeform 130"/>
            <p:cNvSpPr>
              <a:spLocks/>
            </p:cNvSpPr>
            <p:nvPr/>
          </p:nvSpPr>
          <p:spPr bwMode="ltGray">
            <a:xfrm>
              <a:off x="3441" y="2487"/>
              <a:ext cx="11" cy="19"/>
            </a:xfrm>
            <a:custGeom>
              <a:avLst/>
              <a:gdLst>
                <a:gd name="T0" fmla="*/ 6 w 14"/>
                <a:gd name="T1" fmla="*/ 0 h 25"/>
                <a:gd name="T2" fmla="*/ 0 w 14"/>
                <a:gd name="T3" fmla="*/ 13 h 25"/>
                <a:gd name="T4" fmla="*/ 12 w 14"/>
                <a:gd name="T5" fmla="*/ 24 h 25"/>
                <a:gd name="T6" fmla="*/ 6 w 14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27" name="Freeform 131"/>
            <p:cNvSpPr>
              <a:spLocks/>
            </p:cNvSpPr>
            <p:nvPr/>
          </p:nvSpPr>
          <p:spPr bwMode="ltGray">
            <a:xfrm>
              <a:off x="3417" y="2486"/>
              <a:ext cx="11" cy="19"/>
            </a:xfrm>
            <a:custGeom>
              <a:avLst/>
              <a:gdLst>
                <a:gd name="T0" fmla="*/ 6 w 14"/>
                <a:gd name="T1" fmla="*/ 0 h 25"/>
                <a:gd name="T2" fmla="*/ 0 w 14"/>
                <a:gd name="T3" fmla="*/ 13 h 25"/>
                <a:gd name="T4" fmla="*/ 12 w 14"/>
                <a:gd name="T5" fmla="*/ 24 h 25"/>
                <a:gd name="T6" fmla="*/ 6 w 14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28" name="Freeform 132"/>
            <p:cNvSpPr>
              <a:spLocks/>
            </p:cNvSpPr>
            <p:nvPr/>
          </p:nvSpPr>
          <p:spPr bwMode="ltGray">
            <a:xfrm>
              <a:off x="3406" y="2508"/>
              <a:ext cx="10" cy="15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29" name="Freeform 133"/>
            <p:cNvSpPr>
              <a:spLocks/>
            </p:cNvSpPr>
            <p:nvPr/>
          </p:nvSpPr>
          <p:spPr bwMode="ltGray">
            <a:xfrm>
              <a:off x="3381" y="2542"/>
              <a:ext cx="9" cy="15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30" name="Freeform 134"/>
            <p:cNvSpPr>
              <a:spLocks/>
            </p:cNvSpPr>
            <p:nvPr/>
          </p:nvSpPr>
          <p:spPr bwMode="ltGray">
            <a:xfrm>
              <a:off x="3400" y="2529"/>
              <a:ext cx="10" cy="15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31" name="Freeform 135"/>
            <p:cNvSpPr>
              <a:spLocks/>
            </p:cNvSpPr>
            <p:nvPr/>
          </p:nvSpPr>
          <p:spPr bwMode="ltGray">
            <a:xfrm>
              <a:off x="2667" y="1541"/>
              <a:ext cx="10" cy="15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32" name="Freeform 136"/>
            <p:cNvSpPr>
              <a:spLocks/>
            </p:cNvSpPr>
            <p:nvPr/>
          </p:nvSpPr>
          <p:spPr bwMode="ltGray">
            <a:xfrm>
              <a:off x="2606" y="1507"/>
              <a:ext cx="10" cy="15"/>
            </a:xfrm>
            <a:custGeom>
              <a:avLst/>
              <a:gdLst>
                <a:gd name="T0" fmla="*/ 10 w 13"/>
                <a:gd name="T1" fmla="*/ 5 h 20"/>
                <a:gd name="T2" fmla="*/ 1 w 13"/>
                <a:gd name="T3" fmla="*/ 11 h 20"/>
                <a:gd name="T4" fmla="*/ 9 w 13"/>
                <a:gd name="T5" fmla="*/ 20 h 20"/>
                <a:gd name="T6" fmla="*/ 10 w 13"/>
                <a:gd name="T7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633" name="Freeform 137"/>
            <p:cNvSpPr>
              <a:spLocks/>
            </p:cNvSpPr>
            <p:nvPr/>
          </p:nvSpPr>
          <p:spPr bwMode="ltGray">
            <a:xfrm>
              <a:off x="2387" y="1287"/>
              <a:ext cx="2053" cy="1635"/>
            </a:xfrm>
            <a:custGeom>
              <a:avLst/>
              <a:gdLst>
                <a:gd name="T0" fmla="*/ 726 w 2742"/>
                <a:gd name="T1" fmla="*/ 908 h 2182"/>
                <a:gd name="T2" fmla="*/ 556 w 2742"/>
                <a:gd name="T3" fmla="*/ 858 h 2182"/>
                <a:gd name="T4" fmla="*/ 442 w 2742"/>
                <a:gd name="T5" fmla="*/ 800 h 2182"/>
                <a:gd name="T6" fmla="*/ 232 w 2742"/>
                <a:gd name="T7" fmla="*/ 830 h 2182"/>
                <a:gd name="T8" fmla="*/ 172 w 2742"/>
                <a:gd name="T9" fmla="*/ 898 h 2182"/>
                <a:gd name="T10" fmla="*/ 62 w 2742"/>
                <a:gd name="T11" fmla="*/ 1016 h 2182"/>
                <a:gd name="T12" fmla="*/ 22 w 2742"/>
                <a:gd name="T13" fmla="*/ 1142 h 2182"/>
                <a:gd name="T14" fmla="*/ 78 w 2742"/>
                <a:gd name="T15" fmla="*/ 1336 h 2182"/>
                <a:gd name="T16" fmla="*/ 194 w 2742"/>
                <a:gd name="T17" fmla="*/ 1412 h 2182"/>
                <a:gd name="T18" fmla="*/ 318 w 2742"/>
                <a:gd name="T19" fmla="*/ 1400 h 2182"/>
                <a:gd name="T20" fmla="*/ 454 w 2742"/>
                <a:gd name="T21" fmla="*/ 1422 h 2182"/>
                <a:gd name="T22" fmla="*/ 526 w 2742"/>
                <a:gd name="T23" fmla="*/ 1516 h 2182"/>
                <a:gd name="T24" fmla="*/ 572 w 2742"/>
                <a:gd name="T25" fmla="*/ 1818 h 2182"/>
                <a:gd name="T26" fmla="*/ 618 w 2742"/>
                <a:gd name="T27" fmla="*/ 2022 h 2182"/>
                <a:gd name="T28" fmla="*/ 660 w 2742"/>
                <a:gd name="T29" fmla="*/ 2162 h 2182"/>
                <a:gd name="T30" fmla="*/ 870 w 2742"/>
                <a:gd name="T31" fmla="*/ 2144 h 2182"/>
                <a:gd name="T32" fmla="*/ 1002 w 2742"/>
                <a:gd name="T33" fmla="*/ 1984 h 2182"/>
                <a:gd name="T34" fmla="*/ 1086 w 2742"/>
                <a:gd name="T35" fmla="*/ 1834 h 2182"/>
                <a:gd name="T36" fmla="*/ 1104 w 2742"/>
                <a:gd name="T37" fmla="*/ 1684 h 2182"/>
                <a:gd name="T38" fmla="*/ 1238 w 2742"/>
                <a:gd name="T39" fmla="*/ 1458 h 2182"/>
                <a:gd name="T40" fmla="*/ 1328 w 2742"/>
                <a:gd name="T41" fmla="*/ 1332 h 2182"/>
                <a:gd name="T42" fmla="*/ 1122 w 2742"/>
                <a:gd name="T43" fmla="*/ 1242 h 2182"/>
                <a:gd name="T44" fmla="*/ 970 w 2742"/>
                <a:gd name="T45" fmla="*/ 970 h 2182"/>
                <a:gd name="T46" fmla="*/ 1086 w 2742"/>
                <a:gd name="T47" fmla="*/ 1096 h 2182"/>
                <a:gd name="T48" fmla="*/ 1210 w 2742"/>
                <a:gd name="T49" fmla="*/ 1274 h 2182"/>
                <a:gd name="T50" fmla="*/ 1420 w 2742"/>
                <a:gd name="T51" fmla="*/ 1186 h 2182"/>
                <a:gd name="T52" fmla="*/ 1460 w 2742"/>
                <a:gd name="T53" fmla="*/ 1060 h 2182"/>
                <a:gd name="T54" fmla="*/ 1396 w 2742"/>
                <a:gd name="T55" fmla="*/ 1038 h 2182"/>
                <a:gd name="T56" fmla="*/ 1334 w 2742"/>
                <a:gd name="T57" fmla="*/ 1040 h 2182"/>
                <a:gd name="T58" fmla="*/ 1236 w 2742"/>
                <a:gd name="T59" fmla="*/ 960 h 2182"/>
                <a:gd name="T60" fmla="*/ 1408 w 2742"/>
                <a:gd name="T61" fmla="*/ 984 h 2182"/>
                <a:gd name="T62" fmla="*/ 1570 w 2742"/>
                <a:gd name="T63" fmla="*/ 1024 h 2182"/>
                <a:gd name="T64" fmla="*/ 1722 w 2742"/>
                <a:gd name="T65" fmla="*/ 1138 h 2182"/>
                <a:gd name="T66" fmla="*/ 1754 w 2742"/>
                <a:gd name="T67" fmla="*/ 1176 h 2182"/>
                <a:gd name="T68" fmla="*/ 1894 w 2742"/>
                <a:gd name="T69" fmla="*/ 1280 h 2182"/>
                <a:gd name="T70" fmla="*/ 2138 w 2742"/>
                <a:gd name="T71" fmla="*/ 1132 h 2182"/>
                <a:gd name="T72" fmla="*/ 2228 w 2742"/>
                <a:gd name="T73" fmla="*/ 1300 h 2182"/>
                <a:gd name="T74" fmla="*/ 2312 w 2742"/>
                <a:gd name="T75" fmla="*/ 1296 h 2182"/>
                <a:gd name="T76" fmla="*/ 2270 w 2742"/>
                <a:gd name="T77" fmla="*/ 1168 h 2182"/>
                <a:gd name="T78" fmla="*/ 2304 w 2742"/>
                <a:gd name="T79" fmla="*/ 1102 h 2182"/>
                <a:gd name="T80" fmla="*/ 2406 w 2742"/>
                <a:gd name="T81" fmla="*/ 880 h 2182"/>
                <a:gd name="T82" fmla="*/ 2372 w 2742"/>
                <a:gd name="T83" fmla="*/ 732 h 2182"/>
                <a:gd name="T84" fmla="*/ 2378 w 2742"/>
                <a:gd name="T85" fmla="*/ 674 h 2182"/>
                <a:gd name="T86" fmla="*/ 2434 w 2742"/>
                <a:gd name="T87" fmla="*/ 790 h 2182"/>
                <a:gd name="T88" fmla="*/ 2452 w 2742"/>
                <a:gd name="T89" fmla="*/ 578 h 2182"/>
                <a:gd name="T90" fmla="*/ 2428 w 2742"/>
                <a:gd name="T91" fmla="*/ 378 h 2182"/>
                <a:gd name="T92" fmla="*/ 2464 w 2742"/>
                <a:gd name="T93" fmla="*/ 228 h 2182"/>
                <a:gd name="T94" fmla="*/ 2526 w 2742"/>
                <a:gd name="T95" fmla="*/ 158 h 2182"/>
                <a:gd name="T96" fmla="*/ 2550 w 2742"/>
                <a:gd name="T97" fmla="*/ 248 h 2182"/>
                <a:gd name="T98" fmla="*/ 2678 w 2742"/>
                <a:gd name="T99" fmla="*/ 300 h 2182"/>
                <a:gd name="T100" fmla="*/ 2584 w 2742"/>
                <a:gd name="T101" fmla="*/ 180 h 2182"/>
                <a:gd name="T102" fmla="*/ 2666 w 2742"/>
                <a:gd name="T103" fmla="*/ 92 h 2182"/>
                <a:gd name="T104" fmla="*/ 2666 w 2742"/>
                <a:gd name="T105" fmla="*/ 42 h 2182"/>
                <a:gd name="T106" fmla="*/ 2716 w 2742"/>
                <a:gd name="T107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42" h="2182">
                  <a:moveTo>
                    <a:pt x="926" y="908"/>
                  </a:moveTo>
                  <a:cubicBezTo>
                    <a:pt x="877" y="906"/>
                    <a:pt x="867" y="898"/>
                    <a:pt x="822" y="896"/>
                  </a:cubicBezTo>
                  <a:cubicBezTo>
                    <a:pt x="806" y="893"/>
                    <a:pt x="790" y="887"/>
                    <a:pt x="774" y="884"/>
                  </a:cubicBezTo>
                  <a:cubicBezTo>
                    <a:pt x="768" y="880"/>
                    <a:pt x="756" y="872"/>
                    <a:pt x="756" y="872"/>
                  </a:cubicBezTo>
                  <a:cubicBezTo>
                    <a:pt x="733" y="875"/>
                    <a:pt x="741" y="879"/>
                    <a:pt x="726" y="884"/>
                  </a:cubicBezTo>
                  <a:cubicBezTo>
                    <a:pt x="718" y="895"/>
                    <a:pt x="721" y="897"/>
                    <a:pt x="726" y="908"/>
                  </a:cubicBezTo>
                  <a:cubicBezTo>
                    <a:pt x="728" y="912"/>
                    <a:pt x="730" y="920"/>
                    <a:pt x="730" y="920"/>
                  </a:cubicBezTo>
                  <a:cubicBezTo>
                    <a:pt x="700" y="930"/>
                    <a:pt x="674" y="909"/>
                    <a:pt x="648" y="900"/>
                  </a:cubicBezTo>
                  <a:cubicBezTo>
                    <a:pt x="640" y="876"/>
                    <a:pt x="628" y="879"/>
                    <a:pt x="602" y="876"/>
                  </a:cubicBezTo>
                  <a:cubicBezTo>
                    <a:pt x="593" y="870"/>
                    <a:pt x="591" y="870"/>
                    <a:pt x="580" y="872"/>
                  </a:cubicBezTo>
                  <a:cubicBezTo>
                    <a:pt x="569" y="868"/>
                    <a:pt x="576" y="871"/>
                    <a:pt x="562" y="862"/>
                  </a:cubicBezTo>
                  <a:cubicBezTo>
                    <a:pt x="560" y="861"/>
                    <a:pt x="556" y="858"/>
                    <a:pt x="556" y="858"/>
                  </a:cubicBezTo>
                  <a:cubicBezTo>
                    <a:pt x="554" y="856"/>
                    <a:pt x="550" y="850"/>
                    <a:pt x="550" y="846"/>
                  </a:cubicBezTo>
                  <a:cubicBezTo>
                    <a:pt x="551" y="840"/>
                    <a:pt x="556" y="828"/>
                    <a:pt x="556" y="828"/>
                  </a:cubicBezTo>
                  <a:cubicBezTo>
                    <a:pt x="554" y="796"/>
                    <a:pt x="560" y="791"/>
                    <a:pt x="530" y="794"/>
                  </a:cubicBezTo>
                  <a:cubicBezTo>
                    <a:pt x="519" y="805"/>
                    <a:pt x="518" y="800"/>
                    <a:pt x="506" y="796"/>
                  </a:cubicBezTo>
                  <a:cubicBezTo>
                    <a:pt x="491" y="797"/>
                    <a:pt x="479" y="800"/>
                    <a:pt x="464" y="802"/>
                  </a:cubicBezTo>
                  <a:cubicBezTo>
                    <a:pt x="457" y="801"/>
                    <a:pt x="449" y="802"/>
                    <a:pt x="442" y="800"/>
                  </a:cubicBezTo>
                  <a:cubicBezTo>
                    <a:pt x="440" y="799"/>
                    <a:pt x="438" y="796"/>
                    <a:pt x="436" y="796"/>
                  </a:cubicBezTo>
                  <a:cubicBezTo>
                    <a:pt x="417" y="794"/>
                    <a:pt x="394" y="803"/>
                    <a:pt x="376" y="808"/>
                  </a:cubicBezTo>
                  <a:cubicBezTo>
                    <a:pt x="366" y="811"/>
                    <a:pt x="356" y="815"/>
                    <a:pt x="346" y="818"/>
                  </a:cubicBezTo>
                  <a:cubicBezTo>
                    <a:pt x="340" y="820"/>
                    <a:pt x="328" y="824"/>
                    <a:pt x="328" y="824"/>
                  </a:cubicBezTo>
                  <a:cubicBezTo>
                    <a:pt x="302" y="821"/>
                    <a:pt x="278" y="820"/>
                    <a:pt x="252" y="822"/>
                  </a:cubicBezTo>
                  <a:cubicBezTo>
                    <a:pt x="245" y="824"/>
                    <a:pt x="239" y="826"/>
                    <a:pt x="232" y="830"/>
                  </a:cubicBezTo>
                  <a:cubicBezTo>
                    <a:pt x="231" y="832"/>
                    <a:pt x="231" y="834"/>
                    <a:pt x="230" y="836"/>
                  </a:cubicBezTo>
                  <a:cubicBezTo>
                    <a:pt x="228" y="838"/>
                    <a:pt x="225" y="838"/>
                    <a:pt x="224" y="840"/>
                  </a:cubicBezTo>
                  <a:cubicBezTo>
                    <a:pt x="217" y="852"/>
                    <a:pt x="222" y="860"/>
                    <a:pt x="210" y="866"/>
                  </a:cubicBezTo>
                  <a:cubicBezTo>
                    <a:pt x="204" y="870"/>
                    <a:pt x="198" y="874"/>
                    <a:pt x="192" y="878"/>
                  </a:cubicBezTo>
                  <a:cubicBezTo>
                    <a:pt x="188" y="881"/>
                    <a:pt x="180" y="886"/>
                    <a:pt x="180" y="886"/>
                  </a:cubicBezTo>
                  <a:cubicBezTo>
                    <a:pt x="178" y="891"/>
                    <a:pt x="173" y="893"/>
                    <a:pt x="172" y="898"/>
                  </a:cubicBezTo>
                  <a:cubicBezTo>
                    <a:pt x="170" y="907"/>
                    <a:pt x="174" y="927"/>
                    <a:pt x="164" y="936"/>
                  </a:cubicBezTo>
                  <a:cubicBezTo>
                    <a:pt x="156" y="943"/>
                    <a:pt x="144" y="950"/>
                    <a:pt x="134" y="954"/>
                  </a:cubicBezTo>
                  <a:cubicBezTo>
                    <a:pt x="134" y="954"/>
                    <a:pt x="119" y="959"/>
                    <a:pt x="116" y="960"/>
                  </a:cubicBezTo>
                  <a:cubicBezTo>
                    <a:pt x="114" y="961"/>
                    <a:pt x="110" y="962"/>
                    <a:pt x="110" y="962"/>
                  </a:cubicBezTo>
                  <a:cubicBezTo>
                    <a:pt x="101" y="971"/>
                    <a:pt x="91" y="981"/>
                    <a:pt x="80" y="988"/>
                  </a:cubicBezTo>
                  <a:cubicBezTo>
                    <a:pt x="74" y="998"/>
                    <a:pt x="71" y="1010"/>
                    <a:pt x="62" y="1016"/>
                  </a:cubicBezTo>
                  <a:cubicBezTo>
                    <a:pt x="57" y="1024"/>
                    <a:pt x="49" y="1028"/>
                    <a:pt x="42" y="1036"/>
                  </a:cubicBezTo>
                  <a:cubicBezTo>
                    <a:pt x="35" y="1044"/>
                    <a:pt x="33" y="1056"/>
                    <a:pt x="30" y="1066"/>
                  </a:cubicBezTo>
                  <a:cubicBezTo>
                    <a:pt x="27" y="1074"/>
                    <a:pt x="25" y="1082"/>
                    <a:pt x="22" y="1090"/>
                  </a:cubicBezTo>
                  <a:cubicBezTo>
                    <a:pt x="21" y="1094"/>
                    <a:pt x="18" y="1102"/>
                    <a:pt x="18" y="1102"/>
                  </a:cubicBezTo>
                  <a:cubicBezTo>
                    <a:pt x="21" y="1111"/>
                    <a:pt x="36" y="1126"/>
                    <a:pt x="36" y="1126"/>
                  </a:cubicBezTo>
                  <a:cubicBezTo>
                    <a:pt x="34" y="1133"/>
                    <a:pt x="22" y="1142"/>
                    <a:pt x="22" y="1142"/>
                  </a:cubicBezTo>
                  <a:cubicBezTo>
                    <a:pt x="19" y="1152"/>
                    <a:pt x="23" y="1158"/>
                    <a:pt x="32" y="1164"/>
                  </a:cubicBezTo>
                  <a:cubicBezTo>
                    <a:pt x="38" y="1181"/>
                    <a:pt x="22" y="1205"/>
                    <a:pt x="8" y="1214"/>
                  </a:cubicBezTo>
                  <a:cubicBezTo>
                    <a:pt x="0" y="1238"/>
                    <a:pt x="6" y="1237"/>
                    <a:pt x="16" y="1256"/>
                  </a:cubicBezTo>
                  <a:cubicBezTo>
                    <a:pt x="31" y="1285"/>
                    <a:pt x="40" y="1292"/>
                    <a:pt x="70" y="1302"/>
                  </a:cubicBezTo>
                  <a:cubicBezTo>
                    <a:pt x="80" y="1316"/>
                    <a:pt x="75" y="1311"/>
                    <a:pt x="84" y="1320"/>
                  </a:cubicBezTo>
                  <a:cubicBezTo>
                    <a:pt x="83" y="1326"/>
                    <a:pt x="79" y="1330"/>
                    <a:pt x="78" y="1336"/>
                  </a:cubicBezTo>
                  <a:cubicBezTo>
                    <a:pt x="77" y="1346"/>
                    <a:pt x="93" y="1361"/>
                    <a:pt x="98" y="1368"/>
                  </a:cubicBezTo>
                  <a:cubicBezTo>
                    <a:pt x="103" y="1376"/>
                    <a:pt x="122" y="1382"/>
                    <a:pt x="122" y="1382"/>
                  </a:cubicBezTo>
                  <a:cubicBezTo>
                    <a:pt x="125" y="1381"/>
                    <a:pt x="128" y="1382"/>
                    <a:pt x="130" y="1380"/>
                  </a:cubicBezTo>
                  <a:cubicBezTo>
                    <a:pt x="132" y="1379"/>
                    <a:pt x="130" y="1375"/>
                    <a:pt x="132" y="1374"/>
                  </a:cubicBezTo>
                  <a:cubicBezTo>
                    <a:pt x="134" y="1373"/>
                    <a:pt x="143" y="1384"/>
                    <a:pt x="144" y="1384"/>
                  </a:cubicBezTo>
                  <a:cubicBezTo>
                    <a:pt x="158" y="1396"/>
                    <a:pt x="177" y="1406"/>
                    <a:pt x="194" y="1412"/>
                  </a:cubicBezTo>
                  <a:cubicBezTo>
                    <a:pt x="197" y="1422"/>
                    <a:pt x="202" y="1420"/>
                    <a:pt x="212" y="1418"/>
                  </a:cubicBezTo>
                  <a:cubicBezTo>
                    <a:pt x="216" y="1415"/>
                    <a:pt x="220" y="1413"/>
                    <a:pt x="224" y="1410"/>
                  </a:cubicBezTo>
                  <a:cubicBezTo>
                    <a:pt x="228" y="1408"/>
                    <a:pt x="236" y="1406"/>
                    <a:pt x="236" y="1406"/>
                  </a:cubicBezTo>
                  <a:cubicBezTo>
                    <a:pt x="256" y="1413"/>
                    <a:pt x="278" y="1414"/>
                    <a:pt x="298" y="1416"/>
                  </a:cubicBezTo>
                  <a:cubicBezTo>
                    <a:pt x="307" y="1422"/>
                    <a:pt x="304" y="1427"/>
                    <a:pt x="316" y="1424"/>
                  </a:cubicBezTo>
                  <a:cubicBezTo>
                    <a:pt x="317" y="1416"/>
                    <a:pt x="316" y="1408"/>
                    <a:pt x="318" y="1400"/>
                  </a:cubicBezTo>
                  <a:cubicBezTo>
                    <a:pt x="322" y="1387"/>
                    <a:pt x="342" y="1413"/>
                    <a:pt x="346" y="1414"/>
                  </a:cubicBezTo>
                  <a:cubicBezTo>
                    <a:pt x="355" y="1400"/>
                    <a:pt x="370" y="1401"/>
                    <a:pt x="386" y="1400"/>
                  </a:cubicBezTo>
                  <a:cubicBezTo>
                    <a:pt x="395" y="1397"/>
                    <a:pt x="401" y="1391"/>
                    <a:pt x="410" y="1388"/>
                  </a:cubicBezTo>
                  <a:cubicBezTo>
                    <a:pt x="424" y="1390"/>
                    <a:pt x="438" y="1393"/>
                    <a:pt x="452" y="1398"/>
                  </a:cubicBezTo>
                  <a:cubicBezTo>
                    <a:pt x="454" y="1400"/>
                    <a:pt x="458" y="1406"/>
                    <a:pt x="458" y="1410"/>
                  </a:cubicBezTo>
                  <a:cubicBezTo>
                    <a:pt x="458" y="1414"/>
                    <a:pt x="454" y="1422"/>
                    <a:pt x="454" y="1422"/>
                  </a:cubicBezTo>
                  <a:cubicBezTo>
                    <a:pt x="462" y="1427"/>
                    <a:pt x="471" y="1429"/>
                    <a:pt x="480" y="1432"/>
                  </a:cubicBezTo>
                  <a:cubicBezTo>
                    <a:pt x="482" y="1433"/>
                    <a:pt x="486" y="1434"/>
                    <a:pt x="486" y="1434"/>
                  </a:cubicBezTo>
                  <a:cubicBezTo>
                    <a:pt x="498" y="1430"/>
                    <a:pt x="511" y="1431"/>
                    <a:pt x="522" y="1438"/>
                  </a:cubicBezTo>
                  <a:cubicBezTo>
                    <a:pt x="526" y="1444"/>
                    <a:pt x="530" y="1450"/>
                    <a:pt x="534" y="1456"/>
                  </a:cubicBezTo>
                  <a:cubicBezTo>
                    <a:pt x="537" y="1460"/>
                    <a:pt x="542" y="1468"/>
                    <a:pt x="542" y="1468"/>
                  </a:cubicBezTo>
                  <a:cubicBezTo>
                    <a:pt x="537" y="1484"/>
                    <a:pt x="531" y="1500"/>
                    <a:pt x="526" y="1516"/>
                  </a:cubicBezTo>
                  <a:cubicBezTo>
                    <a:pt x="522" y="1527"/>
                    <a:pt x="525" y="1520"/>
                    <a:pt x="516" y="1534"/>
                  </a:cubicBezTo>
                  <a:cubicBezTo>
                    <a:pt x="515" y="1536"/>
                    <a:pt x="512" y="1540"/>
                    <a:pt x="512" y="1540"/>
                  </a:cubicBezTo>
                  <a:cubicBezTo>
                    <a:pt x="516" y="1577"/>
                    <a:pt x="528" y="1570"/>
                    <a:pt x="546" y="1594"/>
                  </a:cubicBezTo>
                  <a:cubicBezTo>
                    <a:pt x="568" y="1622"/>
                    <a:pt x="585" y="1649"/>
                    <a:pt x="594" y="1684"/>
                  </a:cubicBezTo>
                  <a:cubicBezTo>
                    <a:pt x="593" y="1702"/>
                    <a:pt x="601" y="1747"/>
                    <a:pt x="578" y="1762"/>
                  </a:cubicBezTo>
                  <a:cubicBezTo>
                    <a:pt x="569" y="1790"/>
                    <a:pt x="576" y="1763"/>
                    <a:pt x="572" y="1818"/>
                  </a:cubicBezTo>
                  <a:cubicBezTo>
                    <a:pt x="571" y="1829"/>
                    <a:pt x="560" y="1837"/>
                    <a:pt x="556" y="1848"/>
                  </a:cubicBezTo>
                  <a:cubicBezTo>
                    <a:pt x="560" y="1877"/>
                    <a:pt x="572" y="1890"/>
                    <a:pt x="592" y="1910"/>
                  </a:cubicBezTo>
                  <a:cubicBezTo>
                    <a:pt x="596" y="1914"/>
                    <a:pt x="600" y="1917"/>
                    <a:pt x="602" y="1922"/>
                  </a:cubicBezTo>
                  <a:cubicBezTo>
                    <a:pt x="604" y="1926"/>
                    <a:pt x="606" y="1934"/>
                    <a:pt x="606" y="1934"/>
                  </a:cubicBezTo>
                  <a:cubicBezTo>
                    <a:pt x="608" y="1959"/>
                    <a:pt x="609" y="1976"/>
                    <a:pt x="612" y="1998"/>
                  </a:cubicBezTo>
                  <a:cubicBezTo>
                    <a:pt x="614" y="2012"/>
                    <a:pt x="613" y="2008"/>
                    <a:pt x="618" y="2022"/>
                  </a:cubicBezTo>
                  <a:cubicBezTo>
                    <a:pt x="619" y="2024"/>
                    <a:pt x="620" y="2028"/>
                    <a:pt x="620" y="2028"/>
                  </a:cubicBezTo>
                  <a:cubicBezTo>
                    <a:pt x="622" y="2048"/>
                    <a:pt x="623" y="2060"/>
                    <a:pt x="640" y="2072"/>
                  </a:cubicBezTo>
                  <a:cubicBezTo>
                    <a:pt x="645" y="2079"/>
                    <a:pt x="649" y="2083"/>
                    <a:pt x="656" y="2088"/>
                  </a:cubicBezTo>
                  <a:cubicBezTo>
                    <a:pt x="661" y="2104"/>
                    <a:pt x="669" y="2120"/>
                    <a:pt x="674" y="2136"/>
                  </a:cubicBezTo>
                  <a:cubicBezTo>
                    <a:pt x="673" y="2142"/>
                    <a:pt x="675" y="2149"/>
                    <a:pt x="672" y="2154"/>
                  </a:cubicBezTo>
                  <a:cubicBezTo>
                    <a:pt x="670" y="2158"/>
                    <a:pt x="660" y="2162"/>
                    <a:pt x="660" y="2162"/>
                  </a:cubicBezTo>
                  <a:cubicBezTo>
                    <a:pt x="649" y="2179"/>
                    <a:pt x="678" y="2181"/>
                    <a:pt x="688" y="2182"/>
                  </a:cubicBezTo>
                  <a:cubicBezTo>
                    <a:pt x="716" y="2176"/>
                    <a:pt x="741" y="2170"/>
                    <a:pt x="770" y="2168"/>
                  </a:cubicBezTo>
                  <a:cubicBezTo>
                    <a:pt x="794" y="2164"/>
                    <a:pt x="816" y="2159"/>
                    <a:pt x="840" y="2156"/>
                  </a:cubicBezTo>
                  <a:cubicBezTo>
                    <a:pt x="844" y="2155"/>
                    <a:pt x="848" y="2154"/>
                    <a:pt x="852" y="2152"/>
                  </a:cubicBezTo>
                  <a:cubicBezTo>
                    <a:pt x="854" y="2151"/>
                    <a:pt x="856" y="2149"/>
                    <a:pt x="858" y="2148"/>
                  </a:cubicBezTo>
                  <a:cubicBezTo>
                    <a:pt x="862" y="2146"/>
                    <a:pt x="870" y="2144"/>
                    <a:pt x="870" y="2144"/>
                  </a:cubicBezTo>
                  <a:cubicBezTo>
                    <a:pt x="877" y="2137"/>
                    <a:pt x="884" y="2129"/>
                    <a:pt x="892" y="2124"/>
                  </a:cubicBezTo>
                  <a:cubicBezTo>
                    <a:pt x="897" y="2117"/>
                    <a:pt x="901" y="2113"/>
                    <a:pt x="908" y="2108"/>
                  </a:cubicBezTo>
                  <a:cubicBezTo>
                    <a:pt x="914" y="2099"/>
                    <a:pt x="926" y="2093"/>
                    <a:pt x="936" y="2090"/>
                  </a:cubicBezTo>
                  <a:cubicBezTo>
                    <a:pt x="951" y="2075"/>
                    <a:pt x="965" y="2059"/>
                    <a:pt x="972" y="2038"/>
                  </a:cubicBezTo>
                  <a:cubicBezTo>
                    <a:pt x="971" y="2034"/>
                    <a:pt x="970" y="2030"/>
                    <a:pt x="970" y="2026"/>
                  </a:cubicBezTo>
                  <a:cubicBezTo>
                    <a:pt x="970" y="1985"/>
                    <a:pt x="979" y="1999"/>
                    <a:pt x="1002" y="1984"/>
                  </a:cubicBezTo>
                  <a:cubicBezTo>
                    <a:pt x="1008" y="1976"/>
                    <a:pt x="1013" y="1969"/>
                    <a:pt x="1016" y="1960"/>
                  </a:cubicBezTo>
                  <a:cubicBezTo>
                    <a:pt x="1015" y="1938"/>
                    <a:pt x="1017" y="1912"/>
                    <a:pt x="1004" y="1892"/>
                  </a:cubicBezTo>
                  <a:cubicBezTo>
                    <a:pt x="1009" y="1878"/>
                    <a:pt x="1025" y="1886"/>
                    <a:pt x="1036" y="1890"/>
                  </a:cubicBezTo>
                  <a:cubicBezTo>
                    <a:pt x="1040" y="1896"/>
                    <a:pt x="1040" y="1907"/>
                    <a:pt x="1044" y="1896"/>
                  </a:cubicBezTo>
                  <a:cubicBezTo>
                    <a:pt x="1045" y="1882"/>
                    <a:pt x="1045" y="1868"/>
                    <a:pt x="1046" y="1854"/>
                  </a:cubicBezTo>
                  <a:cubicBezTo>
                    <a:pt x="1047" y="1843"/>
                    <a:pt x="1077" y="1840"/>
                    <a:pt x="1086" y="1834"/>
                  </a:cubicBezTo>
                  <a:cubicBezTo>
                    <a:pt x="1092" y="1825"/>
                    <a:pt x="1105" y="1818"/>
                    <a:pt x="1114" y="1812"/>
                  </a:cubicBezTo>
                  <a:cubicBezTo>
                    <a:pt x="1118" y="1809"/>
                    <a:pt x="1126" y="1804"/>
                    <a:pt x="1126" y="1804"/>
                  </a:cubicBezTo>
                  <a:cubicBezTo>
                    <a:pt x="1137" y="1788"/>
                    <a:pt x="1125" y="1773"/>
                    <a:pt x="1122" y="1756"/>
                  </a:cubicBezTo>
                  <a:cubicBezTo>
                    <a:pt x="1124" y="1742"/>
                    <a:pt x="1126" y="1740"/>
                    <a:pt x="1130" y="1728"/>
                  </a:cubicBezTo>
                  <a:cubicBezTo>
                    <a:pt x="1127" y="1713"/>
                    <a:pt x="1120" y="1712"/>
                    <a:pt x="1110" y="1702"/>
                  </a:cubicBezTo>
                  <a:cubicBezTo>
                    <a:pt x="1108" y="1696"/>
                    <a:pt x="1104" y="1684"/>
                    <a:pt x="1104" y="1684"/>
                  </a:cubicBezTo>
                  <a:cubicBezTo>
                    <a:pt x="1105" y="1664"/>
                    <a:pt x="1105" y="1644"/>
                    <a:pt x="1106" y="1624"/>
                  </a:cubicBezTo>
                  <a:cubicBezTo>
                    <a:pt x="1108" y="1587"/>
                    <a:pt x="1144" y="1574"/>
                    <a:pt x="1166" y="1552"/>
                  </a:cubicBezTo>
                  <a:cubicBezTo>
                    <a:pt x="1169" y="1544"/>
                    <a:pt x="1175" y="1544"/>
                    <a:pt x="1178" y="1536"/>
                  </a:cubicBezTo>
                  <a:cubicBezTo>
                    <a:pt x="1183" y="1524"/>
                    <a:pt x="1181" y="1521"/>
                    <a:pt x="1190" y="1512"/>
                  </a:cubicBezTo>
                  <a:cubicBezTo>
                    <a:pt x="1194" y="1501"/>
                    <a:pt x="1204" y="1484"/>
                    <a:pt x="1216" y="1480"/>
                  </a:cubicBezTo>
                  <a:cubicBezTo>
                    <a:pt x="1222" y="1471"/>
                    <a:pt x="1229" y="1464"/>
                    <a:pt x="1238" y="1458"/>
                  </a:cubicBezTo>
                  <a:cubicBezTo>
                    <a:pt x="1243" y="1451"/>
                    <a:pt x="1247" y="1451"/>
                    <a:pt x="1254" y="1446"/>
                  </a:cubicBezTo>
                  <a:cubicBezTo>
                    <a:pt x="1259" y="1439"/>
                    <a:pt x="1262" y="1437"/>
                    <a:pt x="1270" y="1434"/>
                  </a:cubicBezTo>
                  <a:cubicBezTo>
                    <a:pt x="1279" y="1420"/>
                    <a:pt x="1274" y="1425"/>
                    <a:pt x="1284" y="1418"/>
                  </a:cubicBezTo>
                  <a:cubicBezTo>
                    <a:pt x="1292" y="1406"/>
                    <a:pt x="1300" y="1394"/>
                    <a:pt x="1308" y="1382"/>
                  </a:cubicBezTo>
                  <a:cubicBezTo>
                    <a:pt x="1313" y="1374"/>
                    <a:pt x="1315" y="1359"/>
                    <a:pt x="1318" y="1350"/>
                  </a:cubicBezTo>
                  <a:cubicBezTo>
                    <a:pt x="1322" y="1339"/>
                    <a:pt x="1319" y="1346"/>
                    <a:pt x="1328" y="1332"/>
                  </a:cubicBezTo>
                  <a:cubicBezTo>
                    <a:pt x="1333" y="1324"/>
                    <a:pt x="1333" y="1313"/>
                    <a:pt x="1336" y="1304"/>
                  </a:cubicBezTo>
                  <a:cubicBezTo>
                    <a:pt x="1333" y="1289"/>
                    <a:pt x="1329" y="1295"/>
                    <a:pt x="1316" y="1298"/>
                  </a:cubicBezTo>
                  <a:cubicBezTo>
                    <a:pt x="1290" y="1315"/>
                    <a:pt x="1252" y="1311"/>
                    <a:pt x="1224" y="1312"/>
                  </a:cubicBezTo>
                  <a:cubicBezTo>
                    <a:pt x="1186" y="1309"/>
                    <a:pt x="1190" y="1304"/>
                    <a:pt x="1168" y="1282"/>
                  </a:cubicBezTo>
                  <a:cubicBezTo>
                    <a:pt x="1163" y="1266"/>
                    <a:pt x="1153" y="1259"/>
                    <a:pt x="1140" y="1250"/>
                  </a:cubicBezTo>
                  <a:cubicBezTo>
                    <a:pt x="1135" y="1246"/>
                    <a:pt x="1122" y="1242"/>
                    <a:pt x="1122" y="1242"/>
                  </a:cubicBezTo>
                  <a:cubicBezTo>
                    <a:pt x="1113" y="1215"/>
                    <a:pt x="1102" y="1190"/>
                    <a:pt x="1086" y="1166"/>
                  </a:cubicBezTo>
                  <a:cubicBezTo>
                    <a:pt x="1079" y="1156"/>
                    <a:pt x="1084" y="1161"/>
                    <a:pt x="1070" y="1152"/>
                  </a:cubicBezTo>
                  <a:cubicBezTo>
                    <a:pt x="1066" y="1149"/>
                    <a:pt x="1058" y="1144"/>
                    <a:pt x="1058" y="1144"/>
                  </a:cubicBezTo>
                  <a:cubicBezTo>
                    <a:pt x="1046" y="1126"/>
                    <a:pt x="1056" y="1104"/>
                    <a:pt x="1044" y="1086"/>
                  </a:cubicBezTo>
                  <a:cubicBezTo>
                    <a:pt x="1029" y="1063"/>
                    <a:pt x="1009" y="1033"/>
                    <a:pt x="990" y="1014"/>
                  </a:cubicBezTo>
                  <a:cubicBezTo>
                    <a:pt x="986" y="996"/>
                    <a:pt x="980" y="985"/>
                    <a:pt x="970" y="970"/>
                  </a:cubicBezTo>
                  <a:cubicBezTo>
                    <a:pt x="966" y="965"/>
                    <a:pt x="962" y="952"/>
                    <a:pt x="962" y="952"/>
                  </a:cubicBezTo>
                  <a:cubicBezTo>
                    <a:pt x="985" y="944"/>
                    <a:pt x="1006" y="982"/>
                    <a:pt x="1020" y="996"/>
                  </a:cubicBezTo>
                  <a:cubicBezTo>
                    <a:pt x="1026" y="1015"/>
                    <a:pt x="1026" y="1017"/>
                    <a:pt x="1046" y="1024"/>
                  </a:cubicBezTo>
                  <a:cubicBezTo>
                    <a:pt x="1053" y="1026"/>
                    <a:pt x="1064" y="1036"/>
                    <a:pt x="1064" y="1036"/>
                  </a:cubicBezTo>
                  <a:cubicBezTo>
                    <a:pt x="1069" y="1044"/>
                    <a:pt x="1075" y="1050"/>
                    <a:pt x="1080" y="1058"/>
                  </a:cubicBezTo>
                  <a:cubicBezTo>
                    <a:pt x="1081" y="1075"/>
                    <a:pt x="1082" y="1082"/>
                    <a:pt x="1086" y="1096"/>
                  </a:cubicBezTo>
                  <a:cubicBezTo>
                    <a:pt x="1089" y="1125"/>
                    <a:pt x="1091" y="1124"/>
                    <a:pt x="1116" y="1132"/>
                  </a:cubicBezTo>
                  <a:cubicBezTo>
                    <a:pt x="1122" y="1138"/>
                    <a:pt x="1126" y="1144"/>
                    <a:pt x="1132" y="1150"/>
                  </a:cubicBezTo>
                  <a:cubicBezTo>
                    <a:pt x="1133" y="1152"/>
                    <a:pt x="1134" y="1154"/>
                    <a:pt x="1134" y="1156"/>
                  </a:cubicBezTo>
                  <a:cubicBezTo>
                    <a:pt x="1135" y="1161"/>
                    <a:pt x="1135" y="1167"/>
                    <a:pt x="1136" y="1172"/>
                  </a:cubicBezTo>
                  <a:cubicBezTo>
                    <a:pt x="1139" y="1182"/>
                    <a:pt x="1157" y="1187"/>
                    <a:pt x="1164" y="1194"/>
                  </a:cubicBezTo>
                  <a:cubicBezTo>
                    <a:pt x="1179" y="1238"/>
                    <a:pt x="1157" y="1261"/>
                    <a:pt x="1210" y="1274"/>
                  </a:cubicBezTo>
                  <a:cubicBezTo>
                    <a:pt x="1225" y="1272"/>
                    <a:pt x="1231" y="1274"/>
                    <a:pt x="1242" y="1266"/>
                  </a:cubicBezTo>
                  <a:cubicBezTo>
                    <a:pt x="1248" y="1257"/>
                    <a:pt x="1255" y="1255"/>
                    <a:pt x="1264" y="1250"/>
                  </a:cubicBezTo>
                  <a:cubicBezTo>
                    <a:pt x="1292" y="1234"/>
                    <a:pt x="1301" y="1229"/>
                    <a:pt x="1334" y="1222"/>
                  </a:cubicBezTo>
                  <a:cubicBezTo>
                    <a:pt x="1343" y="1220"/>
                    <a:pt x="1353" y="1217"/>
                    <a:pt x="1362" y="1214"/>
                  </a:cubicBezTo>
                  <a:cubicBezTo>
                    <a:pt x="1371" y="1211"/>
                    <a:pt x="1377" y="1201"/>
                    <a:pt x="1386" y="1198"/>
                  </a:cubicBezTo>
                  <a:cubicBezTo>
                    <a:pt x="1398" y="1194"/>
                    <a:pt x="1410" y="1193"/>
                    <a:pt x="1420" y="1186"/>
                  </a:cubicBezTo>
                  <a:cubicBezTo>
                    <a:pt x="1426" y="1177"/>
                    <a:pt x="1435" y="1171"/>
                    <a:pt x="1440" y="1162"/>
                  </a:cubicBezTo>
                  <a:cubicBezTo>
                    <a:pt x="1446" y="1150"/>
                    <a:pt x="1448" y="1136"/>
                    <a:pt x="1460" y="1128"/>
                  </a:cubicBezTo>
                  <a:cubicBezTo>
                    <a:pt x="1467" y="1117"/>
                    <a:pt x="1470" y="1104"/>
                    <a:pt x="1474" y="1092"/>
                  </a:cubicBezTo>
                  <a:cubicBezTo>
                    <a:pt x="1476" y="1085"/>
                    <a:pt x="1482" y="1081"/>
                    <a:pt x="1484" y="1074"/>
                  </a:cubicBezTo>
                  <a:cubicBezTo>
                    <a:pt x="1475" y="1071"/>
                    <a:pt x="1475" y="1077"/>
                    <a:pt x="1466" y="1080"/>
                  </a:cubicBezTo>
                  <a:cubicBezTo>
                    <a:pt x="1461" y="1073"/>
                    <a:pt x="1467" y="1065"/>
                    <a:pt x="1460" y="1060"/>
                  </a:cubicBezTo>
                  <a:cubicBezTo>
                    <a:pt x="1455" y="1057"/>
                    <a:pt x="1442" y="1054"/>
                    <a:pt x="1442" y="1054"/>
                  </a:cubicBezTo>
                  <a:cubicBezTo>
                    <a:pt x="1432" y="1044"/>
                    <a:pt x="1430" y="1047"/>
                    <a:pt x="1418" y="1052"/>
                  </a:cubicBezTo>
                  <a:cubicBezTo>
                    <a:pt x="1414" y="1054"/>
                    <a:pt x="1406" y="1056"/>
                    <a:pt x="1406" y="1056"/>
                  </a:cubicBezTo>
                  <a:cubicBezTo>
                    <a:pt x="1402" y="1055"/>
                    <a:pt x="1397" y="1057"/>
                    <a:pt x="1394" y="1054"/>
                  </a:cubicBezTo>
                  <a:cubicBezTo>
                    <a:pt x="1391" y="1051"/>
                    <a:pt x="1390" y="1042"/>
                    <a:pt x="1390" y="1042"/>
                  </a:cubicBezTo>
                  <a:cubicBezTo>
                    <a:pt x="1392" y="1041"/>
                    <a:pt x="1394" y="1039"/>
                    <a:pt x="1396" y="1038"/>
                  </a:cubicBezTo>
                  <a:cubicBezTo>
                    <a:pt x="1410" y="1034"/>
                    <a:pt x="1419" y="1042"/>
                    <a:pt x="1410" y="1022"/>
                  </a:cubicBezTo>
                  <a:cubicBezTo>
                    <a:pt x="1409" y="1020"/>
                    <a:pt x="1406" y="1019"/>
                    <a:pt x="1404" y="1018"/>
                  </a:cubicBezTo>
                  <a:cubicBezTo>
                    <a:pt x="1400" y="1019"/>
                    <a:pt x="1394" y="1018"/>
                    <a:pt x="1392" y="1022"/>
                  </a:cubicBezTo>
                  <a:cubicBezTo>
                    <a:pt x="1391" y="1024"/>
                    <a:pt x="1390" y="1026"/>
                    <a:pt x="1388" y="1028"/>
                  </a:cubicBezTo>
                  <a:cubicBezTo>
                    <a:pt x="1377" y="1037"/>
                    <a:pt x="1363" y="1040"/>
                    <a:pt x="1350" y="1044"/>
                  </a:cubicBezTo>
                  <a:cubicBezTo>
                    <a:pt x="1345" y="1043"/>
                    <a:pt x="1339" y="1041"/>
                    <a:pt x="1334" y="1040"/>
                  </a:cubicBezTo>
                  <a:cubicBezTo>
                    <a:pt x="1331" y="1039"/>
                    <a:pt x="1326" y="1038"/>
                    <a:pt x="1326" y="1038"/>
                  </a:cubicBezTo>
                  <a:cubicBezTo>
                    <a:pt x="1314" y="1020"/>
                    <a:pt x="1311" y="1018"/>
                    <a:pt x="1290" y="1014"/>
                  </a:cubicBezTo>
                  <a:cubicBezTo>
                    <a:pt x="1291" y="1008"/>
                    <a:pt x="1294" y="1000"/>
                    <a:pt x="1290" y="994"/>
                  </a:cubicBezTo>
                  <a:cubicBezTo>
                    <a:pt x="1288" y="991"/>
                    <a:pt x="1276" y="986"/>
                    <a:pt x="1272" y="984"/>
                  </a:cubicBezTo>
                  <a:cubicBezTo>
                    <a:pt x="1268" y="982"/>
                    <a:pt x="1260" y="980"/>
                    <a:pt x="1260" y="980"/>
                  </a:cubicBezTo>
                  <a:cubicBezTo>
                    <a:pt x="1252" y="972"/>
                    <a:pt x="1244" y="968"/>
                    <a:pt x="1236" y="960"/>
                  </a:cubicBezTo>
                  <a:cubicBezTo>
                    <a:pt x="1238" y="947"/>
                    <a:pt x="1239" y="938"/>
                    <a:pt x="1252" y="934"/>
                  </a:cubicBezTo>
                  <a:cubicBezTo>
                    <a:pt x="1270" y="936"/>
                    <a:pt x="1286" y="940"/>
                    <a:pt x="1304" y="944"/>
                  </a:cubicBezTo>
                  <a:cubicBezTo>
                    <a:pt x="1311" y="954"/>
                    <a:pt x="1314" y="959"/>
                    <a:pt x="1324" y="966"/>
                  </a:cubicBezTo>
                  <a:cubicBezTo>
                    <a:pt x="1335" y="983"/>
                    <a:pt x="1346" y="985"/>
                    <a:pt x="1362" y="996"/>
                  </a:cubicBezTo>
                  <a:cubicBezTo>
                    <a:pt x="1374" y="995"/>
                    <a:pt x="1389" y="1000"/>
                    <a:pt x="1398" y="992"/>
                  </a:cubicBezTo>
                  <a:cubicBezTo>
                    <a:pt x="1411" y="982"/>
                    <a:pt x="1393" y="989"/>
                    <a:pt x="1408" y="984"/>
                  </a:cubicBezTo>
                  <a:cubicBezTo>
                    <a:pt x="1414" y="988"/>
                    <a:pt x="1420" y="990"/>
                    <a:pt x="1426" y="994"/>
                  </a:cubicBezTo>
                  <a:cubicBezTo>
                    <a:pt x="1435" y="1007"/>
                    <a:pt x="1454" y="1005"/>
                    <a:pt x="1468" y="1008"/>
                  </a:cubicBezTo>
                  <a:cubicBezTo>
                    <a:pt x="1491" y="1023"/>
                    <a:pt x="1475" y="1016"/>
                    <a:pt x="1518" y="1018"/>
                  </a:cubicBezTo>
                  <a:cubicBezTo>
                    <a:pt x="1531" y="1022"/>
                    <a:pt x="1538" y="1026"/>
                    <a:pt x="1546" y="1038"/>
                  </a:cubicBezTo>
                  <a:cubicBezTo>
                    <a:pt x="1542" y="1053"/>
                    <a:pt x="1552" y="1045"/>
                    <a:pt x="1560" y="1040"/>
                  </a:cubicBezTo>
                  <a:cubicBezTo>
                    <a:pt x="1563" y="1032"/>
                    <a:pt x="1567" y="1032"/>
                    <a:pt x="1570" y="1024"/>
                  </a:cubicBezTo>
                  <a:cubicBezTo>
                    <a:pt x="1583" y="1028"/>
                    <a:pt x="1580" y="1034"/>
                    <a:pt x="1578" y="1048"/>
                  </a:cubicBezTo>
                  <a:cubicBezTo>
                    <a:pt x="1590" y="1056"/>
                    <a:pt x="1603" y="1052"/>
                    <a:pt x="1616" y="1056"/>
                  </a:cubicBezTo>
                  <a:cubicBezTo>
                    <a:pt x="1625" y="1059"/>
                    <a:pt x="1631" y="1067"/>
                    <a:pt x="1640" y="1070"/>
                  </a:cubicBezTo>
                  <a:cubicBezTo>
                    <a:pt x="1655" y="1075"/>
                    <a:pt x="1670" y="1080"/>
                    <a:pt x="1682" y="1092"/>
                  </a:cubicBezTo>
                  <a:cubicBezTo>
                    <a:pt x="1686" y="1105"/>
                    <a:pt x="1692" y="1112"/>
                    <a:pt x="1704" y="1116"/>
                  </a:cubicBezTo>
                  <a:cubicBezTo>
                    <a:pt x="1710" y="1125"/>
                    <a:pt x="1713" y="1132"/>
                    <a:pt x="1722" y="1138"/>
                  </a:cubicBezTo>
                  <a:cubicBezTo>
                    <a:pt x="1740" y="1135"/>
                    <a:pt x="1732" y="1137"/>
                    <a:pt x="1748" y="1132"/>
                  </a:cubicBezTo>
                  <a:cubicBezTo>
                    <a:pt x="1750" y="1131"/>
                    <a:pt x="1754" y="1130"/>
                    <a:pt x="1754" y="1130"/>
                  </a:cubicBezTo>
                  <a:cubicBezTo>
                    <a:pt x="1767" y="1139"/>
                    <a:pt x="1757" y="1126"/>
                    <a:pt x="1754" y="1122"/>
                  </a:cubicBezTo>
                  <a:cubicBezTo>
                    <a:pt x="1750" y="1128"/>
                    <a:pt x="1744" y="1133"/>
                    <a:pt x="1742" y="1140"/>
                  </a:cubicBezTo>
                  <a:cubicBezTo>
                    <a:pt x="1741" y="1144"/>
                    <a:pt x="1738" y="1152"/>
                    <a:pt x="1738" y="1152"/>
                  </a:cubicBezTo>
                  <a:cubicBezTo>
                    <a:pt x="1739" y="1161"/>
                    <a:pt x="1741" y="1176"/>
                    <a:pt x="1754" y="1176"/>
                  </a:cubicBezTo>
                  <a:lnTo>
                    <a:pt x="1756" y="1222"/>
                  </a:lnTo>
                  <a:lnTo>
                    <a:pt x="1794" y="1340"/>
                  </a:lnTo>
                  <a:lnTo>
                    <a:pt x="1826" y="1378"/>
                  </a:lnTo>
                  <a:lnTo>
                    <a:pt x="1884" y="1326"/>
                  </a:lnTo>
                  <a:lnTo>
                    <a:pt x="1880" y="1290"/>
                  </a:lnTo>
                  <a:lnTo>
                    <a:pt x="1894" y="1280"/>
                  </a:lnTo>
                  <a:lnTo>
                    <a:pt x="1892" y="1236"/>
                  </a:lnTo>
                  <a:lnTo>
                    <a:pt x="1930" y="1222"/>
                  </a:lnTo>
                  <a:lnTo>
                    <a:pt x="2022" y="1142"/>
                  </a:lnTo>
                  <a:lnTo>
                    <a:pt x="2038" y="1122"/>
                  </a:lnTo>
                  <a:lnTo>
                    <a:pt x="2112" y="1102"/>
                  </a:lnTo>
                  <a:lnTo>
                    <a:pt x="2138" y="1132"/>
                  </a:lnTo>
                  <a:lnTo>
                    <a:pt x="2130" y="1146"/>
                  </a:lnTo>
                  <a:lnTo>
                    <a:pt x="2154" y="1170"/>
                  </a:lnTo>
                  <a:lnTo>
                    <a:pt x="2160" y="1200"/>
                  </a:lnTo>
                  <a:lnTo>
                    <a:pt x="2182" y="1210"/>
                  </a:lnTo>
                  <a:lnTo>
                    <a:pt x="2230" y="1192"/>
                  </a:lnTo>
                  <a:lnTo>
                    <a:pt x="2228" y="1300"/>
                  </a:lnTo>
                  <a:lnTo>
                    <a:pt x="2240" y="1276"/>
                  </a:lnTo>
                  <a:lnTo>
                    <a:pt x="2270" y="1334"/>
                  </a:lnTo>
                  <a:lnTo>
                    <a:pt x="2266" y="1374"/>
                  </a:lnTo>
                  <a:lnTo>
                    <a:pt x="2286" y="1350"/>
                  </a:lnTo>
                  <a:lnTo>
                    <a:pt x="2290" y="1330"/>
                  </a:lnTo>
                  <a:lnTo>
                    <a:pt x="2312" y="1296"/>
                  </a:lnTo>
                  <a:lnTo>
                    <a:pt x="2298" y="1278"/>
                  </a:lnTo>
                  <a:lnTo>
                    <a:pt x="2310" y="1258"/>
                  </a:lnTo>
                  <a:lnTo>
                    <a:pt x="2294" y="1218"/>
                  </a:lnTo>
                  <a:lnTo>
                    <a:pt x="2304" y="1188"/>
                  </a:lnTo>
                  <a:lnTo>
                    <a:pt x="2280" y="1196"/>
                  </a:lnTo>
                  <a:lnTo>
                    <a:pt x="2270" y="1168"/>
                  </a:lnTo>
                  <a:lnTo>
                    <a:pt x="2262" y="1128"/>
                  </a:lnTo>
                  <a:lnTo>
                    <a:pt x="2278" y="1090"/>
                  </a:lnTo>
                  <a:lnTo>
                    <a:pt x="2298" y="1116"/>
                  </a:lnTo>
                  <a:lnTo>
                    <a:pt x="2290" y="1176"/>
                  </a:lnTo>
                  <a:lnTo>
                    <a:pt x="2312" y="1134"/>
                  </a:lnTo>
                  <a:lnTo>
                    <a:pt x="2304" y="1102"/>
                  </a:lnTo>
                  <a:lnTo>
                    <a:pt x="2330" y="1080"/>
                  </a:lnTo>
                  <a:lnTo>
                    <a:pt x="2330" y="1066"/>
                  </a:lnTo>
                  <a:lnTo>
                    <a:pt x="2338" y="1070"/>
                  </a:lnTo>
                  <a:lnTo>
                    <a:pt x="2388" y="1012"/>
                  </a:lnTo>
                  <a:lnTo>
                    <a:pt x="2400" y="918"/>
                  </a:lnTo>
                  <a:lnTo>
                    <a:pt x="2406" y="880"/>
                  </a:lnTo>
                  <a:lnTo>
                    <a:pt x="2386" y="892"/>
                  </a:lnTo>
                  <a:lnTo>
                    <a:pt x="2378" y="878"/>
                  </a:lnTo>
                  <a:lnTo>
                    <a:pt x="2394" y="856"/>
                  </a:lnTo>
                  <a:lnTo>
                    <a:pt x="2362" y="796"/>
                  </a:lnTo>
                  <a:lnTo>
                    <a:pt x="2344" y="780"/>
                  </a:lnTo>
                  <a:lnTo>
                    <a:pt x="2372" y="732"/>
                  </a:lnTo>
                  <a:lnTo>
                    <a:pt x="2342" y="726"/>
                  </a:lnTo>
                  <a:lnTo>
                    <a:pt x="2318" y="716"/>
                  </a:lnTo>
                  <a:lnTo>
                    <a:pt x="2328" y="680"/>
                  </a:lnTo>
                  <a:lnTo>
                    <a:pt x="2344" y="658"/>
                  </a:lnTo>
                  <a:lnTo>
                    <a:pt x="2348" y="700"/>
                  </a:lnTo>
                  <a:lnTo>
                    <a:pt x="2378" y="674"/>
                  </a:lnTo>
                  <a:lnTo>
                    <a:pt x="2400" y="672"/>
                  </a:lnTo>
                  <a:lnTo>
                    <a:pt x="2390" y="700"/>
                  </a:lnTo>
                  <a:lnTo>
                    <a:pt x="2424" y="712"/>
                  </a:lnTo>
                  <a:lnTo>
                    <a:pt x="2414" y="734"/>
                  </a:lnTo>
                  <a:lnTo>
                    <a:pt x="2434" y="754"/>
                  </a:lnTo>
                  <a:lnTo>
                    <a:pt x="2434" y="790"/>
                  </a:lnTo>
                  <a:lnTo>
                    <a:pt x="2474" y="754"/>
                  </a:lnTo>
                  <a:lnTo>
                    <a:pt x="2460" y="716"/>
                  </a:lnTo>
                  <a:lnTo>
                    <a:pt x="2420" y="660"/>
                  </a:lnTo>
                  <a:lnTo>
                    <a:pt x="2434" y="640"/>
                  </a:lnTo>
                  <a:lnTo>
                    <a:pt x="2426" y="608"/>
                  </a:lnTo>
                  <a:lnTo>
                    <a:pt x="2452" y="578"/>
                  </a:lnTo>
                  <a:lnTo>
                    <a:pt x="2484" y="564"/>
                  </a:lnTo>
                  <a:lnTo>
                    <a:pt x="2482" y="500"/>
                  </a:lnTo>
                  <a:lnTo>
                    <a:pt x="2480" y="454"/>
                  </a:lnTo>
                  <a:lnTo>
                    <a:pt x="2470" y="414"/>
                  </a:lnTo>
                  <a:lnTo>
                    <a:pt x="2434" y="344"/>
                  </a:lnTo>
                  <a:lnTo>
                    <a:pt x="2428" y="378"/>
                  </a:lnTo>
                  <a:lnTo>
                    <a:pt x="2402" y="356"/>
                  </a:lnTo>
                  <a:lnTo>
                    <a:pt x="2380" y="366"/>
                  </a:lnTo>
                  <a:lnTo>
                    <a:pt x="2400" y="314"/>
                  </a:lnTo>
                  <a:lnTo>
                    <a:pt x="2420" y="270"/>
                  </a:lnTo>
                  <a:lnTo>
                    <a:pt x="2460" y="250"/>
                  </a:lnTo>
                  <a:lnTo>
                    <a:pt x="2464" y="228"/>
                  </a:lnTo>
                  <a:lnTo>
                    <a:pt x="2490" y="220"/>
                  </a:lnTo>
                  <a:lnTo>
                    <a:pt x="2490" y="240"/>
                  </a:lnTo>
                  <a:lnTo>
                    <a:pt x="2522" y="208"/>
                  </a:lnTo>
                  <a:lnTo>
                    <a:pt x="2504" y="200"/>
                  </a:lnTo>
                  <a:lnTo>
                    <a:pt x="2504" y="174"/>
                  </a:lnTo>
                  <a:lnTo>
                    <a:pt x="2526" y="158"/>
                  </a:lnTo>
                  <a:lnTo>
                    <a:pt x="2534" y="178"/>
                  </a:lnTo>
                  <a:lnTo>
                    <a:pt x="2564" y="148"/>
                  </a:lnTo>
                  <a:lnTo>
                    <a:pt x="2560" y="174"/>
                  </a:lnTo>
                  <a:lnTo>
                    <a:pt x="2562" y="196"/>
                  </a:lnTo>
                  <a:lnTo>
                    <a:pt x="2560" y="224"/>
                  </a:lnTo>
                  <a:lnTo>
                    <a:pt x="2550" y="248"/>
                  </a:lnTo>
                  <a:lnTo>
                    <a:pt x="2570" y="276"/>
                  </a:lnTo>
                  <a:lnTo>
                    <a:pt x="2578" y="296"/>
                  </a:lnTo>
                  <a:lnTo>
                    <a:pt x="2590" y="292"/>
                  </a:lnTo>
                  <a:lnTo>
                    <a:pt x="2650" y="354"/>
                  </a:lnTo>
                  <a:lnTo>
                    <a:pt x="2662" y="324"/>
                  </a:lnTo>
                  <a:lnTo>
                    <a:pt x="2678" y="300"/>
                  </a:lnTo>
                  <a:lnTo>
                    <a:pt x="2652" y="286"/>
                  </a:lnTo>
                  <a:lnTo>
                    <a:pt x="2658" y="260"/>
                  </a:lnTo>
                  <a:lnTo>
                    <a:pt x="2658" y="242"/>
                  </a:lnTo>
                  <a:lnTo>
                    <a:pt x="2630" y="214"/>
                  </a:lnTo>
                  <a:lnTo>
                    <a:pt x="2606" y="210"/>
                  </a:lnTo>
                  <a:lnTo>
                    <a:pt x="2584" y="180"/>
                  </a:lnTo>
                  <a:lnTo>
                    <a:pt x="2614" y="172"/>
                  </a:lnTo>
                  <a:lnTo>
                    <a:pt x="2628" y="148"/>
                  </a:lnTo>
                  <a:lnTo>
                    <a:pt x="2648" y="156"/>
                  </a:lnTo>
                  <a:lnTo>
                    <a:pt x="2666" y="146"/>
                  </a:lnTo>
                  <a:lnTo>
                    <a:pt x="2654" y="118"/>
                  </a:lnTo>
                  <a:lnTo>
                    <a:pt x="2666" y="92"/>
                  </a:lnTo>
                  <a:lnTo>
                    <a:pt x="2694" y="84"/>
                  </a:lnTo>
                  <a:lnTo>
                    <a:pt x="2668" y="74"/>
                  </a:lnTo>
                  <a:lnTo>
                    <a:pt x="2630" y="66"/>
                  </a:lnTo>
                  <a:lnTo>
                    <a:pt x="2650" y="46"/>
                  </a:lnTo>
                  <a:lnTo>
                    <a:pt x="2646" y="30"/>
                  </a:lnTo>
                  <a:lnTo>
                    <a:pt x="2666" y="42"/>
                  </a:lnTo>
                  <a:lnTo>
                    <a:pt x="2674" y="30"/>
                  </a:lnTo>
                  <a:lnTo>
                    <a:pt x="2696" y="30"/>
                  </a:lnTo>
                  <a:lnTo>
                    <a:pt x="2714" y="50"/>
                  </a:lnTo>
                  <a:lnTo>
                    <a:pt x="2742" y="34"/>
                  </a:lnTo>
                  <a:lnTo>
                    <a:pt x="2720" y="18"/>
                  </a:lnTo>
                  <a:lnTo>
                    <a:pt x="2716" y="0"/>
                  </a:lnTo>
                  <a:lnTo>
                    <a:pt x="2692" y="2"/>
                  </a:lnTo>
                  <a:lnTo>
                    <a:pt x="2668" y="10"/>
                  </a:lnTo>
                  <a:lnTo>
                    <a:pt x="926" y="90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292929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</p:grpSp>
      <p:sp>
        <p:nvSpPr>
          <p:cNvPr id="490498" name="Line 2"/>
          <p:cNvSpPr>
            <a:spLocks noChangeShapeType="1"/>
          </p:cNvSpPr>
          <p:nvPr/>
        </p:nvSpPr>
        <p:spPr bwMode="auto">
          <a:xfrm flipH="1" flipV="1">
            <a:off x="1887538" y="4344988"/>
            <a:ext cx="2662237" cy="17335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90499" name="Line 3"/>
          <p:cNvSpPr>
            <a:spLocks noChangeShapeType="1"/>
          </p:cNvSpPr>
          <p:nvPr/>
        </p:nvSpPr>
        <p:spPr bwMode="auto">
          <a:xfrm flipH="1" flipV="1">
            <a:off x="4587875" y="4168775"/>
            <a:ext cx="0" cy="1776413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90500" name="Line 4"/>
          <p:cNvSpPr>
            <a:spLocks noChangeShapeType="1"/>
          </p:cNvSpPr>
          <p:nvPr/>
        </p:nvSpPr>
        <p:spPr bwMode="auto">
          <a:xfrm flipV="1">
            <a:off x="4613275" y="4302125"/>
            <a:ext cx="2501900" cy="17780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pic>
        <p:nvPicPr>
          <p:cNvPr id="490501" name="Picture 5" descr="shadow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510213"/>
            <a:ext cx="4186238" cy="96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0503" name="Freeform 7"/>
          <p:cNvSpPr>
            <a:spLocks/>
          </p:cNvSpPr>
          <p:nvPr/>
        </p:nvSpPr>
        <p:spPr bwMode="gray">
          <a:xfrm>
            <a:off x="593725" y="1239838"/>
            <a:ext cx="2574925" cy="2768600"/>
          </a:xfrm>
          <a:custGeom>
            <a:avLst/>
            <a:gdLst>
              <a:gd name="T0" fmla="*/ 0 w 1622"/>
              <a:gd name="T1" fmla="*/ 0 h 1744"/>
              <a:gd name="T2" fmla="*/ 4 w 1622"/>
              <a:gd name="T3" fmla="*/ 1744 h 1744"/>
              <a:gd name="T4" fmla="*/ 1622 w 1622"/>
              <a:gd name="T5" fmla="*/ 1705 h 1744"/>
              <a:gd name="T6" fmla="*/ 1622 w 1622"/>
              <a:gd name="T7" fmla="*/ 130 h 1744"/>
              <a:gd name="T8" fmla="*/ 0 w 1622"/>
              <a:gd name="T9" fmla="*/ 0 h 1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2" h="1744">
                <a:moveTo>
                  <a:pt x="0" y="0"/>
                </a:moveTo>
                <a:lnTo>
                  <a:pt x="4" y="1744"/>
                </a:lnTo>
                <a:lnTo>
                  <a:pt x="1622" y="1705"/>
                </a:lnTo>
                <a:lnTo>
                  <a:pt x="1622" y="1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97000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TopLeft">
              <a:rot lat="21299999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90504" name="Rectangle 8"/>
          <p:cNvSpPr>
            <a:spLocks noChangeArrowheads="1"/>
          </p:cNvSpPr>
          <p:nvPr/>
        </p:nvSpPr>
        <p:spPr bwMode="gray">
          <a:xfrm>
            <a:off x="3267075" y="1454150"/>
            <a:ext cx="2565400" cy="2489200"/>
          </a:xfrm>
          <a:prstGeom prst="rect">
            <a:avLst/>
          </a:prstGeom>
          <a:solidFill>
            <a:schemeClr val="accent2"/>
          </a:solidFill>
          <a:ln w="9525" algn="ctr">
            <a:miter lim="800000"/>
            <a:headEnd/>
            <a:tailEnd/>
          </a:ln>
          <a:effectLst/>
          <a:scene3d>
            <a:camera prst="legacyPerspectiveTop">
              <a:rot lat="21299999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90505" name="Freeform 9"/>
          <p:cNvSpPr>
            <a:spLocks/>
          </p:cNvSpPr>
          <p:nvPr/>
        </p:nvSpPr>
        <p:spPr bwMode="gray">
          <a:xfrm>
            <a:off x="5937250" y="1258888"/>
            <a:ext cx="2568575" cy="2749550"/>
          </a:xfrm>
          <a:custGeom>
            <a:avLst/>
            <a:gdLst>
              <a:gd name="T0" fmla="*/ 1616 w 1618"/>
              <a:gd name="T1" fmla="*/ 0 h 1732"/>
              <a:gd name="T2" fmla="*/ 1618 w 1618"/>
              <a:gd name="T3" fmla="*/ 1732 h 1732"/>
              <a:gd name="T4" fmla="*/ 0 w 1618"/>
              <a:gd name="T5" fmla="*/ 1693 h 1732"/>
              <a:gd name="T6" fmla="*/ 0 w 1618"/>
              <a:gd name="T7" fmla="*/ 118 h 1732"/>
              <a:gd name="T8" fmla="*/ 1616 w 1618"/>
              <a:gd name="T9" fmla="*/ 0 h 1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8" h="1732">
                <a:moveTo>
                  <a:pt x="1616" y="0"/>
                </a:moveTo>
                <a:lnTo>
                  <a:pt x="1618" y="1732"/>
                </a:lnTo>
                <a:lnTo>
                  <a:pt x="0" y="1693"/>
                </a:lnTo>
                <a:lnTo>
                  <a:pt x="0" y="118"/>
                </a:lnTo>
                <a:lnTo>
                  <a:pt x="1616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TopRight">
              <a:rot lat="21299999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90506" name="Freeform 10"/>
          <p:cNvSpPr>
            <a:spLocks/>
          </p:cNvSpPr>
          <p:nvPr/>
        </p:nvSpPr>
        <p:spPr bwMode="ltGray">
          <a:xfrm>
            <a:off x="644525" y="1277938"/>
            <a:ext cx="2514600" cy="2724150"/>
          </a:xfrm>
          <a:custGeom>
            <a:avLst/>
            <a:gdLst>
              <a:gd name="T0" fmla="*/ 0 w 1584"/>
              <a:gd name="T1" fmla="*/ 0 h 1716"/>
              <a:gd name="T2" fmla="*/ 30 w 1584"/>
              <a:gd name="T3" fmla="*/ 1716 h 1716"/>
              <a:gd name="T4" fmla="*/ 1584 w 1584"/>
              <a:gd name="T5" fmla="*/ 1686 h 1716"/>
              <a:gd name="T6" fmla="*/ 1524 w 1584"/>
              <a:gd name="T7" fmla="*/ 120 h 1716"/>
              <a:gd name="T8" fmla="*/ 0 w 1584"/>
              <a:gd name="T9" fmla="*/ 0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4" h="1716">
                <a:moveTo>
                  <a:pt x="0" y="0"/>
                </a:moveTo>
                <a:lnTo>
                  <a:pt x="30" y="1716"/>
                </a:lnTo>
                <a:lnTo>
                  <a:pt x="1584" y="1686"/>
                </a:lnTo>
                <a:lnTo>
                  <a:pt x="1524" y="12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shade val="76471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7647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>
                <a:solidFill>
                  <a:srgbClr val="666633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90507" name="Rectangle 11"/>
          <p:cNvSpPr>
            <a:spLocks noChangeArrowheads="1"/>
          </p:cNvSpPr>
          <p:nvPr/>
        </p:nvSpPr>
        <p:spPr bwMode="gray">
          <a:xfrm>
            <a:off x="3321050" y="1492250"/>
            <a:ext cx="2463800" cy="2443163"/>
          </a:xfrm>
          <a:prstGeom prst="rect">
            <a:avLst/>
          </a:prstGeom>
          <a:blipFill dpi="0" rotWithShape="1">
            <a:blip r:embed="rId3">
              <a:lum bright="-36000" contrast="-48000"/>
              <a:grayscl/>
              <a:alphaModFix amt="99000"/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66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90508" name="Freeform 12"/>
          <p:cNvSpPr>
            <a:spLocks/>
          </p:cNvSpPr>
          <p:nvPr/>
        </p:nvSpPr>
        <p:spPr bwMode="ltGray">
          <a:xfrm flipH="1">
            <a:off x="5951538" y="1289050"/>
            <a:ext cx="2514600" cy="2724150"/>
          </a:xfrm>
          <a:custGeom>
            <a:avLst/>
            <a:gdLst>
              <a:gd name="T0" fmla="*/ 0 w 1584"/>
              <a:gd name="T1" fmla="*/ 0 h 1716"/>
              <a:gd name="T2" fmla="*/ 30 w 1584"/>
              <a:gd name="T3" fmla="*/ 1716 h 1716"/>
              <a:gd name="T4" fmla="*/ 1584 w 1584"/>
              <a:gd name="T5" fmla="*/ 1686 h 1716"/>
              <a:gd name="T6" fmla="*/ 1524 w 1584"/>
              <a:gd name="T7" fmla="*/ 120 h 1716"/>
              <a:gd name="T8" fmla="*/ 0 w 1584"/>
              <a:gd name="T9" fmla="*/ 0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4" h="1716">
                <a:moveTo>
                  <a:pt x="0" y="0"/>
                </a:moveTo>
                <a:lnTo>
                  <a:pt x="30" y="1716"/>
                </a:lnTo>
                <a:lnTo>
                  <a:pt x="1584" y="1686"/>
                </a:lnTo>
                <a:lnTo>
                  <a:pt x="1524" y="12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shade val="76078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76078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>
                <a:solidFill>
                  <a:srgbClr val="666633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90515" name="Text Box 19"/>
          <p:cNvSpPr txBox="1">
            <a:spLocks noChangeArrowheads="1"/>
          </p:cNvSpPr>
          <p:nvPr/>
        </p:nvSpPr>
        <p:spPr bwMode="gray">
          <a:xfrm>
            <a:off x="758825" y="2106613"/>
            <a:ext cx="22669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altLang="zh-CN" sz="2000" dirty="0">
                <a:solidFill>
                  <a:srgbClr val="1C1C1C"/>
                </a:solidFill>
                <a:ea typeface="宋体" charset="-122"/>
              </a:rPr>
              <a:t>1</a:t>
            </a:r>
            <a:r>
              <a:rPr lang="zh-CN" altLang="en-US" sz="2000" dirty="0">
                <a:solidFill>
                  <a:srgbClr val="1C1C1C"/>
                </a:solidFill>
                <a:ea typeface="宋体" charset="-122"/>
              </a:rPr>
              <a:t>、语觉是人类的第六种感知觉</a:t>
            </a:r>
            <a:endParaRPr lang="en-US" altLang="zh-CN" sz="20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490516" name="Text Box 20"/>
          <p:cNvSpPr txBox="1">
            <a:spLocks noChangeArrowheads="1"/>
          </p:cNvSpPr>
          <p:nvPr/>
        </p:nvSpPr>
        <p:spPr bwMode="gray">
          <a:xfrm>
            <a:off x="6073775" y="2028825"/>
            <a:ext cx="2266950" cy="1505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1C1C1C"/>
                </a:solidFill>
                <a:ea typeface="宋体" charset="-122"/>
              </a:rPr>
              <a:t>   2</a:t>
            </a:r>
            <a:r>
              <a:rPr lang="zh-CN" altLang="en-US" sz="2000" dirty="0">
                <a:solidFill>
                  <a:srgbClr val="1C1C1C"/>
                </a:solidFill>
                <a:ea typeface="宋体" charset="-122"/>
              </a:rPr>
              <a:t>、言语理解和话语生成分析</a:t>
            </a:r>
            <a:endParaRPr lang="en-US" altLang="zh-CN" sz="2000" dirty="0">
              <a:solidFill>
                <a:srgbClr val="1C1C1C"/>
              </a:solidFill>
              <a:ea typeface="宋体" charset="-122"/>
            </a:endParaRPr>
          </a:p>
          <a:p>
            <a:pPr marL="285750" indent="-285750" algn="ctr">
              <a:spcBef>
                <a:spcPct val="50000"/>
              </a:spcBef>
              <a:buFont typeface="Arial" pitchFamily="34" charset="0"/>
              <a:buChar char="•"/>
            </a:pPr>
            <a:r>
              <a:rPr lang="zh-CN" altLang="en-US" sz="1400" b="0" dirty="0">
                <a:solidFill>
                  <a:srgbClr val="1C1C1C"/>
                </a:solidFill>
                <a:ea typeface="宋体" charset="-122"/>
              </a:rPr>
              <a:t>语音心理加工能力</a:t>
            </a:r>
            <a:endParaRPr lang="en-US" altLang="zh-CN" sz="1400" b="0" dirty="0">
              <a:solidFill>
                <a:srgbClr val="1C1C1C"/>
              </a:solidFill>
              <a:ea typeface="宋体" charset="-122"/>
            </a:endParaRPr>
          </a:p>
          <a:p>
            <a:pPr marL="285750" indent="-285750" algn="ctr">
              <a:lnSpc>
                <a:spcPct val="6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zh-CN" altLang="en-US" sz="1400" b="0" dirty="0">
                <a:solidFill>
                  <a:srgbClr val="1C1C1C"/>
                </a:solidFill>
                <a:ea typeface="宋体" charset="-122"/>
              </a:rPr>
              <a:t>语法心理加工能力</a:t>
            </a:r>
            <a:endParaRPr lang="en-US" altLang="zh-CN" sz="1400" b="0" dirty="0">
              <a:solidFill>
                <a:srgbClr val="1C1C1C"/>
              </a:solidFill>
              <a:ea typeface="宋体" charset="-122"/>
            </a:endParaRPr>
          </a:p>
          <a:p>
            <a:pPr marL="285750" indent="-285750" algn="ctr">
              <a:lnSpc>
                <a:spcPct val="6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zh-CN" altLang="en-US" sz="1400" b="0" dirty="0">
                <a:solidFill>
                  <a:srgbClr val="1C1C1C"/>
                </a:solidFill>
                <a:ea typeface="宋体" charset="-122"/>
              </a:rPr>
              <a:t>语义心理加工能力</a:t>
            </a:r>
            <a:endParaRPr lang="en-US" altLang="zh-CN" sz="1400" b="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490517" name="Text Box 21"/>
          <p:cNvSpPr txBox="1">
            <a:spLocks noChangeArrowheads="1"/>
          </p:cNvSpPr>
          <p:nvPr/>
        </p:nvSpPr>
        <p:spPr bwMode="gray">
          <a:xfrm>
            <a:off x="3321050" y="2028825"/>
            <a:ext cx="246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2000" dirty="0">
                <a:solidFill>
                  <a:srgbClr val="F8F8F8"/>
                </a:solidFill>
                <a:ea typeface="宋体" charset="-122"/>
              </a:rPr>
              <a:t>3</a:t>
            </a:r>
            <a:r>
              <a:rPr lang="zh-CN" altLang="en-US" sz="2000" dirty="0">
                <a:solidFill>
                  <a:srgbClr val="F8F8F8"/>
                </a:solidFill>
                <a:ea typeface="宋体" charset="-122"/>
              </a:rPr>
              <a:t>、语觉功能具有先天性和生字发育关键期</a:t>
            </a:r>
            <a:endParaRPr lang="en-US" altLang="zh-CN" sz="2000" dirty="0">
              <a:solidFill>
                <a:srgbClr val="F8F8F8"/>
              </a:solidFill>
              <a:ea typeface="宋体" charset="-122"/>
            </a:endParaRPr>
          </a:p>
        </p:txBody>
      </p:sp>
      <p:grpSp>
        <p:nvGrpSpPr>
          <p:cNvPr id="490518" name="Group 22"/>
          <p:cNvGrpSpPr>
            <a:grpSpLocks/>
          </p:cNvGrpSpPr>
          <p:nvPr/>
        </p:nvGrpSpPr>
        <p:grpSpPr bwMode="auto">
          <a:xfrm>
            <a:off x="2746375" y="4972050"/>
            <a:ext cx="3722688" cy="1208088"/>
            <a:chOff x="3098" y="249"/>
            <a:chExt cx="1959" cy="629"/>
          </a:xfrm>
        </p:grpSpPr>
        <p:sp>
          <p:nvSpPr>
            <p:cNvPr id="490519" name="Oval 23"/>
            <p:cNvSpPr>
              <a:spLocks noChangeArrowheads="1"/>
            </p:cNvSpPr>
            <p:nvPr/>
          </p:nvSpPr>
          <p:spPr bwMode="lt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5490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45490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  <p:sp>
          <p:nvSpPr>
            <p:cNvPr id="490520" name="Oval 24"/>
            <p:cNvSpPr>
              <a:spLocks noChangeArrowheads="1"/>
            </p:cNvSpPr>
            <p:nvPr/>
          </p:nvSpPr>
          <p:spPr bwMode="lt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rgbClr val="1C1C1C"/>
                </a:solidFill>
              </a:endParaRPr>
            </a:p>
          </p:txBody>
        </p:sp>
      </p:grpSp>
      <p:sp>
        <p:nvSpPr>
          <p:cNvPr id="490521" name="Text Box 25"/>
          <p:cNvSpPr txBox="1">
            <a:spLocks noChangeArrowheads="1"/>
          </p:cNvSpPr>
          <p:nvPr/>
        </p:nvSpPr>
        <p:spPr bwMode="auto">
          <a:xfrm>
            <a:off x="2798763" y="5260975"/>
            <a:ext cx="3586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tx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1C1C1C"/>
                </a:solidFill>
                <a:ea typeface="宋体" charset="-122"/>
              </a:rPr>
              <a:t>语觉论</a:t>
            </a:r>
            <a:endParaRPr lang="en-US" altLang="zh-CN" sz="32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49052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a typeface="宋体" charset="-122"/>
              </a:rPr>
              <a:t>语觉论基本内容</a:t>
            </a:r>
            <a:endParaRPr lang="en-US" altLang="zh-CN" dirty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5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儿童语觉敏感曲线</a:t>
            </a:r>
            <a:endParaRPr lang="zh-CN" altLang="en-US" dirty="0"/>
          </a:p>
        </p:txBody>
      </p:sp>
      <p:pic>
        <p:nvPicPr>
          <p:cNvPr id="4" name="Picture 4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49" y="1902807"/>
            <a:ext cx="7265653" cy="3392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5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8"/>
          <p:cNvSpPr>
            <a:spLocks noChangeArrowheads="1"/>
          </p:cNvSpPr>
          <p:nvPr/>
        </p:nvSpPr>
        <p:spPr bwMode="gray">
          <a:xfrm>
            <a:off x="1788464" y="5064350"/>
            <a:ext cx="2291571" cy="1365361"/>
          </a:xfrm>
          <a:prstGeom prst="can">
            <a:avLst>
              <a:gd name="adj" fmla="val 33197"/>
            </a:avLst>
          </a:prstGeom>
          <a:solidFill>
            <a:srgbClr val="333333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grpSp>
        <p:nvGrpSpPr>
          <p:cNvPr id="487426" name="Group 2"/>
          <p:cNvGrpSpPr>
            <a:grpSpLocks/>
          </p:cNvGrpSpPr>
          <p:nvPr/>
        </p:nvGrpSpPr>
        <p:grpSpPr bwMode="auto">
          <a:xfrm>
            <a:off x="1765300" y="1961074"/>
            <a:ext cx="2295525" cy="3432175"/>
            <a:chOff x="672" y="1783"/>
            <a:chExt cx="1161" cy="1737"/>
          </a:xfrm>
        </p:grpSpPr>
        <p:grpSp>
          <p:nvGrpSpPr>
            <p:cNvPr id="487427" name="Group 3"/>
            <p:cNvGrpSpPr>
              <a:grpSpLocks/>
            </p:cNvGrpSpPr>
            <p:nvPr/>
          </p:nvGrpSpPr>
          <p:grpSpPr bwMode="auto">
            <a:xfrm>
              <a:off x="672" y="2829"/>
              <a:ext cx="1161" cy="691"/>
              <a:chOff x="471" y="272"/>
              <a:chExt cx="1161" cy="1539"/>
            </a:xfrm>
          </p:grpSpPr>
          <p:sp>
            <p:nvSpPr>
              <p:cNvPr id="487428" name="Oval 4"/>
              <p:cNvSpPr>
                <a:spLocks noChangeArrowheads="1"/>
              </p:cNvSpPr>
              <p:nvPr/>
            </p:nvSpPr>
            <p:spPr bwMode="gray">
              <a:xfrm>
                <a:off x="471" y="1438"/>
                <a:ext cx="1159" cy="362"/>
              </a:xfrm>
              <a:prstGeom prst="ellipse">
                <a:avLst/>
              </a:prstGeom>
              <a:gradFill rotWithShape="1">
                <a:gsLst>
                  <a:gs pos="0">
                    <a:srgbClr val="C1CF9D"/>
                  </a:gs>
                  <a:gs pos="50000">
                    <a:srgbClr val="C1CF9D">
                      <a:gamma/>
                      <a:tint val="42353"/>
                      <a:invGamma/>
                    </a:srgbClr>
                  </a:gs>
                  <a:gs pos="100000">
                    <a:srgbClr val="C1CF9D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  <p:sp>
            <p:nvSpPr>
              <p:cNvPr id="487429" name="AutoShape 5"/>
              <p:cNvSpPr>
                <a:spLocks noChangeArrowheads="1"/>
              </p:cNvSpPr>
              <p:nvPr/>
            </p:nvSpPr>
            <p:spPr bwMode="gray">
              <a:xfrm>
                <a:off x="473" y="272"/>
                <a:ext cx="1159" cy="1539"/>
              </a:xfrm>
              <a:prstGeom prst="can">
                <a:avLst>
                  <a:gd name="adj" fmla="val 33197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>
                      <a:alpha val="50000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</p:grpSp>
        <p:grpSp>
          <p:nvGrpSpPr>
            <p:cNvPr id="487430" name="Group 6"/>
            <p:cNvGrpSpPr>
              <a:grpSpLocks/>
            </p:cNvGrpSpPr>
            <p:nvPr/>
          </p:nvGrpSpPr>
          <p:grpSpPr bwMode="auto">
            <a:xfrm>
              <a:off x="672" y="2333"/>
              <a:ext cx="1161" cy="691"/>
              <a:chOff x="471" y="339"/>
              <a:chExt cx="1161" cy="1539"/>
            </a:xfrm>
          </p:grpSpPr>
          <p:sp>
            <p:nvSpPr>
              <p:cNvPr id="487431" name="Oval 7"/>
              <p:cNvSpPr>
                <a:spLocks noChangeArrowheads="1"/>
              </p:cNvSpPr>
              <p:nvPr/>
            </p:nvSpPr>
            <p:spPr bwMode="gray">
              <a:xfrm>
                <a:off x="471" y="1438"/>
                <a:ext cx="1159" cy="362"/>
              </a:xfrm>
              <a:prstGeom prst="ellipse">
                <a:avLst/>
              </a:prstGeom>
              <a:gradFill rotWithShape="1">
                <a:gsLst>
                  <a:gs pos="0">
                    <a:srgbClr val="C1CF9D"/>
                  </a:gs>
                  <a:gs pos="50000">
                    <a:srgbClr val="C1CF9D">
                      <a:gamma/>
                      <a:tint val="42353"/>
                      <a:invGamma/>
                    </a:srgbClr>
                  </a:gs>
                  <a:gs pos="100000">
                    <a:srgbClr val="C1CF9D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  <p:sp>
            <p:nvSpPr>
              <p:cNvPr id="487432" name="AutoShape 8"/>
              <p:cNvSpPr>
                <a:spLocks noChangeArrowheads="1"/>
              </p:cNvSpPr>
              <p:nvPr/>
            </p:nvSpPr>
            <p:spPr bwMode="gray">
              <a:xfrm>
                <a:off x="473" y="339"/>
                <a:ext cx="1159" cy="1539"/>
              </a:xfrm>
              <a:prstGeom prst="can">
                <a:avLst>
                  <a:gd name="adj" fmla="val 33197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>
                      <a:alpha val="50000"/>
                    </a:schemeClr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</p:grpSp>
        <p:grpSp>
          <p:nvGrpSpPr>
            <p:cNvPr id="487433" name="Group 9"/>
            <p:cNvGrpSpPr>
              <a:grpSpLocks/>
            </p:cNvGrpSpPr>
            <p:nvPr/>
          </p:nvGrpSpPr>
          <p:grpSpPr bwMode="auto">
            <a:xfrm>
              <a:off x="672" y="1783"/>
              <a:ext cx="1161" cy="691"/>
              <a:chOff x="471" y="272"/>
              <a:chExt cx="1161" cy="1539"/>
            </a:xfrm>
          </p:grpSpPr>
          <p:sp>
            <p:nvSpPr>
              <p:cNvPr id="487434" name="Oval 10"/>
              <p:cNvSpPr>
                <a:spLocks noChangeArrowheads="1"/>
              </p:cNvSpPr>
              <p:nvPr/>
            </p:nvSpPr>
            <p:spPr bwMode="gray">
              <a:xfrm>
                <a:off x="471" y="1438"/>
                <a:ext cx="1159" cy="362"/>
              </a:xfrm>
              <a:prstGeom prst="ellipse">
                <a:avLst/>
              </a:prstGeom>
              <a:gradFill rotWithShape="1">
                <a:gsLst>
                  <a:gs pos="0">
                    <a:srgbClr val="C1CF9D"/>
                  </a:gs>
                  <a:gs pos="50000">
                    <a:srgbClr val="C1CF9D">
                      <a:gamma/>
                      <a:tint val="42353"/>
                      <a:invGamma/>
                    </a:srgbClr>
                  </a:gs>
                  <a:gs pos="100000">
                    <a:srgbClr val="C1CF9D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  <p:sp>
            <p:nvSpPr>
              <p:cNvPr id="487435" name="AutoShape 11"/>
              <p:cNvSpPr>
                <a:spLocks noChangeArrowheads="1"/>
              </p:cNvSpPr>
              <p:nvPr/>
            </p:nvSpPr>
            <p:spPr bwMode="gray">
              <a:xfrm>
                <a:off x="473" y="272"/>
                <a:ext cx="1159" cy="1539"/>
              </a:xfrm>
              <a:prstGeom prst="can">
                <a:avLst>
                  <a:gd name="adj" fmla="val 33197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50000">
                    <a:schemeClr val="accent2">
                      <a:alpha val="50000"/>
                    </a:schemeClr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1C1C1C"/>
                  </a:solidFill>
                </a:endParaRPr>
              </a:p>
            </p:txBody>
          </p:sp>
        </p:grpSp>
      </p:grpSp>
      <p:sp>
        <p:nvSpPr>
          <p:cNvPr id="487436" name="AutoShape 12"/>
          <p:cNvSpPr>
            <a:spLocks noChangeArrowheads="1"/>
          </p:cNvSpPr>
          <p:nvPr/>
        </p:nvSpPr>
        <p:spPr bwMode="gray">
          <a:xfrm>
            <a:off x="4333875" y="2293170"/>
            <a:ext cx="3354388" cy="911225"/>
          </a:xfrm>
          <a:prstGeom prst="roundRect">
            <a:avLst>
              <a:gd name="adj" fmla="val 11505"/>
            </a:avLst>
          </a:prstGeom>
          <a:solidFill>
            <a:srgbClr val="4D4D4D">
              <a:alpha val="5000"/>
            </a:srgbClr>
          </a:solidFill>
          <a:ln w="6350" algn="ctr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8743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a typeface="宋体" charset="-122"/>
              </a:rPr>
              <a:t>言语交际实施原则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white">
          <a:xfrm>
            <a:off x="1847850" y="2582095"/>
            <a:ext cx="212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FFFFFF"/>
                </a:solidFill>
                <a:ea typeface="宋体" charset="-122"/>
              </a:rPr>
              <a:t>  </a:t>
            </a:r>
            <a:r>
              <a:rPr lang="zh-CN" altLang="en-US" sz="2000" dirty="0">
                <a:solidFill>
                  <a:srgbClr val="FFFFFF"/>
                </a:solidFill>
                <a:ea typeface="宋体" charset="-122"/>
              </a:rPr>
              <a:t>主题性</a:t>
            </a:r>
            <a:endParaRPr lang="en-US" altLang="zh-CN" sz="2000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gray">
          <a:xfrm>
            <a:off x="4457437" y="2316388"/>
            <a:ext cx="3198954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charset="-122"/>
              </a:rPr>
              <a:t> </a:t>
            </a:r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根据教学主题确定学生能力发展目标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charset="-122"/>
              </a:rPr>
              <a:t> </a:t>
            </a:r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以学生能力发展目标为线，设计听说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487455" name="Text Box 31"/>
          <p:cNvSpPr txBox="1">
            <a:spLocks noChangeArrowheads="1"/>
          </p:cNvSpPr>
          <p:nvPr/>
        </p:nvSpPr>
        <p:spPr bwMode="white">
          <a:xfrm>
            <a:off x="1847850" y="3621907"/>
            <a:ext cx="212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FFFFFF"/>
                </a:solidFill>
                <a:ea typeface="宋体" charset="-122"/>
              </a:rPr>
              <a:t>  </a:t>
            </a:r>
            <a:r>
              <a:rPr lang="zh-CN" altLang="en-US" sz="2000" dirty="0">
                <a:solidFill>
                  <a:srgbClr val="FFFFFF"/>
                </a:solidFill>
                <a:ea typeface="宋体" charset="-122"/>
              </a:rPr>
              <a:t>语境性</a:t>
            </a:r>
            <a:endParaRPr lang="en-US" altLang="zh-CN" sz="2000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487456" name="Text Box 32"/>
          <p:cNvSpPr txBox="1">
            <a:spLocks noChangeArrowheads="1"/>
          </p:cNvSpPr>
          <p:nvPr/>
        </p:nvSpPr>
        <p:spPr bwMode="white">
          <a:xfrm>
            <a:off x="1847850" y="4688707"/>
            <a:ext cx="212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FFFF"/>
                </a:solidFill>
                <a:ea typeface="宋体" charset="-122"/>
              </a:rPr>
              <a:t>发展性</a:t>
            </a:r>
            <a:endParaRPr lang="en-US" altLang="zh-CN" sz="2000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487457" name="AutoShape 33"/>
          <p:cNvSpPr>
            <a:spLocks noChangeArrowheads="1"/>
          </p:cNvSpPr>
          <p:nvPr/>
        </p:nvSpPr>
        <p:spPr bwMode="gray">
          <a:xfrm>
            <a:off x="4333875" y="3350445"/>
            <a:ext cx="3354388" cy="911225"/>
          </a:xfrm>
          <a:prstGeom prst="roundRect">
            <a:avLst>
              <a:gd name="adj" fmla="val 11505"/>
            </a:avLst>
          </a:prstGeom>
          <a:solidFill>
            <a:srgbClr val="4D4D4D">
              <a:alpha val="5000"/>
            </a:srgbClr>
          </a:solidFill>
          <a:ln w="6350" algn="ctr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87458" name="Text Box 34"/>
          <p:cNvSpPr txBox="1">
            <a:spLocks noChangeArrowheads="1"/>
          </p:cNvSpPr>
          <p:nvPr/>
        </p:nvSpPr>
        <p:spPr bwMode="gray">
          <a:xfrm>
            <a:off x="4621213" y="3332719"/>
            <a:ext cx="2849562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charset="-122"/>
              </a:rPr>
              <a:t> </a:t>
            </a:r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利用真实语境设计听说活动</a:t>
            </a:r>
            <a:r>
              <a:rPr lang="en-US" altLang="zh-CN" sz="1400" dirty="0">
                <a:solidFill>
                  <a:srgbClr val="1C1C1C"/>
                </a:solidFill>
                <a:ea typeface="宋体" charset="-122"/>
              </a:rPr>
              <a:t>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利用情节性很强的篇章语境创设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利用媒体语境创设说的活动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487474" name="AutoShape 50"/>
          <p:cNvSpPr>
            <a:spLocks noChangeArrowheads="1"/>
          </p:cNvSpPr>
          <p:nvPr/>
        </p:nvSpPr>
        <p:spPr bwMode="gray">
          <a:xfrm>
            <a:off x="4333875" y="4376301"/>
            <a:ext cx="3354388" cy="911225"/>
          </a:xfrm>
          <a:prstGeom prst="roundRect">
            <a:avLst>
              <a:gd name="adj" fmla="val 11505"/>
            </a:avLst>
          </a:prstGeom>
          <a:solidFill>
            <a:srgbClr val="4D4D4D">
              <a:alpha val="5000"/>
            </a:srgbClr>
          </a:solidFill>
          <a:ln w="6350" algn="ctr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87475" name="Text Box 51"/>
          <p:cNvSpPr txBox="1">
            <a:spLocks noChangeArrowheads="1"/>
          </p:cNvSpPr>
          <p:nvPr/>
        </p:nvSpPr>
        <p:spPr bwMode="gray">
          <a:xfrm>
            <a:off x="4621213" y="4563295"/>
            <a:ext cx="2849562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charset="-122"/>
              </a:rPr>
              <a:t> </a:t>
            </a:r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语言能力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charset="-122"/>
              </a:rPr>
              <a:t> </a:t>
            </a:r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思维能力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487492" name="AutoShape 68"/>
          <p:cNvSpPr>
            <a:spLocks noChangeArrowheads="1"/>
          </p:cNvSpPr>
          <p:nvPr/>
        </p:nvSpPr>
        <p:spPr bwMode="gray">
          <a:xfrm rot="13500000">
            <a:off x="4181475" y="2597970"/>
            <a:ext cx="298450" cy="298450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87493" name="AutoShape 69"/>
          <p:cNvSpPr>
            <a:spLocks noChangeArrowheads="1"/>
          </p:cNvSpPr>
          <p:nvPr/>
        </p:nvSpPr>
        <p:spPr bwMode="gray">
          <a:xfrm rot="13500000">
            <a:off x="4181475" y="3679057"/>
            <a:ext cx="298450" cy="298450"/>
          </a:xfrm>
          <a:prstGeom prst="rtTriangl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487494" name="AutoShape 70"/>
          <p:cNvSpPr>
            <a:spLocks noChangeArrowheads="1"/>
          </p:cNvSpPr>
          <p:nvPr/>
        </p:nvSpPr>
        <p:spPr bwMode="gray">
          <a:xfrm rot="13500000">
            <a:off x="4181475" y="4745857"/>
            <a:ext cx="298450" cy="298450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white">
          <a:xfrm>
            <a:off x="1945658" y="5687283"/>
            <a:ext cx="212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FFFF"/>
                </a:solidFill>
                <a:ea typeface="宋体" charset="-122"/>
              </a:rPr>
              <a:t>整体性</a:t>
            </a:r>
            <a:endParaRPr lang="en-US" altLang="zh-CN" sz="2000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30" name="AutoShape 50"/>
          <p:cNvSpPr>
            <a:spLocks noChangeArrowheads="1"/>
          </p:cNvSpPr>
          <p:nvPr/>
        </p:nvSpPr>
        <p:spPr bwMode="gray">
          <a:xfrm>
            <a:off x="4349795" y="5456765"/>
            <a:ext cx="3354388" cy="911225"/>
          </a:xfrm>
          <a:prstGeom prst="roundRect">
            <a:avLst>
              <a:gd name="adj" fmla="val 11505"/>
            </a:avLst>
          </a:prstGeom>
          <a:solidFill>
            <a:srgbClr val="4D4D4D">
              <a:alpha val="5000"/>
            </a:srgbClr>
          </a:solidFill>
          <a:ln w="6350" algn="ctr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31" name="AutoShape 70"/>
          <p:cNvSpPr>
            <a:spLocks noChangeArrowheads="1"/>
          </p:cNvSpPr>
          <p:nvPr/>
        </p:nvSpPr>
        <p:spPr bwMode="gray">
          <a:xfrm rot="13500000">
            <a:off x="4211043" y="5758081"/>
            <a:ext cx="298450" cy="298450"/>
          </a:xfrm>
          <a:prstGeom prst="rtTriangle">
            <a:avLst/>
          </a:prstGeom>
          <a:solidFill>
            <a:srgbClr val="777777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solidFill>
                <a:srgbClr val="1C1C1C"/>
              </a:solidFill>
            </a:endParaRPr>
          </a:p>
        </p:txBody>
      </p:sp>
      <p:sp>
        <p:nvSpPr>
          <p:cNvPr id="33" name="Text Box 51"/>
          <p:cNvSpPr txBox="1">
            <a:spLocks noChangeArrowheads="1"/>
          </p:cNvSpPr>
          <p:nvPr/>
        </p:nvSpPr>
        <p:spPr bwMode="gray">
          <a:xfrm>
            <a:off x="4759965" y="5602815"/>
            <a:ext cx="2849562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charset="-122"/>
              </a:rPr>
              <a:t> </a:t>
            </a:r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语言知识与言语能力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charset="-122"/>
              </a:rPr>
              <a:t> </a:t>
            </a:r>
            <a:r>
              <a:rPr lang="zh-CN" altLang="en-US" sz="1400" dirty="0">
                <a:solidFill>
                  <a:srgbClr val="1C1C1C"/>
                </a:solidFill>
                <a:ea typeface="宋体" charset="-122"/>
              </a:rPr>
              <a:t>知、情、意的和谐发展</a:t>
            </a:r>
            <a:endParaRPr lang="en-US" altLang="zh-CN" sz="1400" dirty="0">
              <a:solidFill>
                <a:srgbClr val="1C1C1C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07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何为“交际性英语教学模式”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教师引导的师生对话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邻座学生的</a:t>
            </a:r>
            <a:r>
              <a:rPr lang="zh-CN" altLang="en-US" dirty="0" smtClean="0"/>
              <a:t>两两对话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让</a:t>
            </a:r>
            <a:r>
              <a:rPr lang="zh-CN" altLang="en-US" dirty="0" smtClean="0"/>
              <a:t>学生扩展听读与相关的材料（自主听）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让学生进行</a:t>
            </a:r>
            <a:r>
              <a:rPr lang="zh-CN" altLang="en-US" dirty="0" smtClean="0"/>
              <a:t>口头描述（自主说）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结合教学</a:t>
            </a:r>
            <a:r>
              <a:rPr lang="zh-CN" altLang="en-US" dirty="0" smtClean="0"/>
              <a:t>内容的需要适当组织角色扮演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50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8">
  <a:themeElements>
    <a:clrScheme name="1_Default Design 1">
      <a:dk1>
        <a:srgbClr val="1C1C1C"/>
      </a:dk1>
      <a:lt1>
        <a:srgbClr val="FFFFFF"/>
      </a:lt1>
      <a:dk2>
        <a:srgbClr val="080808"/>
      </a:dk2>
      <a:lt2>
        <a:srgbClr val="DDDDDD"/>
      </a:lt2>
      <a:accent1>
        <a:srgbClr val="EE3516"/>
      </a:accent1>
      <a:accent2>
        <a:srgbClr val="F3BD33"/>
      </a:accent2>
      <a:accent3>
        <a:srgbClr val="FFFFFF"/>
      </a:accent3>
      <a:accent4>
        <a:srgbClr val="161616"/>
      </a:accent4>
      <a:accent5>
        <a:srgbClr val="F5AEAB"/>
      </a:accent5>
      <a:accent6>
        <a:srgbClr val="DCAB2D"/>
      </a:accent6>
      <a:hlink>
        <a:srgbClr val="AED925"/>
      </a:hlink>
      <a:folHlink>
        <a:srgbClr val="4E9D4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/>
            </a:gs>
            <a:gs pos="100000">
              <a:schemeClr val="accent2">
                <a:gamma/>
                <a:tint val="73725"/>
                <a:invGamma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/>
            </a:gs>
            <a:gs pos="100000">
              <a:schemeClr val="accent2">
                <a:gamma/>
                <a:tint val="73725"/>
                <a:invGamma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EE3516"/>
        </a:accent1>
        <a:accent2>
          <a:srgbClr val="F3BD33"/>
        </a:accent2>
        <a:accent3>
          <a:srgbClr val="FFFFFF"/>
        </a:accent3>
        <a:accent4>
          <a:srgbClr val="161616"/>
        </a:accent4>
        <a:accent5>
          <a:srgbClr val="F5AEAB"/>
        </a:accent5>
        <a:accent6>
          <a:srgbClr val="DCAB2D"/>
        </a:accent6>
        <a:hlink>
          <a:srgbClr val="AED925"/>
        </a:hlink>
        <a:folHlink>
          <a:srgbClr val="4E9D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25A757"/>
        </a:accent1>
        <a:accent2>
          <a:srgbClr val="8DA955"/>
        </a:accent2>
        <a:accent3>
          <a:srgbClr val="FFFFFF"/>
        </a:accent3>
        <a:accent4>
          <a:srgbClr val="161616"/>
        </a:accent4>
        <a:accent5>
          <a:srgbClr val="ACD0B4"/>
        </a:accent5>
        <a:accent6>
          <a:srgbClr val="7F994C"/>
        </a:accent6>
        <a:hlink>
          <a:srgbClr val="D5B35D"/>
        </a:hlink>
        <a:folHlink>
          <a:srgbClr val="B86A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EFC119"/>
        </a:accent1>
        <a:accent2>
          <a:srgbClr val="8CCF49"/>
        </a:accent2>
        <a:accent3>
          <a:srgbClr val="FFFFFF"/>
        </a:accent3>
        <a:accent4>
          <a:srgbClr val="161616"/>
        </a:accent4>
        <a:accent5>
          <a:srgbClr val="F6DDAB"/>
        </a:accent5>
        <a:accent6>
          <a:srgbClr val="7EBB41"/>
        </a:accent6>
        <a:hlink>
          <a:srgbClr val="74D3FE"/>
        </a:hlink>
        <a:folHlink>
          <a:srgbClr val="3075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38</Template>
  <TotalTime>126</TotalTime>
  <Words>460</Words>
  <Application>Microsoft Office PowerPoint</Application>
  <PresentationFormat>全屏显示(4:3)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Arial</vt:lpstr>
      <vt:lpstr>Verdana</vt:lpstr>
      <vt:lpstr>Wingdings</vt:lpstr>
      <vt:lpstr>38</vt:lpstr>
      <vt:lpstr>PowerPoint 演示文稿</vt:lpstr>
      <vt:lpstr>主要内容</vt:lpstr>
      <vt:lpstr>反思当下教学</vt:lpstr>
      <vt:lpstr>传统英语教学的问题</vt:lpstr>
      <vt:lpstr>出路何在</vt:lpstr>
      <vt:lpstr>语觉论基本内容</vt:lpstr>
      <vt:lpstr>儿童语觉敏感曲线</vt:lpstr>
      <vt:lpstr>言语交际实施原则</vt:lpstr>
      <vt:lpstr>何为“交际性英语教学模式”</vt:lpstr>
      <vt:lpstr>英语教学模式</vt:lpstr>
      <vt:lpstr>五个策略</vt:lpstr>
      <vt:lpstr>补充策略</vt:lpstr>
      <vt:lpstr>注意的环节</vt:lpstr>
      <vt:lpstr>问题</vt:lpstr>
      <vt:lpstr>PowerPoint 演示文稿</vt:lpstr>
    </vt:vector>
  </TitlesOfParts>
  <Company>BNU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Lijie</dc:creator>
  <cp:lastModifiedBy>Lijie</cp:lastModifiedBy>
  <cp:revision>13</cp:revision>
  <dcterms:created xsi:type="dcterms:W3CDTF">2012-10-04T04:49:58Z</dcterms:created>
  <dcterms:modified xsi:type="dcterms:W3CDTF">2012-10-04T06:56:19Z</dcterms:modified>
</cp:coreProperties>
</file>