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E7913E-A010-4546-A8AB-1A7718042871}" type="doc">
      <dgm:prSet loTypeId="urn:microsoft.com/office/officeart/2005/8/layout/cycle4#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B74A63D-2501-4CCE-A068-4F35C5912541}">
      <dgm:prSet phldrT="[文本]"/>
      <dgm:spPr/>
      <dgm:t>
        <a:bodyPr/>
        <a:lstStyle/>
        <a:p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形象直观</a:t>
          </a:r>
          <a:endParaRPr lang="zh-CN" altLang="en-US" dirty="0">
            <a:latin typeface="黑体" pitchFamily="49" charset="-122"/>
            <a:ea typeface="黑体" pitchFamily="49" charset="-122"/>
          </a:endParaRPr>
        </a:p>
      </dgm:t>
    </dgm:pt>
    <dgm:pt modelId="{2DEBE884-49CE-4906-B238-8DB63ACB59BE}" type="parTrans" cxnId="{410EF46C-2A1A-4162-8C88-A48D368FCCB1}">
      <dgm:prSet/>
      <dgm:spPr/>
      <dgm:t>
        <a:bodyPr/>
        <a:lstStyle/>
        <a:p>
          <a:endParaRPr lang="zh-CN" altLang="en-US"/>
        </a:p>
      </dgm:t>
    </dgm:pt>
    <dgm:pt modelId="{D7B9242C-C92A-45AB-BF8D-7DCD065F06D2}" type="sibTrans" cxnId="{410EF46C-2A1A-4162-8C88-A48D368FCCB1}">
      <dgm:prSet/>
      <dgm:spPr/>
      <dgm:t>
        <a:bodyPr/>
        <a:lstStyle/>
        <a:p>
          <a:endParaRPr lang="zh-CN" altLang="en-US"/>
        </a:p>
      </dgm:t>
    </dgm:pt>
    <dgm:pt modelId="{D66315E6-819B-4B8F-8EDE-61AFE04C2A88}">
      <dgm:prSet phldrT="[文本]"/>
      <dgm:spPr/>
      <dgm:t>
        <a:bodyPr/>
        <a:lstStyle/>
        <a:p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层次性</a:t>
          </a:r>
          <a:endParaRPr lang="zh-CN" altLang="en-US" dirty="0">
            <a:latin typeface="黑体" pitchFamily="49" charset="-122"/>
            <a:ea typeface="黑体" pitchFamily="49" charset="-122"/>
          </a:endParaRPr>
        </a:p>
      </dgm:t>
    </dgm:pt>
    <dgm:pt modelId="{FC67AB6B-46D7-4597-80FD-E35B1FE53DAD}" type="parTrans" cxnId="{B5B0B882-BF5C-4EC3-AFAC-0B72607218EB}">
      <dgm:prSet/>
      <dgm:spPr/>
      <dgm:t>
        <a:bodyPr/>
        <a:lstStyle/>
        <a:p>
          <a:endParaRPr lang="zh-CN" altLang="en-US"/>
        </a:p>
      </dgm:t>
    </dgm:pt>
    <dgm:pt modelId="{D061BB05-4CF8-4129-9382-FD574196F9A6}" type="sibTrans" cxnId="{B5B0B882-BF5C-4EC3-AFAC-0B72607218EB}">
      <dgm:prSet/>
      <dgm:spPr/>
      <dgm:t>
        <a:bodyPr/>
        <a:lstStyle/>
        <a:p>
          <a:endParaRPr lang="zh-CN" altLang="en-US"/>
        </a:p>
      </dgm:t>
    </dgm:pt>
    <dgm:pt modelId="{6400C651-71E0-474B-A743-225104FAFCED}">
      <dgm:prSet phldrT="[文本]"/>
      <dgm:spPr/>
      <dgm:t>
        <a:bodyPr/>
        <a:lstStyle/>
        <a:p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可扩展性</a:t>
          </a:r>
          <a:endParaRPr lang="zh-CN" altLang="en-US" dirty="0">
            <a:latin typeface="黑体" pitchFamily="49" charset="-122"/>
            <a:ea typeface="黑体" pitchFamily="49" charset="-122"/>
          </a:endParaRPr>
        </a:p>
      </dgm:t>
    </dgm:pt>
    <dgm:pt modelId="{705CA252-F070-4179-8803-70FAE88BC807}" type="parTrans" cxnId="{B01EC3BA-BEF3-4281-B967-6675A55436F1}">
      <dgm:prSet/>
      <dgm:spPr/>
      <dgm:t>
        <a:bodyPr/>
        <a:lstStyle/>
        <a:p>
          <a:endParaRPr lang="zh-CN" altLang="en-US"/>
        </a:p>
      </dgm:t>
    </dgm:pt>
    <dgm:pt modelId="{ECA27E7C-3D9E-4460-818F-5FD09E46A999}" type="sibTrans" cxnId="{B01EC3BA-BEF3-4281-B967-6675A55436F1}">
      <dgm:prSet/>
      <dgm:spPr/>
      <dgm:t>
        <a:bodyPr/>
        <a:lstStyle/>
        <a:p>
          <a:endParaRPr lang="zh-CN" altLang="en-US"/>
        </a:p>
      </dgm:t>
    </dgm:pt>
    <dgm:pt modelId="{D34ADC43-6B5D-4065-BCB9-B394696062F6}">
      <dgm:prSet phldrT="[文本]"/>
      <dgm:spPr/>
      <dgm:t>
        <a:bodyPr/>
        <a:lstStyle/>
        <a:p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关系性</a:t>
          </a:r>
          <a:endParaRPr lang="zh-CN" altLang="en-US" b="1" dirty="0">
            <a:latin typeface="黑体" pitchFamily="49" charset="-122"/>
            <a:ea typeface="黑体" pitchFamily="49" charset="-122"/>
          </a:endParaRPr>
        </a:p>
      </dgm:t>
    </dgm:pt>
    <dgm:pt modelId="{E81FB860-C508-4AFA-8A8E-AD87CF5A043A}" type="parTrans" cxnId="{53D4037B-BA5D-4EFC-8C51-1C9F772135BB}">
      <dgm:prSet/>
      <dgm:spPr/>
      <dgm:t>
        <a:bodyPr/>
        <a:lstStyle/>
        <a:p>
          <a:endParaRPr lang="zh-CN" altLang="en-US"/>
        </a:p>
      </dgm:t>
    </dgm:pt>
    <dgm:pt modelId="{85E7B2B3-D3E1-43D6-A455-7B24C0B1DD93}" type="sibTrans" cxnId="{53D4037B-BA5D-4EFC-8C51-1C9F772135BB}">
      <dgm:prSet/>
      <dgm:spPr/>
      <dgm:t>
        <a:bodyPr/>
        <a:lstStyle/>
        <a:p>
          <a:endParaRPr lang="zh-CN" altLang="en-US"/>
        </a:p>
      </dgm:t>
    </dgm:pt>
    <dgm:pt modelId="{4E83C928-4608-4F85-87F8-7E260409A982}" type="pres">
      <dgm:prSet presAssocID="{7BE7913E-A010-4546-A8AB-1A771804287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5EA01EA-376B-42B9-9058-2BB65B290089}" type="pres">
      <dgm:prSet presAssocID="{7BE7913E-A010-4546-A8AB-1A7718042871}" presName="children" presStyleCnt="0"/>
      <dgm:spPr/>
    </dgm:pt>
    <dgm:pt modelId="{76DA3F46-6164-4841-92B8-2C2EE8C30492}" type="pres">
      <dgm:prSet presAssocID="{7BE7913E-A010-4546-A8AB-1A7718042871}" presName="childPlaceholder" presStyleCnt="0"/>
      <dgm:spPr/>
    </dgm:pt>
    <dgm:pt modelId="{8C643DB6-000E-44A5-91E9-100CAF783FCE}" type="pres">
      <dgm:prSet presAssocID="{7BE7913E-A010-4546-A8AB-1A7718042871}" presName="circle" presStyleCnt="0"/>
      <dgm:spPr/>
    </dgm:pt>
    <dgm:pt modelId="{D07A6C9A-EB0B-43AC-BAA2-DA91F75B6A8B}" type="pres">
      <dgm:prSet presAssocID="{7BE7913E-A010-4546-A8AB-1A7718042871}" presName="quadrant1" presStyleLbl="node1" presStyleIdx="0" presStyleCnt="4" custScaleX="64090" custScaleY="64050" custLinFactNeighborX="22505" custLinFactNeighborY="1931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C8AFD6-74B9-42E9-964A-8E8D6E559188}" type="pres">
      <dgm:prSet presAssocID="{7BE7913E-A010-4546-A8AB-1A7718042871}" presName="quadrant2" presStyleLbl="node1" presStyleIdx="1" presStyleCnt="4" custScaleX="64090" custScaleY="64050" custLinFactNeighborX="-14642" custLinFactNeighborY="1931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354798-DE5A-4BB5-A087-D57EDF1F7707}" type="pres">
      <dgm:prSet presAssocID="{7BE7913E-A010-4546-A8AB-1A7718042871}" presName="quadrant3" presStyleLbl="node1" presStyleIdx="2" presStyleCnt="4" custScaleX="64090" custScaleY="64050" custLinFactNeighborX="-14642" custLinFactNeighborY="-1787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E6990C-782D-42C7-9073-0DA4D95FC094}" type="pres">
      <dgm:prSet presAssocID="{7BE7913E-A010-4546-A8AB-1A7718042871}" presName="quadrant4" presStyleLbl="node1" presStyleIdx="3" presStyleCnt="4" custScaleX="64090" custScaleY="64050" custLinFactNeighborX="22505" custLinFactNeighborY="-1787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A82780-4B0E-4C34-B0E8-3CB4D029CB66}" type="pres">
      <dgm:prSet presAssocID="{7BE7913E-A010-4546-A8AB-1A7718042871}" presName="quadrantPlaceholder" presStyleCnt="0"/>
      <dgm:spPr/>
    </dgm:pt>
    <dgm:pt modelId="{3711B3AF-EC22-43B7-AD81-72E2BA11DB7B}" type="pres">
      <dgm:prSet presAssocID="{7BE7913E-A010-4546-A8AB-1A7718042871}" presName="center1" presStyleLbl="fgShp" presStyleIdx="0" presStyleCnt="2" custLinFactNeighborX="6433" custLinFactNeighborY="8018"/>
      <dgm:spPr/>
    </dgm:pt>
    <dgm:pt modelId="{853DA0ED-6C37-4826-A325-3150B9706084}" type="pres">
      <dgm:prSet presAssocID="{7BE7913E-A010-4546-A8AB-1A7718042871}" presName="center2" presStyleLbl="fgShp" presStyleIdx="1" presStyleCnt="2" custLinFactNeighborX="6433" custLinFactNeighborY="8018"/>
      <dgm:spPr/>
    </dgm:pt>
  </dgm:ptLst>
  <dgm:cxnLst>
    <dgm:cxn modelId="{B5B0B882-BF5C-4EC3-AFAC-0B72607218EB}" srcId="{7BE7913E-A010-4546-A8AB-1A7718042871}" destId="{D66315E6-819B-4B8F-8EDE-61AFE04C2A88}" srcOrd="1" destOrd="0" parTransId="{FC67AB6B-46D7-4597-80FD-E35B1FE53DAD}" sibTransId="{D061BB05-4CF8-4129-9382-FD574196F9A6}"/>
    <dgm:cxn modelId="{592AF93C-5E54-44E0-9081-3049331FAF05}" type="presOf" srcId="{D66315E6-819B-4B8F-8EDE-61AFE04C2A88}" destId="{B5C8AFD6-74B9-42E9-964A-8E8D6E559188}" srcOrd="0" destOrd="0" presId="urn:microsoft.com/office/officeart/2005/8/layout/cycle4#1"/>
    <dgm:cxn modelId="{5551C73D-7501-4710-B31B-4B713529D6DF}" type="presOf" srcId="{6400C651-71E0-474B-A743-225104FAFCED}" destId="{14354798-DE5A-4BB5-A087-D57EDF1F7707}" srcOrd="0" destOrd="0" presId="urn:microsoft.com/office/officeart/2005/8/layout/cycle4#1"/>
    <dgm:cxn modelId="{53D4037B-BA5D-4EFC-8C51-1C9F772135BB}" srcId="{7BE7913E-A010-4546-A8AB-1A7718042871}" destId="{D34ADC43-6B5D-4065-BCB9-B394696062F6}" srcOrd="3" destOrd="0" parTransId="{E81FB860-C508-4AFA-8A8E-AD87CF5A043A}" sibTransId="{85E7B2B3-D3E1-43D6-A455-7B24C0B1DD93}"/>
    <dgm:cxn modelId="{E55012E0-56CD-48AF-96BD-3E97C2054EBC}" type="presOf" srcId="{8B74A63D-2501-4CCE-A068-4F35C5912541}" destId="{D07A6C9A-EB0B-43AC-BAA2-DA91F75B6A8B}" srcOrd="0" destOrd="0" presId="urn:microsoft.com/office/officeart/2005/8/layout/cycle4#1"/>
    <dgm:cxn modelId="{410EF46C-2A1A-4162-8C88-A48D368FCCB1}" srcId="{7BE7913E-A010-4546-A8AB-1A7718042871}" destId="{8B74A63D-2501-4CCE-A068-4F35C5912541}" srcOrd="0" destOrd="0" parTransId="{2DEBE884-49CE-4906-B238-8DB63ACB59BE}" sibTransId="{D7B9242C-C92A-45AB-BF8D-7DCD065F06D2}"/>
    <dgm:cxn modelId="{3A0F644F-653F-4835-ADED-A1DBB8773574}" type="presOf" srcId="{7BE7913E-A010-4546-A8AB-1A7718042871}" destId="{4E83C928-4608-4F85-87F8-7E260409A982}" srcOrd="0" destOrd="0" presId="urn:microsoft.com/office/officeart/2005/8/layout/cycle4#1"/>
    <dgm:cxn modelId="{B01EC3BA-BEF3-4281-B967-6675A55436F1}" srcId="{7BE7913E-A010-4546-A8AB-1A7718042871}" destId="{6400C651-71E0-474B-A743-225104FAFCED}" srcOrd="2" destOrd="0" parTransId="{705CA252-F070-4179-8803-70FAE88BC807}" sibTransId="{ECA27E7C-3D9E-4460-818F-5FD09E46A999}"/>
    <dgm:cxn modelId="{CB5F02EB-9B8F-4756-A40D-B9D334629018}" type="presOf" srcId="{D34ADC43-6B5D-4065-BCB9-B394696062F6}" destId="{9CE6990C-782D-42C7-9073-0DA4D95FC094}" srcOrd="0" destOrd="0" presId="urn:microsoft.com/office/officeart/2005/8/layout/cycle4#1"/>
    <dgm:cxn modelId="{61C9C26D-1423-45E3-AC3E-9495C93E856F}" type="presParOf" srcId="{4E83C928-4608-4F85-87F8-7E260409A982}" destId="{05EA01EA-376B-42B9-9058-2BB65B290089}" srcOrd="0" destOrd="0" presId="urn:microsoft.com/office/officeart/2005/8/layout/cycle4#1"/>
    <dgm:cxn modelId="{E3B11E90-7BD8-41C8-A2E7-19C25317011C}" type="presParOf" srcId="{05EA01EA-376B-42B9-9058-2BB65B290089}" destId="{76DA3F46-6164-4841-92B8-2C2EE8C30492}" srcOrd="0" destOrd="0" presId="urn:microsoft.com/office/officeart/2005/8/layout/cycle4#1"/>
    <dgm:cxn modelId="{A2BA39C6-C2C5-4314-A985-C0FF6325F51D}" type="presParOf" srcId="{4E83C928-4608-4F85-87F8-7E260409A982}" destId="{8C643DB6-000E-44A5-91E9-100CAF783FCE}" srcOrd="1" destOrd="0" presId="urn:microsoft.com/office/officeart/2005/8/layout/cycle4#1"/>
    <dgm:cxn modelId="{18CADE45-035F-4559-B071-045C65B36B1F}" type="presParOf" srcId="{8C643DB6-000E-44A5-91E9-100CAF783FCE}" destId="{D07A6C9A-EB0B-43AC-BAA2-DA91F75B6A8B}" srcOrd="0" destOrd="0" presId="urn:microsoft.com/office/officeart/2005/8/layout/cycle4#1"/>
    <dgm:cxn modelId="{300B6728-15FD-4F80-8400-5EEC95B3F35F}" type="presParOf" srcId="{8C643DB6-000E-44A5-91E9-100CAF783FCE}" destId="{B5C8AFD6-74B9-42E9-964A-8E8D6E559188}" srcOrd="1" destOrd="0" presId="urn:microsoft.com/office/officeart/2005/8/layout/cycle4#1"/>
    <dgm:cxn modelId="{478D3B37-887A-4B99-AC6E-25FD3022E889}" type="presParOf" srcId="{8C643DB6-000E-44A5-91E9-100CAF783FCE}" destId="{14354798-DE5A-4BB5-A087-D57EDF1F7707}" srcOrd="2" destOrd="0" presId="urn:microsoft.com/office/officeart/2005/8/layout/cycle4#1"/>
    <dgm:cxn modelId="{3E999432-D174-4DD6-AA06-733E2B93F884}" type="presParOf" srcId="{8C643DB6-000E-44A5-91E9-100CAF783FCE}" destId="{9CE6990C-782D-42C7-9073-0DA4D95FC094}" srcOrd="3" destOrd="0" presId="urn:microsoft.com/office/officeart/2005/8/layout/cycle4#1"/>
    <dgm:cxn modelId="{33D35D67-DD0D-4489-BAE7-D24AEF58F76B}" type="presParOf" srcId="{8C643DB6-000E-44A5-91E9-100CAF783FCE}" destId="{DAA82780-4B0E-4C34-B0E8-3CB4D029CB66}" srcOrd="4" destOrd="0" presId="urn:microsoft.com/office/officeart/2005/8/layout/cycle4#1"/>
    <dgm:cxn modelId="{EFE4D5A2-1587-4C03-B78F-1A51838FBEF6}" type="presParOf" srcId="{4E83C928-4608-4F85-87F8-7E260409A982}" destId="{3711B3AF-EC22-43B7-AD81-72E2BA11DB7B}" srcOrd="2" destOrd="0" presId="urn:microsoft.com/office/officeart/2005/8/layout/cycle4#1"/>
    <dgm:cxn modelId="{08859570-6DDA-4B03-A4E5-6271AB050251}" type="presParOf" srcId="{4E83C928-4608-4F85-87F8-7E260409A982}" destId="{853DA0ED-6C37-4826-A325-3150B9706084}" srcOrd="3" destOrd="0" presId="urn:microsoft.com/office/officeart/2005/8/layout/cycle4#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CABA7-81E3-45DB-99D8-DAF9C70B74E5}" type="doc">
      <dgm:prSet loTypeId="urn:microsoft.com/office/officeart/2005/8/layout/vProcess5" loCatId="process" qsTypeId="urn:microsoft.com/office/officeart/2005/8/quickstyle/simple2" qsCatId="simple" csTypeId="urn:microsoft.com/office/officeart/2005/8/colors/accent0_3" csCatId="mainScheme" phldr="1"/>
      <dgm:spPr/>
    </dgm:pt>
    <dgm:pt modelId="{0AC738D6-C7B1-4196-91A9-FEEC04EA01A1}">
      <dgm:prSet phldrT="[文本]" custT="1"/>
      <dgm:spPr/>
      <dgm:t>
        <a:bodyPr/>
        <a:lstStyle/>
        <a:p>
          <a:pPr algn="ctr"/>
          <a:r>
            <a:rPr lang="zh-CN" altLang="en-US" sz="2400" b="1" dirty="0" smtClean="0">
              <a:latin typeface="楷体" pitchFamily="49" charset="-122"/>
              <a:ea typeface="楷体" pitchFamily="49" charset="-122"/>
            </a:rPr>
            <a:t>看导图，分角色复述课文</a:t>
          </a:r>
          <a:endParaRPr lang="zh-CN" altLang="en-US" sz="2400" b="1" dirty="0">
            <a:latin typeface="楷体" pitchFamily="49" charset="-122"/>
            <a:ea typeface="楷体" pitchFamily="49" charset="-122"/>
          </a:endParaRPr>
        </a:p>
      </dgm:t>
    </dgm:pt>
    <dgm:pt modelId="{710EB189-8076-4D55-A249-FEE678444CA4}" type="sibTrans" cxnId="{A7E38239-7FEA-4D25-AEF6-01A288F047E1}">
      <dgm:prSet/>
      <dgm:spPr/>
      <dgm:t>
        <a:bodyPr/>
        <a:lstStyle/>
        <a:p>
          <a:endParaRPr lang="zh-CN" altLang="en-US"/>
        </a:p>
      </dgm:t>
    </dgm:pt>
    <dgm:pt modelId="{ABDBC50F-20ED-4248-9533-C82EA441B40A}" type="parTrans" cxnId="{A7E38239-7FEA-4D25-AEF6-01A288F047E1}">
      <dgm:prSet/>
      <dgm:spPr/>
      <dgm:t>
        <a:bodyPr/>
        <a:lstStyle/>
        <a:p>
          <a:endParaRPr lang="zh-CN" altLang="en-US"/>
        </a:p>
      </dgm:t>
    </dgm:pt>
    <dgm:pt modelId="{DE93ACB3-8BA5-46FA-B544-9654083BDBC6}">
      <dgm:prSet phldrT="[文本]" custT="1"/>
      <dgm:spPr/>
      <dgm:t>
        <a:bodyPr/>
        <a:lstStyle/>
        <a:p>
          <a:pPr algn="ctr"/>
          <a:r>
            <a:rPr lang="zh-CN" altLang="en-US" sz="2400" b="1" dirty="0" smtClean="0">
              <a:latin typeface="楷体" pitchFamily="49" charset="-122"/>
              <a:ea typeface="楷体" pitchFamily="49" charset="-122"/>
            </a:rPr>
            <a:t>根据人物的特征，逐次展开导图</a:t>
          </a:r>
          <a:endParaRPr lang="zh-CN" altLang="en-US" sz="2400" b="1" dirty="0">
            <a:latin typeface="楷体" pitchFamily="49" charset="-122"/>
            <a:ea typeface="楷体" pitchFamily="49" charset="-122"/>
          </a:endParaRPr>
        </a:p>
      </dgm:t>
    </dgm:pt>
    <dgm:pt modelId="{2371083C-26D5-4DA9-B67A-8D5E8E7ED105}" type="sibTrans" cxnId="{79E4B205-A1CF-4F57-AEF8-163DC638949E}">
      <dgm:prSet/>
      <dgm:spPr/>
      <dgm:t>
        <a:bodyPr/>
        <a:lstStyle/>
        <a:p>
          <a:endParaRPr lang="zh-CN" altLang="en-US"/>
        </a:p>
      </dgm:t>
    </dgm:pt>
    <dgm:pt modelId="{75BDCE7D-AD7A-4373-B5C5-87FE3566DB54}" type="parTrans" cxnId="{79E4B205-A1CF-4F57-AEF8-163DC638949E}">
      <dgm:prSet/>
      <dgm:spPr/>
      <dgm:t>
        <a:bodyPr/>
        <a:lstStyle/>
        <a:p>
          <a:endParaRPr lang="zh-CN" altLang="en-US"/>
        </a:p>
      </dgm:t>
    </dgm:pt>
    <dgm:pt modelId="{504AA938-EEF7-44F7-A0D7-D3C90780B9B0}">
      <dgm:prSet custT="1"/>
      <dgm:spPr/>
      <dgm:t>
        <a:bodyPr/>
        <a:lstStyle/>
        <a:p>
          <a:pPr algn="ctr"/>
          <a:r>
            <a:rPr lang="zh-CN" altLang="en-US" sz="2400" b="1" dirty="0" smtClean="0">
              <a:latin typeface="楷体" pitchFamily="49" charset="-122"/>
              <a:ea typeface="楷体" pitchFamily="49" charset="-122"/>
            </a:rPr>
            <a:t>找人物之间的联系，呈现导图框架</a:t>
          </a:r>
          <a:endParaRPr lang="zh-CN" altLang="en-US" sz="2400" b="1" dirty="0">
            <a:latin typeface="楷体" pitchFamily="49" charset="-122"/>
            <a:ea typeface="楷体" pitchFamily="49" charset="-122"/>
          </a:endParaRPr>
        </a:p>
      </dgm:t>
    </dgm:pt>
    <dgm:pt modelId="{96AFCE6B-21F5-40A3-8ABD-5AAB65423610}" type="sibTrans" cxnId="{C940EC2E-FB3C-406A-9BD0-6D64D00FB3A9}">
      <dgm:prSet/>
      <dgm:spPr/>
      <dgm:t>
        <a:bodyPr/>
        <a:lstStyle/>
        <a:p>
          <a:endParaRPr lang="zh-CN" altLang="en-US"/>
        </a:p>
      </dgm:t>
    </dgm:pt>
    <dgm:pt modelId="{16696209-431B-4B9E-A1DA-66776FC97DD4}" type="parTrans" cxnId="{C940EC2E-FB3C-406A-9BD0-6D64D00FB3A9}">
      <dgm:prSet/>
      <dgm:spPr/>
      <dgm:t>
        <a:bodyPr/>
        <a:lstStyle/>
        <a:p>
          <a:endParaRPr lang="zh-CN" altLang="en-US"/>
        </a:p>
      </dgm:t>
    </dgm:pt>
    <dgm:pt modelId="{766D1DCE-A568-46FC-8968-ACBE87F1745E}">
      <dgm:prSet phldrT="[文本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r>
            <a:rPr lang="zh-CN" altLang="en-US" sz="2400" b="1" dirty="0" smtClean="0">
              <a:latin typeface="楷体" pitchFamily="49" charset="-122"/>
              <a:ea typeface="楷体" pitchFamily="49" charset="-122"/>
            </a:rPr>
            <a:t>阅读课文，找出文章重点</a:t>
          </a:r>
          <a:endParaRPr lang="zh-CN" altLang="en-US" sz="2400" b="1" dirty="0">
            <a:latin typeface="楷体" pitchFamily="49" charset="-122"/>
            <a:ea typeface="楷体" pitchFamily="49" charset="-122"/>
          </a:endParaRPr>
        </a:p>
      </dgm:t>
    </dgm:pt>
    <dgm:pt modelId="{697F144B-1DEC-4A73-BC7A-F36B4BB72678}" type="sibTrans" cxnId="{C506183B-3198-49A1-9E28-D4EC66FC4461}">
      <dgm:prSet/>
      <dgm:spPr/>
      <dgm:t>
        <a:bodyPr/>
        <a:lstStyle/>
        <a:p>
          <a:endParaRPr lang="zh-CN" altLang="en-US"/>
        </a:p>
      </dgm:t>
    </dgm:pt>
    <dgm:pt modelId="{A12383DF-442E-4877-BD0D-2532B5CDB606}" type="parTrans" cxnId="{C506183B-3198-49A1-9E28-D4EC66FC4461}">
      <dgm:prSet/>
      <dgm:spPr/>
      <dgm:t>
        <a:bodyPr/>
        <a:lstStyle/>
        <a:p>
          <a:endParaRPr lang="zh-CN" altLang="en-US"/>
        </a:p>
      </dgm:t>
    </dgm:pt>
    <dgm:pt modelId="{0A08E164-D50C-4E63-966A-143A5BE0A7EC}" type="pres">
      <dgm:prSet presAssocID="{230CABA7-81E3-45DB-99D8-DAF9C70B74E5}" presName="outerComposite" presStyleCnt="0">
        <dgm:presLayoutVars>
          <dgm:chMax val="5"/>
          <dgm:dir/>
          <dgm:resizeHandles val="exact"/>
        </dgm:presLayoutVars>
      </dgm:prSet>
      <dgm:spPr/>
    </dgm:pt>
    <dgm:pt modelId="{9AC303C8-E809-4EA9-B0F9-A53FBE22023F}" type="pres">
      <dgm:prSet presAssocID="{230CABA7-81E3-45DB-99D8-DAF9C70B74E5}" presName="dummyMaxCanvas" presStyleCnt="0">
        <dgm:presLayoutVars/>
      </dgm:prSet>
      <dgm:spPr/>
    </dgm:pt>
    <dgm:pt modelId="{23E0AF32-6F68-4370-B0A8-98CB7A41371F}" type="pres">
      <dgm:prSet presAssocID="{230CABA7-81E3-45DB-99D8-DAF9C70B74E5}" presName="FourNodes_1" presStyleLbl="node1" presStyleIdx="0" presStyleCnt="4" custScaleX="110750" custScaleY="81818" custLinFactNeighborY="2560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2147CD-2875-4278-B26C-8D3681304750}" type="pres">
      <dgm:prSet presAssocID="{230CABA7-81E3-45DB-99D8-DAF9C70B74E5}" presName="FourNodes_2" presStyleLbl="node1" presStyleIdx="1" presStyleCnt="4" custScaleX="110750" custScaleY="818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280368-5738-488B-AF6B-A5EA1D663953}" type="pres">
      <dgm:prSet presAssocID="{230CABA7-81E3-45DB-99D8-DAF9C70B74E5}" presName="FourNodes_3" presStyleLbl="node1" presStyleIdx="2" presStyleCnt="4" custScaleX="110750" custScaleY="81818" custLinFactNeighborY="-257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C423F1-8372-41F4-B6A1-59E3509BF3FC}" type="pres">
      <dgm:prSet presAssocID="{230CABA7-81E3-45DB-99D8-DAF9C70B74E5}" presName="FourNodes_4" presStyleLbl="node1" presStyleIdx="3" presStyleCnt="4" custScaleX="110750" custScaleY="81818" custLinFactNeighborY="-4545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5F7D696-61F1-451F-9378-1F321BA1BE56}" type="pres">
      <dgm:prSet presAssocID="{230CABA7-81E3-45DB-99D8-DAF9C70B74E5}" presName="FourConn_1-2" presStyleLbl="fgAccFollowNode1" presStyleIdx="0" presStyleCnt="3" custLinFactNeighborY="-1293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95F01B-0A77-4F7A-9AFA-13311CADA2DE}" type="pres">
      <dgm:prSet presAssocID="{230CABA7-81E3-45DB-99D8-DAF9C70B74E5}" presName="FourConn_2-3" presStyleLbl="fgAccFollowNode1" presStyleIdx="1" presStyleCnt="3" custLinFactNeighborY="-199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2E015A-A6E5-4832-A84F-8261756F03A1}" type="pres">
      <dgm:prSet presAssocID="{230CABA7-81E3-45DB-99D8-DAF9C70B74E5}" presName="FourConn_3-4" presStyleLbl="fgAccFollowNode1" presStyleIdx="2" presStyleCnt="3" custLinFactNeighborY="-3857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3DF56A-3C5A-4664-A3DE-42CC993DEF0D}" type="pres">
      <dgm:prSet presAssocID="{230CABA7-81E3-45DB-99D8-DAF9C70B74E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E1C3BA-8706-477D-B433-4D92A7CD56E5}" type="pres">
      <dgm:prSet presAssocID="{230CABA7-81E3-45DB-99D8-DAF9C70B74E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D75737-15A8-416C-98D0-AF60388B5E0D}" type="pres">
      <dgm:prSet presAssocID="{230CABA7-81E3-45DB-99D8-DAF9C70B74E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83DAC5-897D-4AD5-8B77-79127F392A5D}" type="pres">
      <dgm:prSet presAssocID="{230CABA7-81E3-45DB-99D8-DAF9C70B74E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9A73A84-7B88-42EB-A4D3-5C4B9F986783}" type="presOf" srcId="{DE93ACB3-8BA5-46FA-B544-9654083BDBC6}" destId="{E2D75737-15A8-416C-98D0-AF60388B5E0D}" srcOrd="1" destOrd="0" presId="urn:microsoft.com/office/officeart/2005/8/layout/vProcess5"/>
    <dgm:cxn modelId="{19FA07A2-3951-49D0-9955-E0653FBEA46C}" type="presOf" srcId="{0AC738D6-C7B1-4196-91A9-FEEC04EA01A1}" destId="{FA83DAC5-897D-4AD5-8B77-79127F392A5D}" srcOrd="1" destOrd="0" presId="urn:microsoft.com/office/officeart/2005/8/layout/vProcess5"/>
    <dgm:cxn modelId="{5B2CDAC9-BA71-4974-A19C-71C9889D4104}" type="presOf" srcId="{DE93ACB3-8BA5-46FA-B544-9654083BDBC6}" destId="{37280368-5738-488B-AF6B-A5EA1D663953}" srcOrd="0" destOrd="0" presId="urn:microsoft.com/office/officeart/2005/8/layout/vProcess5"/>
    <dgm:cxn modelId="{C506183B-3198-49A1-9E28-D4EC66FC4461}" srcId="{230CABA7-81E3-45DB-99D8-DAF9C70B74E5}" destId="{766D1DCE-A568-46FC-8968-ACBE87F1745E}" srcOrd="0" destOrd="0" parTransId="{A12383DF-442E-4877-BD0D-2532B5CDB606}" sibTransId="{697F144B-1DEC-4A73-BC7A-F36B4BB72678}"/>
    <dgm:cxn modelId="{BCEC5463-7757-4595-9B20-BF2E3A820B35}" type="presOf" srcId="{504AA938-EEF7-44F7-A0D7-D3C90780B9B0}" destId="{45E1C3BA-8706-477D-B433-4D92A7CD56E5}" srcOrd="1" destOrd="0" presId="urn:microsoft.com/office/officeart/2005/8/layout/vProcess5"/>
    <dgm:cxn modelId="{A7E38239-7FEA-4D25-AEF6-01A288F047E1}" srcId="{230CABA7-81E3-45DB-99D8-DAF9C70B74E5}" destId="{0AC738D6-C7B1-4196-91A9-FEEC04EA01A1}" srcOrd="3" destOrd="0" parTransId="{ABDBC50F-20ED-4248-9533-C82EA441B40A}" sibTransId="{710EB189-8076-4D55-A249-FEE678444CA4}"/>
    <dgm:cxn modelId="{138BB1DE-4FA9-4ACC-8FB5-C331082361D6}" type="presOf" srcId="{96AFCE6B-21F5-40A3-8ABD-5AAB65423610}" destId="{7F95F01B-0A77-4F7A-9AFA-13311CADA2DE}" srcOrd="0" destOrd="0" presId="urn:microsoft.com/office/officeart/2005/8/layout/vProcess5"/>
    <dgm:cxn modelId="{D3976FC0-F426-4182-8970-9355E74966FE}" type="presOf" srcId="{2371083C-26D5-4DA9-B67A-8D5E8E7ED105}" destId="{772E015A-A6E5-4832-A84F-8261756F03A1}" srcOrd="0" destOrd="0" presId="urn:microsoft.com/office/officeart/2005/8/layout/vProcess5"/>
    <dgm:cxn modelId="{D5F0CDE5-D437-4B81-B7BC-4C69EE3195A1}" type="presOf" srcId="{0AC738D6-C7B1-4196-91A9-FEEC04EA01A1}" destId="{E6C423F1-8372-41F4-B6A1-59E3509BF3FC}" srcOrd="0" destOrd="0" presId="urn:microsoft.com/office/officeart/2005/8/layout/vProcess5"/>
    <dgm:cxn modelId="{79E4B205-A1CF-4F57-AEF8-163DC638949E}" srcId="{230CABA7-81E3-45DB-99D8-DAF9C70B74E5}" destId="{DE93ACB3-8BA5-46FA-B544-9654083BDBC6}" srcOrd="2" destOrd="0" parTransId="{75BDCE7D-AD7A-4373-B5C5-87FE3566DB54}" sibTransId="{2371083C-26D5-4DA9-B67A-8D5E8E7ED105}"/>
    <dgm:cxn modelId="{22EA1AFA-77B2-407E-893A-248F80635A8C}" type="presOf" srcId="{504AA938-EEF7-44F7-A0D7-D3C90780B9B0}" destId="{312147CD-2875-4278-B26C-8D3681304750}" srcOrd="0" destOrd="0" presId="urn:microsoft.com/office/officeart/2005/8/layout/vProcess5"/>
    <dgm:cxn modelId="{0759681A-5830-4FDC-8D0F-86AC6FF30DDC}" type="presOf" srcId="{697F144B-1DEC-4A73-BC7A-F36B4BB72678}" destId="{75F7D696-61F1-451F-9378-1F321BA1BE56}" srcOrd="0" destOrd="0" presId="urn:microsoft.com/office/officeart/2005/8/layout/vProcess5"/>
    <dgm:cxn modelId="{C940EC2E-FB3C-406A-9BD0-6D64D00FB3A9}" srcId="{230CABA7-81E3-45DB-99D8-DAF9C70B74E5}" destId="{504AA938-EEF7-44F7-A0D7-D3C90780B9B0}" srcOrd="1" destOrd="0" parTransId="{16696209-431B-4B9E-A1DA-66776FC97DD4}" sibTransId="{96AFCE6B-21F5-40A3-8ABD-5AAB65423610}"/>
    <dgm:cxn modelId="{1C0753D9-F4C7-4DA5-8EA7-5B68478374EF}" type="presOf" srcId="{766D1DCE-A568-46FC-8968-ACBE87F1745E}" destId="{23E0AF32-6F68-4370-B0A8-98CB7A41371F}" srcOrd="0" destOrd="0" presId="urn:microsoft.com/office/officeart/2005/8/layout/vProcess5"/>
    <dgm:cxn modelId="{A5160AA9-611B-42D0-A68F-978DEEF8790B}" type="presOf" srcId="{766D1DCE-A568-46FC-8968-ACBE87F1745E}" destId="{F33DF56A-3C5A-4664-A3DE-42CC993DEF0D}" srcOrd="1" destOrd="0" presId="urn:microsoft.com/office/officeart/2005/8/layout/vProcess5"/>
    <dgm:cxn modelId="{44F8AACD-8E41-4E6C-AA03-D5F8A7E4E2EB}" type="presOf" srcId="{230CABA7-81E3-45DB-99D8-DAF9C70B74E5}" destId="{0A08E164-D50C-4E63-966A-143A5BE0A7EC}" srcOrd="0" destOrd="0" presId="urn:microsoft.com/office/officeart/2005/8/layout/vProcess5"/>
    <dgm:cxn modelId="{B4939368-71B4-4796-83B9-8670E1C5F2A5}" type="presParOf" srcId="{0A08E164-D50C-4E63-966A-143A5BE0A7EC}" destId="{9AC303C8-E809-4EA9-B0F9-A53FBE22023F}" srcOrd="0" destOrd="0" presId="urn:microsoft.com/office/officeart/2005/8/layout/vProcess5"/>
    <dgm:cxn modelId="{98CE06CF-B4B7-4060-BDCE-44565E8ACE63}" type="presParOf" srcId="{0A08E164-D50C-4E63-966A-143A5BE0A7EC}" destId="{23E0AF32-6F68-4370-B0A8-98CB7A41371F}" srcOrd="1" destOrd="0" presId="urn:microsoft.com/office/officeart/2005/8/layout/vProcess5"/>
    <dgm:cxn modelId="{3F0468B3-69A0-4F83-86F9-AAC528473BE4}" type="presParOf" srcId="{0A08E164-D50C-4E63-966A-143A5BE0A7EC}" destId="{312147CD-2875-4278-B26C-8D3681304750}" srcOrd="2" destOrd="0" presId="urn:microsoft.com/office/officeart/2005/8/layout/vProcess5"/>
    <dgm:cxn modelId="{5F3F1A1C-7E84-4722-B9DF-C223EBDA3C10}" type="presParOf" srcId="{0A08E164-D50C-4E63-966A-143A5BE0A7EC}" destId="{37280368-5738-488B-AF6B-A5EA1D663953}" srcOrd="3" destOrd="0" presId="urn:microsoft.com/office/officeart/2005/8/layout/vProcess5"/>
    <dgm:cxn modelId="{7C256071-D99B-4B02-A650-18DB037793E5}" type="presParOf" srcId="{0A08E164-D50C-4E63-966A-143A5BE0A7EC}" destId="{E6C423F1-8372-41F4-B6A1-59E3509BF3FC}" srcOrd="4" destOrd="0" presId="urn:microsoft.com/office/officeart/2005/8/layout/vProcess5"/>
    <dgm:cxn modelId="{F9661792-3221-40E7-A04B-B8DC4BCABE69}" type="presParOf" srcId="{0A08E164-D50C-4E63-966A-143A5BE0A7EC}" destId="{75F7D696-61F1-451F-9378-1F321BA1BE56}" srcOrd="5" destOrd="0" presId="urn:microsoft.com/office/officeart/2005/8/layout/vProcess5"/>
    <dgm:cxn modelId="{CBEA2E40-BE16-4501-8659-F5091E2CEDBE}" type="presParOf" srcId="{0A08E164-D50C-4E63-966A-143A5BE0A7EC}" destId="{7F95F01B-0A77-4F7A-9AFA-13311CADA2DE}" srcOrd="6" destOrd="0" presId="urn:microsoft.com/office/officeart/2005/8/layout/vProcess5"/>
    <dgm:cxn modelId="{506A24D3-5874-42E1-9FD4-252A9325C331}" type="presParOf" srcId="{0A08E164-D50C-4E63-966A-143A5BE0A7EC}" destId="{772E015A-A6E5-4832-A84F-8261756F03A1}" srcOrd="7" destOrd="0" presId="urn:microsoft.com/office/officeart/2005/8/layout/vProcess5"/>
    <dgm:cxn modelId="{71C4A29A-C8CC-4808-8404-2177383F7F74}" type="presParOf" srcId="{0A08E164-D50C-4E63-966A-143A5BE0A7EC}" destId="{F33DF56A-3C5A-4664-A3DE-42CC993DEF0D}" srcOrd="8" destOrd="0" presId="urn:microsoft.com/office/officeart/2005/8/layout/vProcess5"/>
    <dgm:cxn modelId="{CEB4EABE-2BC3-423A-A4E0-77CB1D5745FC}" type="presParOf" srcId="{0A08E164-D50C-4E63-966A-143A5BE0A7EC}" destId="{45E1C3BA-8706-477D-B433-4D92A7CD56E5}" srcOrd="9" destOrd="0" presId="urn:microsoft.com/office/officeart/2005/8/layout/vProcess5"/>
    <dgm:cxn modelId="{A5EFA745-118E-468B-86CD-11D677B9A5D2}" type="presParOf" srcId="{0A08E164-D50C-4E63-966A-143A5BE0A7EC}" destId="{E2D75737-15A8-416C-98D0-AF60388B5E0D}" srcOrd="10" destOrd="0" presId="urn:microsoft.com/office/officeart/2005/8/layout/vProcess5"/>
    <dgm:cxn modelId="{F42A1FDA-27AB-46A9-81EA-6A5581427998}" type="presParOf" srcId="{0A08E164-D50C-4E63-966A-143A5BE0A7EC}" destId="{FA83DAC5-897D-4AD5-8B77-79127F392A5D}" srcOrd="11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0CABA7-81E3-45DB-99D8-DAF9C70B74E5}" type="doc">
      <dgm:prSet loTypeId="urn:microsoft.com/office/officeart/2005/8/layout/vProcess5" loCatId="process" qsTypeId="urn:microsoft.com/office/officeart/2005/8/quickstyle/simple2" qsCatId="simple" csTypeId="urn:microsoft.com/office/officeart/2005/8/colors/accent0_3" csCatId="mainScheme" phldr="1"/>
      <dgm:spPr/>
    </dgm:pt>
    <dgm:pt modelId="{766D1DCE-A568-46FC-8968-ACBE87F1745E}">
      <dgm:prSet phldrT="[文本]" custT="1"/>
      <dgm:spPr>
        <a:solidFill>
          <a:srgbClr val="C00000"/>
        </a:solidFill>
      </dgm:spPr>
      <dgm:t>
        <a:bodyPr/>
        <a:lstStyle/>
        <a:p>
          <a:r>
            <a:rPr lang="zh-CN" altLang="en-US" sz="2800" b="1" dirty="0" smtClean="0">
              <a:latin typeface="楷体" pitchFamily="49" charset="-122"/>
              <a:ea typeface="楷体" pitchFamily="49" charset="-122"/>
            </a:rPr>
            <a:t>阅读课文，找出文章重点</a:t>
          </a:r>
          <a:endParaRPr lang="zh-CN" altLang="en-US" sz="2800" b="1" dirty="0">
            <a:latin typeface="楷体" pitchFamily="49" charset="-122"/>
            <a:ea typeface="楷体" pitchFamily="49" charset="-122"/>
          </a:endParaRPr>
        </a:p>
      </dgm:t>
    </dgm:pt>
    <dgm:pt modelId="{A12383DF-442E-4877-BD0D-2532B5CDB606}" type="parTrans" cxnId="{C506183B-3198-49A1-9E28-D4EC66FC4461}">
      <dgm:prSet/>
      <dgm:spPr/>
      <dgm:t>
        <a:bodyPr/>
        <a:lstStyle/>
        <a:p>
          <a:endParaRPr lang="zh-CN" altLang="en-US"/>
        </a:p>
      </dgm:t>
    </dgm:pt>
    <dgm:pt modelId="{697F144B-1DEC-4A73-BC7A-F36B4BB72678}" type="sibTrans" cxnId="{C506183B-3198-49A1-9E28-D4EC66FC4461}">
      <dgm:prSet/>
      <dgm:spPr/>
      <dgm:t>
        <a:bodyPr/>
        <a:lstStyle/>
        <a:p>
          <a:endParaRPr lang="zh-CN" altLang="en-US"/>
        </a:p>
      </dgm:t>
    </dgm:pt>
    <dgm:pt modelId="{0A08E164-D50C-4E63-966A-143A5BE0A7EC}" type="pres">
      <dgm:prSet presAssocID="{230CABA7-81E3-45DB-99D8-DAF9C70B74E5}" presName="outerComposite" presStyleCnt="0">
        <dgm:presLayoutVars>
          <dgm:chMax val="5"/>
          <dgm:dir/>
          <dgm:resizeHandles val="exact"/>
        </dgm:presLayoutVars>
      </dgm:prSet>
      <dgm:spPr/>
    </dgm:pt>
    <dgm:pt modelId="{9AC303C8-E809-4EA9-B0F9-A53FBE22023F}" type="pres">
      <dgm:prSet presAssocID="{230CABA7-81E3-45DB-99D8-DAF9C70B74E5}" presName="dummyMaxCanvas" presStyleCnt="0">
        <dgm:presLayoutVars/>
      </dgm:prSet>
      <dgm:spPr/>
    </dgm:pt>
    <dgm:pt modelId="{5A9702ED-4F5A-4213-8AC2-2220A36D8501}" type="pres">
      <dgm:prSet presAssocID="{230CABA7-81E3-45DB-99D8-DAF9C70B74E5}" presName="OneNode_1" presStyleLbl="node1" presStyleIdx="0" presStyleCnt="1" custScale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506183B-3198-49A1-9E28-D4EC66FC4461}" srcId="{230CABA7-81E3-45DB-99D8-DAF9C70B74E5}" destId="{766D1DCE-A568-46FC-8968-ACBE87F1745E}" srcOrd="0" destOrd="0" parTransId="{A12383DF-442E-4877-BD0D-2532B5CDB606}" sibTransId="{697F144B-1DEC-4A73-BC7A-F36B4BB72678}"/>
    <dgm:cxn modelId="{69F02836-B89C-491E-88DB-BDF6BDA9EB9A}" type="presOf" srcId="{766D1DCE-A568-46FC-8968-ACBE87F1745E}" destId="{5A9702ED-4F5A-4213-8AC2-2220A36D8501}" srcOrd="0" destOrd="0" presId="urn:microsoft.com/office/officeart/2005/8/layout/vProcess5"/>
    <dgm:cxn modelId="{C116A9D8-ED6F-47FE-914D-FEFBE7A6883E}" type="presOf" srcId="{230CABA7-81E3-45DB-99D8-DAF9C70B74E5}" destId="{0A08E164-D50C-4E63-966A-143A5BE0A7EC}" srcOrd="0" destOrd="0" presId="urn:microsoft.com/office/officeart/2005/8/layout/vProcess5"/>
    <dgm:cxn modelId="{8DA7680C-7ED6-41B9-B062-2F65176A6085}" type="presParOf" srcId="{0A08E164-D50C-4E63-966A-143A5BE0A7EC}" destId="{9AC303C8-E809-4EA9-B0F9-A53FBE22023F}" srcOrd="0" destOrd="0" presId="urn:microsoft.com/office/officeart/2005/8/layout/vProcess5"/>
    <dgm:cxn modelId="{B0E2651A-07D6-43C7-BEA4-FC3A79A4385B}" type="presParOf" srcId="{0A08E164-D50C-4E63-966A-143A5BE0A7EC}" destId="{5A9702ED-4F5A-4213-8AC2-2220A36D8501}" srcOrd="1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77E3CD-996B-4A28-B90C-27377A909828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/>
      <dgm:spPr/>
    </dgm:pt>
    <dgm:pt modelId="{8B857F23-DC84-40A5-9867-B5504522A34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sz="2000" b="0" i="0" u="none" strike="noStrike" cap="none" normalizeH="0" baseline="0" dirty="0" smtClean="0">
              <a:ln/>
              <a:effectLst/>
              <a:latin typeface="Arial" pitchFamily="34" charset="0"/>
              <a:ea typeface="宋体" pitchFamily="2" charset="-122"/>
            </a:rPr>
            <a:t>太阳的特点</a:t>
          </a:r>
          <a:endParaRPr kumimoji="0" lang="zh-CN" altLang="en-US" sz="2000" b="1" i="0" u="none" strike="noStrike" cap="none" normalizeH="0" baseline="0" dirty="0" smtClean="0">
            <a:ln/>
            <a:effectLst/>
            <a:latin typeface="Arial" pitchFamily="34" charset="0"/>
            <a:ea typeface="宋体" pitchFamily="2" charset="-122"/>
          </a:endParaRPr>
        </a:p>
      </dgm:t>
    </dgm:pt>
    <dgm:pt modelId="{A7D93A4F-872D-4514-8545-1729DE880FBA}" type="parTrans" cxnId="{83CA20E8-5E2D-4017-AE57-691CD68E343F}">
      <dgm:prSet/>
      <dgm:spPr/>
      <dgm:t>
        <a:bodyPr/>
        <a:lstStyle/>
        <a:p>
          <a:endParaRPr lang="zh-CN" altLang="en-US" sz="2000"/>
        </a:p>
      </dgm:t>
    </dgm:pt>
    <dgm:pt modelId="{E5E1EC75-7D83-4ECC-A86C-FF3BED07A85B}" type="sibTrans" cxnId="{83CA20E8-5E2D-4017-AE57-691CD68E343F}">
      <dgm:prSet/>
      <dgm:spPr/>
      <dgm:t>
        <a:bodyPr/>
        <a:lstStyle/>
        <a:p>
          <a:endParaRPr lang="zh-CN" altLang="en-US" sz="2000"/>
        </a:p>
      </dgm:t>
    </dgm:pt>
    <dgm:pt modelId="{04F11DA4-D119-4825-99C1-D270B439DF5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sz="2000" b="0" i="0" u="none" strike="noStrike" cap="none" normalizeH="0" baseline="0" dirty="0" smtClean="0">
              <a:ln/>
              <a:effectLst/>
              <a:latin typeface="Arial" pitchFamily="34" charset="0"/>
              <a:ea typeface="宋体" pitchFamily="2" charset="-122"/>
            </a:rPr>
            <a:t>远</a:t>
          </a:r>
          <a:endParaRPr kumimoji="0" lang="zh-CN" altLang="en-US" sz="2000" b="1" i="0" u="none" strike="noStrike" cap="none" normalizeH="0" baseline="0" dirty="0" smtClean="0">
            <a:ln/>
            <a:effectLst/>
            <a:latin typeface="Arial" pitchFamily="34" charset="0"/>
            <a:ea typeface="宋体" pitchFamily="2" charset="-122"/>
          </a:endParaRPr>
        </a:p>
      </dgm:t>
    </dgm:pt>
    <dgm:pt modelId="{54AC8C61-FFCC-41E7-94B1-57297B4C772E}" type="parTrans" cxnId="{D59D3E16-EEE1-470B-86D8-228351F000B7}">
      <dgm:prSet/>
      <dgm:spPr/>
      <dgm:t>
        <a:bodyPr/>
        <a:lstStyle/>
        <a:p>
          <a:endParaRPr lang="zh-CN" altLang="en-US" sz="2000"/>
        </a:p>
      </dgm:t>
    </dgm:pt>
    <dgm:pt modelId="{FAB79D94-5EAF-4454-9225-76A33710EAA2}" type="sibTrans" cxnId="{D59D3E16-EEE1-470B-86D8-228351F000B7}">
      <dgm:prSet/>
      <dgm:spPr/>
      <dgm:t>
        <a:bodyPr/>
        <a:lstStyle/>
        <a:p>
          <a:endParaRPr lang="zh-CN" altLang="en-US" sz="2000"/>
        </a:p>
      </dgm:t>
    </dgm:pt>
    <dgm:pt modelId="{325C1C0A-A851-447B-85D2-85A917E05F9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sz="2000" b="0" i="0" u="none" strike="noStrike" cap="none" normalizeH="0" baseline="0" dirty="0" smtClean="0">
              <a:ln/>
              <a:effectLst/>
              <a:latin typeface="Arial" pitchFamily="34" charset="0"/>
              <a:ea typeface="宋体" pitchFamily="2" charset="-122"/>
            </a:rPr>
            <a:t>大</a:t>
          </a:r>
          <a:endParaRPr kumimoji="0" lang="zh-CN" altLang="en-US" sz="2000" b="1" i="0" u="none" strike="noStrike" cap="none" normalizeH="0" baseline="0" dirty="0" smtClean="0">
            <a:ln/>
            <a:effectLst/>
            <a:latin typeface="Arial" pitchFamily="34" charset="0"/>
            <a:ea typeface="宋体" pitchFamily="2" charset="-122"/>
          </a:endParaRPr>
        </a:p>
      </dgm:t>
    </dgm:pt>
    <dgm:pt modelId="{6E600E5D-CC0C-4193-9F04-30F0B889A4D1}" type="parTrans" cxnId="{4F927C98-9B4B-4ACA-A124-1318D07255E0}">
      <dgm:prSet/>
      <dgm:spPr/>
      <dgm:t>
        <a:bodyPr/>
        <a:lstStyle/>
        <a:p>
          <a:endParaRPr lang="zh-CN" altLang="en-US" sz="2000"/>
        </a:p>
      </dgm:t>
    </dgm:pt>
    <dgm:pt modelId="{DC2FD0E2-887D-4C70-B074-AB20D1789D8D}" type="sibTrans" cxnId="{4F927C98-9B4B-4ACA-A124-1318D07255E0}">
      <dgm:prSet/>
      <dgm:spPr/>
      <dgm:t>
        <a:bodyPr/>
        <a:lstStyle/>
        <a:p>
          <a:endParaRPr lang="zh-CN" altLang="en-US" sz="2000"/>
        </a:p>
      </dgm:t>
    </dgm:pt>
    <dgm:pt modelId="{4ABDF6BB-D9E8-4962-9B03-C61567A93D4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sz="2000" b="0" i="0" u="none" strike="noStrike" cap="none" normalizeH="0" baseline="0" dirty="0" smtClean="0">
              <a:ln/>
              <a:effectLst/>
              <a:latin typeface="Arial" pitchFamily="34" charset="0"/>
              <a:ea typeface="宋体" pitchFamily="2" charset="-122"/>
            </a:rPr>
            <a:t>热</a:t>
          </a:r>
          <a:endParaRPr kumimoji="0" lang="zh-CN" altLang="en-US" sz="2000" b="1" i="0" u="none" strike="noStrike" cap="none" normalizeH="0" baseline="0" dirty="0" smtClean="0">
            <a:ln/>
            <a:effectLst/>
            <a:latin typeface="Arial" pitchFamily="34" charset="0"/>
            <a:ea typeface="宋体" pitchFamily="2" charset="-122"/>
          </a:endParaRPr>
        </a:p>
      </dgm:t>
    </dgm:pt>
    <dgm:pt modelId="{DABBE71E-3E62-4722-B7F9-77C7FB46F2B3}" type="parTrans" cxnId="{DF8AC497-55DB-4528-85DE-9C575BD9A039}">
      <dgm:prSet/>
      <dgm:spPr/>
      <dgm:t>
        <a:bodyPr/>
        <a:lstStyle/>
        <a:p>
          <a:endParaRPr lang="zh-CN" altLang="en-US" sz="2000"/>
        </a:p>
      </dgm:t>
    </dgm:pt>
    <dgm:pt modelId="{1247F71E-26A4-44D8-8FBD-D0EA646F4B88}" type="sibTrans" cxnId="{DF8AC497-55DB-4528-85DE-9C575BD9A039}">
      <dgm:prSet/>
      <dgm:spPr/>
      <dgm:t>
        <a:bodyPr/>
        <a:lstStyle/>
        <a:p>
          <a:endParaRPr lang="zh-CN" altLang="en-US" sz="2000"/>
        </a:p>
      </dgm:t>
    </dgm:pt>
    <dgm:pt modelId="{E5A745AD-7014-42F0-959F-526A1C18236A}" type="pres">
      <dgm:prSet presAssocID="{5077E3CD-996B-4A28-B90C-27377A9098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4D74B8-48A2-4B9C-9838-F97D88FEB76A}" type="pres">
      <dgm:prSet presAssocID="{8B857F23-DC84-40A5-9867-B5504522A348}" presName="hierRoot1" presStyleCnt="0">
        <dgm:presLayoutVars>
          <dgm:hierBranch/>
        </dgm:presLayoutVars>
      </dgm:prSet>
      <dgm:spPr/>
    </dgm:pt>
    <dgm:pt modelId="{445E5005-BE76-4ED4-9EC1-100DF3CF71BD}" type="pres">
      <dgm:prSet presAssocID="{8B857F23-DC84-40A5-9867-B5504522A348}" presName="rootComposite1" presStyleCnt="0"/>
      <dgm:spPr/>
    </dgm:pt>
    <dgm:pt modelId="{FE141707-04F7-4752-A3E1-CA7B740984F0}" type="pres">
      <dgm:prSet presAssocID="{8B857F23-DC84-40A5-9867-B5504522A34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A73B268-EC62-4DF5-9990-13DCD832CE37}" type="pres">
      <dgm:prSet presAssocID="{8B857F23-DC84-40A5-9867-B5504522A348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E142F98B-4DE1-47AA-B092-7322DF4BED90}" type="pres">
      <dgm:prSet presAssocID="{8B857F23-DC84-40A5-9867-B5504522A348}" presName="hierChild2" presStyleCnt="0"/>
      <dgm:spPr/>
    </dgm:pt>
    <dgm:pt modelId="{77D33C9B-28DD-414F-A385-561DA02D05AF}" type="pres">
      <dgm:prSet presAssocID="{54AC8C61-FFCC-41E7-94B1-57297B4C772E}" presName="Name35" presStyleLbl="parChTrans1D2" presStyleIdx="0" presStyleCnt="3"/>
      <dgm:spPr/>
      <dgm:t>
        <a:bodyPr/>
        <a:lstStyle/>
        <a:p>
          <a:endParaRPr lang="zh-CN" altLang="en-US"/>
        </a:p>
      </dgm:t>
    </dgm:pt>
    <dgm:pt modelId="{E5CC2A80-2FED-4DA2-ABAD-D809CA50AC80}" type="pres">
      <dgm:prSet presAssocID="{04F11DA4-D119-4825-99C1-D270B439DF53}" presName="hierRoot2" presStyleCnt="0">
        <dgm:presLayoutVars>
          <dgm:hierBranch/>
        </dgm:presLayoutVars>
      </dgm:prSet>
      <dgm:spPr/>
    </dgm:pt>
    <dgm:pt modelId="{4D9469B4-7764-4345-88EB-C8C034032DDC}" type="pres">
      <dgm:prSet presAssocID="{04F11DA4-D119-4825-99C1-D270B439DF53}" presName="rootComposite" presStyleCnt="0"/>
      <dgm:spPr/>
    </dgm:pt>
    <dgm:pt modelId="{B3687EA4-A334-44AA-AF20-A310C821C28F}" type="pres">
      <dgm:prSet presAssocID="{04F11DA4-D119-4825-99C1-D270B439DF5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CCD75B2-14F4-49BF-97E3-046F26C330DC}" type="pres">
      <dgm:prSet presAssocID="{04F11DA4-D119-4825-99C1-D270B439DF53}" presName="rootConnector" presStyleLbl="node2" presStyleIdx="0" presStyleCnt="3"/>
      <dgm:spPr/>
      <dgm:t>
        <a:bodyPr/>
        <a:lstStyle/>
        <a:p>
          <a:endParaRPr lang="zh-CN" altLang="en-US"/>
        </a:p>
      </dgm:t>
    </dgm:pt>
    <dgm:pt modelId="{C9E5CF05-A80C-4636-8C9B-66B2D33BCA8A}" type="pres">
      <dgm:prSet presAssocID="{04F11DA4-D119-4825-99C1-D270B439DF53}" presName="hierChild4" presStyleCnt="0"/>
      <dgm:spPr/>
    </dgm:pt>
    <dgm:pt modelId="{20D3FEDC-8E38-4FDF-B428-4CCF40BFF366}" type="pres">
      <dgm:prSet presAssocID="{04F11DA4-D119-4825-99C1-D270B439DF53}" presName="hierChild5" presStyleCnt="0"/>
      <dgm:spPr/>
    </dgm:pt>
    <dgm:pt modelId="{581C2CF1-CF24-4E35-B097-D1634753774C}" type="pres">
      <dgm:prSet presAssocID="{6E600E5D-CC0C-4193-9F04-30F0B889A4D1}" presName="Name35" presStyleLbl="parChTrans1D2" presStyleIdx="1" presStyleCnt="3"/>
      <dgm:spPr/>
      <dgm:t>
        <a:bodyPr/>
        <a:lstStyle/>
        <a:p>
          <a:endParaRPr lang="zh-CN" altLang="en-US"/>
        </a:p>
      </dgm:t>
    </dgm:pt>
    <dgm:pt modelId="{F5792A53-2E34-4993-8127-F0B9D4079DA3}" type="pres">
      <dgm:prSet presAssocID="{325C1C0A-A851-447B-85D2-85A917E05F9B}" presName="hierRoot2" presStyleCnt="0">
        <dgm:presLayoutVars>
          <dgm:hierBranch/>
        </dgm:presLayoutVars>
      </dgm:prSet>
      <dgm:spPr/>
    </dgm:pt>
    <dgm:pt modelId="{02D134EC-D1AB-466D-B307-920F0881648C}" type="pres">
      <dgm:prSet presAssocID="{325C1C0A-A851-447B-85D2-85A917E05F9B}" presName="rootComposite" presStyleCnt="0"/>
      <dgm:spPr/>
    </dgm:pt>
    <dgm:pt modelId="{D5023031-3B53-44A1-9B47-C3FEEF9E8D4C}" type="pres">
      <dgm:prSet presAssocID="{325C1C0A-A851-447B-85D2-85A917E05F9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20AAE06-AE05-4C5E-92F8-BCAC44710BF4}" type="pres">
      <dgm:prSet presAssocID="{325C1C0A-A851-447B-85D2-85A917E05F9B}" presName="rootConnector" presStyleLbl="node2" presStyleIdx="1" presStyleCnt="3"/>
      <dgm:spPr/>
      <dgm:t>
        <a:bodyPr/>
        <a:lstStyle/>
        <a:p>
          <a:endParaRPr lang="zh-CN" altLang="en-US"/>
        </a:p>
      </dgm:t>
    </dgm:pt>
    <dgm:pt modelId="{A94750B3-0ED1-40EF-8C6E-6621EA1B1BC8}" type="pres">
      <dgm:prSet presAssocID="{325C1C0A-A851-447B-85D2-85A917E05F9B}" presName="hierChild4" presStyleCnt="0"/>
      <dgm:spPr/>
    </dgm:pt>
    <dgm:pt modelId="{2BEC9B23-0160-4EBB-894F-4A6B2E1F57DE}" type="pres">
      <dgm:prSet presAssocID="{325C1C0A-A851-447B-85D2-85A917E05F9B}" presName="hierChild5" presStyleCnt="0"/>
      <dgm:spPr/>
    </dgm:pt>
    <dgm:pt modelId="{2CE8C209-190D-4992-870E-2F5617499C97}" type="pres">
      <dgm:prSet presAssocID="{DABBE71E-3E62-4722-B7F9-77C7FB46F2B3}" presName="Name35" presStyleLbl="parChTrans1D2" presStyleIdx="2" presStyleCnt="3"/>
      <dgm:spPr/>
      <dgm:t>
        <a:bodyPr/>
        <a:lstStyle/>
        <a:p>
          <a:endParaRPr lang="zh-CN" altLang="en-US"/>
        </a:p>
      </dgm:t>
    </dgm:pt>
    <dgm:pt modelId="{3CD9EF48-C63F-434B-B8E0-332F1C44B685}" type="pres">
      <dgm:prSet presAssocID="{4ABDF6BB-D9E8-4962-9B03-C61567A93D42}" presName="hierRoot2" presStyleCnt="0">
        <dgm:presLayoutVars>
          <dgm:hierBranch/>
        </dgm:presLayoutVars>
      </dgm:prSet>
      <dgm:spPr/>
    </dgm:pt>
    <dgm:pt modelId="{595B7A6D-EEB8-4A8B-A730-FDF739EDE1BD}" type="pres">
      <dgm:prSet presAssocID="{4ABDF6BB-D9E8-4962-9B03-C61567A93D42}" presName="rootComposite" presStyleCnt="0"/>
      <dgm:spPr/>
    </dgm:pt>
    <dgm:pt modelId="{50114F4C-B5C7-45C7-BF83-4A35DF3C1295}" type="pres">
      <dgm:prSet presAssocID="{4ABDF6BB-D9E8-4962-9B03-C61567A93D4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727CA6B-B25E-4BFE-9A40-090FD2A36AEA}" type="pres">
      <dgm:prSet presAssocID="{4ABDF6BB-D9E8-4962-9B03-C61567A93D42}" presName="rootConnector" presStyleLbl="node2" presStyleIdx="2" presStyleCnt="3"/>
      <dgm:spPr/>
      <dgm:t>
        <a:bodyPr/>
        <a:lstStyle/>
        <a:p>
          <a:endParaRPr lang="zh-CN" altLang="en-US"/>
        </a:p>
      </dgm:t>
    </dgm:pt>
    <dgm:pt modelId="{BDEB6D32-7B4E-45C4-9D81-3ED2DF1FCC70}" type="pres">
      <dgm:prSet presAssocID="{4ABDF6BB-D9E8-4962-9B03-C61567A93D42}" presName="hierChild4" presStyleCnt="0"/>
      <dgm:spPr/>
    </dgm:pt>
    <dgm:pt modelId="{5D8D67A7-488B-4EA8-86C1-90BD98C54050}" type="pres">
      <dgm:prSet presAssocID="{4ABDF6BB-D9E8-4962-9B03-C61567A93D42}" presName="hierChild5" presStyleCnt="0"/>
      <dgm:spPr/>
    </dgm:pt>
    <dgm:pt modelId="{EB84E708-F6E5-43E1-94FF-61BE6B2B3C1B}" type="pres">
      <dgm:prSet presAssocID="{8B857F23-DC84-40A5-9867-B5504522A348}" presName="hierChild3" presStyleCnt="0"/>
      <dgm:spPr/>
    </dgm:pt>
  </dgm:ptLst>
  <dgm:cxnLst>
    <dgm:cxn modelId="{4878CF22-DA2C-4230-B8A5-89A87FBD48EC}" type="presOf" srcId="{04F11DA4-D119-4825-99C1-D270B439DF53}" destId="{4CCD75B2-14F4-49BF-97E3-046F26C330DC}" srcOrd="1" destOrd="0" presId="urn:microsoft.com/office/officeart/2005/8/layout/orgChart1"/>
    <dgm:cxn modelId="{1BBF5F3B-2B7F-4354-9263-4EECC0B1DEEE}" type="presOf" srcId="{8B857F23-DC84-40A5-9867-B5504522A348}" destId="{CA73B268-EC62-4DF5-9990-13DCD832CE37}" srcOrd="1" destOrd="0" presId="urn:microsoft.com/office/officeart/2005/8/layout/orgChart1"/>
    <dgm:cxn modelId="{C27ED1EA-659F-492D-9178-0D02773EE89C}" type="presOf" srcId="{8B857F23-DC84-40A5-9867-B5504522A348}" destId="{FE141707-04F7-4752-A3E1-CA7B740984F0}" srcOrd="0" destOrd="0" presId="urn:microsoft.com/office/officeart/2005/8/layout/orgChart1"/>
    <dgm:cxn modelId="{D59D3E16-EEE1-470B-86D8-228351F000B7}" srcId="{8B857F23-DC84-40A5-9867-B5504522A348}" destId="{04F11DA4-D119-4825-99C1-D270B439DF53}" srcOrd="0" destOrd="0" parTransId="{54AC8C61-FFCC-41E7-94B1-57297B4C772E}" sibTransId="{FAB79D94-5EAF-4454-9225-76A33710EAA2}"/>
    <dgm:cxn modelId="{5A0BB096-520B-4119-905C-9EBFC4502604}" type="presOf" srcId="{5077E3CD-996B-4A28-B90C-27377A909828}" destId="{E5A745AD-7014-42F0-959F-526A1C18236A}" srcOrd="0" destOrd="0" presId="urn:microsoft.com/office/officeart/2005/8/layout/orgChart1"/>
    <dgm:cxn modelId="{3A246B59-0855-4B85-9E5B-B5EC6D815B0C}" type="presOf" srcId="{325C1C0A-A851-447B-85D2-85A917E05F9B}" destId="{D5023031-3B53-44A1-9B47-C3FEEF9E8D4C}" srcOrd="0" destOrd="0" presId="urn:microsoft.com/office/officeart/2005/8/layout/orgChart1"/>
    <dgm:cxn modelId="{4F927C98-9B4B-4ACA-A124-1318D07255E0}" srcId="{8B857F23-DC84-40A5-9867-B5504522A348}" destId="{325C1C0A-A851-447B-85D2-85A917E05F9B}" srcOrd="1" destOrd="0" parTransId="{6E600E5D-CC0C-4193-9F04-30F0B889A4D1}" sibTransId="{DC2FD0E2-887D-4C70-B074-AB20D1789D8D}"/>
    <dgm:cxn modelId="{E35E1FE6-C145-4B05-9687-4EA49802D43B}" type="presOf" srcId="{4ABDF6BB-D9E8-4962-9B03-C61567A93D42}" destId="{0727CA6B-B25E-4BFE-9A40-090FD2A36AEA}" srcOrd="1" destOrd="0" presId="urn:microsoft.com/office/officeart/2005/8/layout/orgChart1"/>
    <dgm:cxn modelId="{AAC21B46-4EB7-4395-8F92-421E4CC60108}" type="presOf" srcId="{325C1C0A-A851-447B-85D2-85A917E05F9B}" destId="{C20AAE06-AE05-4C5E-92F8-BCAC44710BF4}" srcOrd="1" destOrd="0" presId="urn:microsoft.com/office/officeart/2005/8/layout/orgChart1"/>
    <dgm:cxn modelId="{83E2095F-6098-4AE7-97CB-3B19E4C1B2EB}" type="presOf" srcId="{04F11DA4-D119-4825-99C1-D270B439DF53}" destId="{B3687EA4-A334-44AA-AF20-A310C821C28F}" srcOrd="0" destOrd="0" presId="urn:microsoft.com/office/officeart/2005/8/layout/orgChart1"/>
    <dgm:cxn modelId="{21FD7A53-C59D-4D73-8D68-E99C4FFEE1E4}" type="presOf" srcId="{6E600E5D-CC0C-4193-9F04-30F0B889A4D1}" destId="{581C2CF1-CF24-4E35-B097-D1634753774C}" srcOrd="0" destOrd="0" presId="urn:microsoft.com/office/officeart/2005/8/layout/orgChart1"/>
    <dgm:cxn modelId="{DF8AC497-55DB-4528-85DE-9C575BD9A039}" srcId="{8B857F23-DC84-40A5-9867-B5504522A348}" destId="{4ABDF6BB-D9E8-4962-9B03-C61567A93D42}" srcOrd="2" destOrd="0" parTransId="{DABBE71E-3E62-4722-B7F9-77C7FB46F2B3}" sibTransId="{1247F71E-26A4-44D8-8FBD-D0EA646F4B88}"/>
    <dgm:cxn modelId="{E2592CD3-80F8-4B91-8F88-6C119077267C}" type="presOf" srcId="{4ABDF6BB-D9E8-4962-9B03-C61567A93D42}" destId="{50114F4C-B5C7-45C7-BF83-4A35DF3C1295}" srcOrd="0" destOrd="0" presId="urn:microsoft.com/office/officeart/2005/8/layout/orgChart1"/>
    <dgm:cxn modelId="{8FC7FFD0-2B4D-4848-B449-DC13ECE0C204}" type="presOf" srcId="{54AC8C61-FFCC-41E7-94B1-57297B4C772E}" destId="{77D33C9B-28DD-414F-A385-561DA02D05AF}" srcOrd="0" destOrd="0" presId="urn:microsoft.com/office/officeart/2005/8/layout/orgChart1"/>
    <dgm:cxn modelId="{83CA20E8-5E2D-4017-AE57-691CD68E343F}" srcId="{5077E3CD-996B-4A28-B90C-27377A909828}" destId="{8B857F23-DC84-40A5-9867-B5504522A348}" srcOrd="0" destOrd="0" parTransId="{A7D93A4F-872D-4514-8545-1729DE880FBA}" sibTransId="{E5E1EC75-7D83-4ECC-A86C-FF3BED07A85B}"/>
    <dgm:cxn modelId="{CD2D7E5D-F872-42AC-BB27-C26361CC2E93}" type="presOf" srcId="{DABBE71E-3E62-4722-B7F9-77C7FB46F2B3}" destId="{2CE8C209-190D-4992-870E-2F5617499C97}" srcOrd="0" destOrd="0" presId="urn:microsoft.com/office/officeart/2005/8/layout/orgChart1"/>
    <dgm:cxn modelId="{4A4D5FC8-E1E8-4D48-BCE6-740EDBDE8972}" type="presParOf" srcId="{E5A745AD-7014-42F0-959F-526A1C18236A}" destId="{294D74B8-48A2-4B9C-9838-F97D88FEB76A}" srcOrd="0" destOrd="0" presId="urn:microsoft.com/office/officeart/2005/8/layout/orgChart1"/>
    <dgm:cxn modelId="{F2D69E52-3C0B-4853-BED7-74277DEB52DF}" type="presParOf" srcId="{294D74B8-48A2-4B9C-9838-F97D88FEB76A}" destId="{445E5005-BE76-4ED4-9EC1-100DF3CF71BD}" srcOrd="0" destOrd="0" presId="urn:microsoft.com/office/officeart/2005/8/layout/orgChart1"/>
    <dgm:cxn modelId="{DBD2402B-ABDE-49D8-8EC9-B83EF8B02515}" type="presParOf" srcId="{445E5005-BE76-4ED4-9EC1-100DF3CF71BD}" destId="{FE141707-04F7-4752-A3E1-CA7B740984F0}" srcOrd="0" destOrd="0" presId="urn:microsoft.com/office/officeart/2005/8/layout/orgChart1"/>
    <dgm:cxn modelId="{708751FF-82F7-43FB-B586-7101902A785D}" type="presParOf" srcId="{445E5005-BE76-4ED4-9EC1-100DF3CF71BD}" destId="{CA73B268-EC62-4DF5-9990-13DCD832CE37}" srcOrd="1" destOrd="0" presId="urn:microsoft.com/office/officeart/2005/8/layout/orgChart1"/>
    <dgm:cxn modelId="{EBF70B7F-55EE-4534-857B-0CA69B818024}" type="presParOf" srcId="{294D74B8-48A2-4B9C-9838-F97D88FEB76A}" destId="{E142F98B-4DE1-47AA-B092-7322DF4BED90}" srcOrd="1" destOrd="0" presId="urn:microsoft.com/office/officeart/2005/8/layout/orgChart1"/>
    <dgm:cxn modelId="{018CDB35-E954-43AB-B0ED-8CA63347F145}" type="presParOf" srcId="{E142F98B-4DE1-47AA-B092-7322DF4BED90}" destId="{77D33C9B-28DD-414F-A385-561DA02D05AF}" srcOrd="0" destOrd="0" presId="urn:microsoft.com/office/officeart/2005/8/layout/orgChart1"/>
    <dgm:cxn modelId="{F7715FA0-D544-4E1E-852E-45032747A4E4}" type="presParOf" srcId="{E142F98B-4DE1-47AA-B092-7322DF4BED90}" destId="{E5CC2A80-2FED-4DA2-ABAD-D809CA50AC80}" srcOrd="1" destOrd="0" presId="urn:microsoft.com/office/officeart/2005/8/layout/orgChart1"/>
    <dgm:cxn modelId="{4EACD25D-3A60-49D4-8810-D065ED730CFA}" type="presParOf" srcId="{E5CC2A80-2FED-4DA2-ABAD-D809CA50AC80}" destId="{4D9469B4-7764-4345-88EB-C8C034032DDC}" srcOrd="0" destOrd="0" presId="urn:microsoft.com/office/officeart/2005/8/layout/orgChart1"/>
    <dgm:cxn modelId="{2E3D004E-9927-48B1-B0C4-BA7B17694433}" type="presParOf" srcId="{4D9469B4-7764-4345-88EB-C8C034032DDC}" destId="{B3687EA4-A334-44AA-AF20-A310C821C28F}" srcOrd="0" destOrd="0" presId="urn:microsoft.com/office/officeart/2005/8/layout/orgChart1"/>
    <dgm:cxn modelId="{9C08FA47-B57F-4DE2-9847-A43BC2C177F3}" type="presParOf" srcId="{4D9469B4-7764-4345-88EB-C8C034032DDC}" destId="{4CCD75B2-14F4-49BF-97E3-046F26C330DC}" srcOrd="1" destOrd="0" presId="urn:microsoft.com/office/officeart/2005/8/layout/orgChart1"/>
    <dgm:cxn modelId="{3C5C8451-D954-4777-82E2-3F01FC8818EB}" type="presParOf" srcId="{E5CC2A80-2FED-4DA2-ABAD-D809CA50AC80}" destId="{C9E5CF05-A80C-4636-8C9B-66B2D33BCA8A}" srcOrd="1" destOrd="0" presId="urn:microsoft.com/office/officeart/2005/8/layout/orgChart1"/>
    <dgm:cxn modelId="{BDBC2AC8-500B-4579-8EE6-B807D3015E69}" type="presParOf" srcId="{E5CC2A80-2FED-4DA2-ABAD-D809CA50AC80}" destId="{20D3FEDC-8E38-4FDF-B428-4CCF40BFF366}" srcOrd="2" destOrd="0" presId="urn:microsoft.com/office/officeart/2005/8/layout/orgChart1"/>
    <dgm:cxn modelId="{1BFDF156-A80B-470C-A267-73D3C0168173}" type="presParOf" srcId="{E142F98B-4DE1-47AA-B092-7322DF4BED90}" destId="{581C2CF1-CF24-4E35-B097-D1634753774C}" srcOrd="2" destOrd="0" presId="urn:microsoft.com/office/officeart/2005/8/layout/orgChart1"/>
    <dgm:cxn modelId="{A7F78206-0B4A-4C74-9D66-DB9BF808C5B4}" type="presParOf" srcId="{E142F98B-4DE1-47AA-B092-7322DF4BED90}" destId="{F5792A53-2E34-4993-8127-F0B9D4079DA3}" srcOrd="3" destOrd="0" presId="urn:microsoft.com/office/officeart/2005/8/layout/orgChart1"/>
    <dgm:cxn modelId="{A018F4BC-3F3F-4540-ABB1-C6DDA799F82F}" type="presParOf" srcId="{F5792A53-2E34-4993-8127-F0B9D4079DA3}" destId="{02D134EC-D1AB-466D-B307-920F0881648C}" srcOrd="0" destOrd="0" presId="urn:microsoft.com/office/officeart/2005/8/layout/orgChart1"/>
    <dgm:cxn modelId="{813FABED-8329-4664-9B2C-6E91EC700308}" type="presParOf" srcId="{02D134EC-D1AB-466D-B307-920F0881648C}" destId="{D5023031-3B53-44A1-9B47-C3FEEF9E8D4C}" srcOrd="0" destOrd="0" presId="urn:microsoft.com/office/officeart/2005/8/layout/orgChart1"/>
    <dgm:cxn modelId="{FEA1D036-F87C-45CD-965F-372B8CD8657D}" type="presParOf" srcId="{02D134EC-D1AB-466D-B307-920F0881648C}" destId="{C20AAE06-AE05-4C5E-92F8-BCAC44710BF4}" srcOrd="1" destOrd="0" presId="urn:microsoft.com/office/officeart/2005/8/layout/orgChart1"/>
    <dgm:cxn modelId="{9492FC27-7EBD-497D-A325-72C0E5B07C6C}" type="presParOf" srcId="{F5792A53-2E34-4993-8127-F0B9D4079DA3}" destId="{A94750B3-0ED1-40EF-8C6E-6621EA1B1BC8}" srcOrd="1" destOrd="0" presId="urn:microsoft.com/office/officeart/2005/8/layout/orgChart1"/>
    <dgm:cxn modelId="{33235E35-E7FA-4F74-AFA7-3A5FF5990A25}" type="presParOf" srcId="{F5792A53-2E34-4993-8127-F0B9D4079DA3}" destId="{2BEC9B23-0160-4EBB-894F-4A6B2E1F57DE}" srcOrd="2" destOrd="0" presId="urn:microsoft.com/office/officeart/2005/8/layout/orgChart1"/>
    <dgm:cxn modelId="{014E6C45-18F5-4BA8-AEF4-8CDB6B0C987D}" type="presParOf" srcId="{E142F98B-4DE1-47AA-B092-7322DF4BED90}" destId="{2CE8C209-190D-4992-870E-2F5617499C97}" srcOrd="4" destOrd="0" presId="urn:microsoft.com/office/officeart/2005/8/layout/orgChart1"/>
    <dgm:cxn modelId="{53E64032-E77F-4FA1-95BB-53EFB1677CBF}" type="presParOf" srcId="{E142F98B-4DE1-47AA-B092-7322DF4BED90}" destId="{3CD9EF48-C63F-434B-B8E0-332F1C44B685}" srcOrd="5" destOrd="0" presId="urn:microsoft.com/office/officeart/2005/8/layout/orgChart1"/>
    <dgm:cxn modelId="{530BB92A-7E33-4BD7-A6E0-4D753CF7A523}" type="presParOf" srcId="{3CD9EF48-C63F-434B-B8E0-332F1C44B685}" destId="{595B7A6D-EEB8-4A8B-A730-FDF739EDE1BD}" srcOrd="0" destOrd="0" presId="urn:microsoft.com/office/officeart/2005/8/layout/orgChart1"/>
    <dgm:cxn modelId="{5844DE44-9C39-415B-8F79-7E078E7913FC}" type="presParOf" srcId="{595B7A6D-EEB8-4A8B-A730-FDF739EDE1BD}" destId="{50114F4C-B5C7-45C7-BF83-4A35DF3C1295}" srcOrd="0" destOrd="0" presId="urn:microsoft.com/office/officeart/2005/8/layout/orgChart1"/>
    <dgm:cxn modelId="{0DBCB3E0-F971-427A-B241-3677C91DA12D}" type="presParOf" srcId="{595B7A6D-EEB8-4A8B-A730-FDF739EDE1BD}" destId="{0727CA6B-B25E-4BFE-9A40-090FD2A36AEA}" srcOrd="1" destOrd="0" presId="urn:microsoft.com/office/officeart/2005/8/layout/orgChart1"/>
    <dgm:cxn modelId="{C5543332-1DA9-4D2D-B928-40838DCD0B68}" type="presParOf" srcId="{3CD9EF48-C63F-434B-B8E0-332F1C44B685}" destId="{BDEB6D32-7B4E-45C4-9D81-3ED2DF1FCC70}" srcOrd="1" destOrd="0" presId="urn:microsoft.com/office/officeart/2005/8/layout/orgChart1"/>
    <dgm:cxn modelId="{C1124518-DE07-457D-9823-508D191651F9}" type="presParOf" srcId="{3CD9EF48-C63F-434B-B8E0-332F1C44B685}" destId="{5D8D67A7-488B-4EA8-86C1-90BD98C54050}" srcOrd="2" destOrd="0" presId="urn:microsoft.com/office/officeart/2005/8/layout/orgChart1"/>
    <dgm:cxn modelId="{671C51E9-B2D2-4DE7-B179-7982E431D0F4}" type="presParOf" srcId="{294D74B8-48A2-4B9C-9838-F97D88FEB76A}" destId="{EB84E708-F6E5-43E1-94FF-61BE6B2B3C1B}" srcOrd="2" destOrd="0" presId="urn:microsoft.com/office/officeart/2005/8/layout/orgChart1"/>
  </dgm:cxnLst>
  <dgm:bg>
    <a:solidFill>
      <a:schemeClr val="bg1"/>
    </a:solidFill>
  </dgm:bg>
  <dgm:whole>
    <a:ln>
      <a:solidFill>
        <a:schemeClr val="accent1"/>
      </a:solidFill>
    </a:ln>
  </dgm:whole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38E7B4-D6E2-4037-A855-F292AF22FA98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</dgm:pt>
    <dgm:pt modelId="{3F701C5C-8974-48D5-A478-1495030D84F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sz="2000" b="0" i="0" u="none" strike="noStrike" cap="none" normalizeH="0" baseline="0" dirty="0" smtClean="0">
              <a:ln/>
              <a:effectLst/>
              <a:latin typeface="Arial" pitchFamily="34" charset="0"/>
              <a:ea typeface="宋体" pitchFamily="2" charset="-122"/>
            </a:rPr>
            <a:t>太阳</a:t>
          </a:r>
          <a:endParaRPr kumimoji="0" lang="zh-CN" altLang="en-US" sz="2000" b="1" i="0" u="none" strike="noStrike" cap="none" normalizeH="0" baseline="0" dirty="0" smtClean="0">
            <a:ln/>
            <a:effectLst/>
            <a:latin typeface="Arial" pitchFamily="34" charset="0"/>
            <a:ea typeface="宋体" pitchFamily="2" charset="-122"/>
          </a:endParaRPr>
        </a:p>
      </dgm:t>
    </dgm:pt>
    <dgm:pt modelId="{E9EA78E1-6BE2-4A91-8966-34E5C37C6F90}" type="parTrans" cxnId="{C5C0D474-FD40-4305-8825-2252887D0F7C}">
      <dgm:prSet/>
      <dgm:spPr/>
      <dgm:t>
        <a:bodyPr/>
        <a:lstStyle/>
        <a:p>
          <a:endParaRPr lang="zh-CN" altLang="en-US" sz="2000"/>
        </a:p>
      </dgm:t>
    </dgm:pt>
    <dgm:pt modelId="{A4ABA83D-878D-4EA9-B096-1B7F2E44B999}" type="sibTrans" cxnId="{C5C0D474-FD40-4305-8825-2252887D0F7C}">
      <dgm:prSet/>
      <dgm:spPr/>
      <dgm:t>
        <a:bodyPr/>
        <a:lstStyle/>
        <a:p>
          <a:endParaRPr lang="zh-CN" altLang="en-US" sz="2000"/>
        </a:p>
      </dgm:t>
    </dgm:pt>
    <dgm:pt modelId="{21584BBF-B6B5-451F-A7B9-09450D9963C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sz="2000" b="0" i="0" u="none" strike="noStrike" cap="none" normalizeH="0" baseline="0" dirty="0" smtClean="0">
              <a:ln/>
              <a:effectLst/>
              <a:latin typeface="Arial" pitchFamily="34" charset="0"/>
              <a:ea typeface="宋体" pitchFamily="2" charset="-122"/>
            </a:rPr>
            <a:t>特 点</a:t>
          </a:r>
          <a:endParaRPr kumimoji="0" lang="zh-CN" altLang="en-US" sz="2000" b="1" i="0" u="none" strike="noStrike" cap="none" normalizeH="0" baseline="0" dirty="0" smtClean="0">
            <a:ln/>
            <a:effectLst/>
            <a:latin typeface="Arial" pitchFamily="34" charset="0"/>
            <a:ea typeface="宋体" pitchFamily="2" charset="-122"/>
          </a:endParaRPr>
        </a:p>
      </dgm:t>
    </dgm:pt>
    <dgm:pt modelId="{6660B51B-C04D-4410-A3F9-442837228F31}" type="parTrans" cxnId="{ADE989DF-5CA5-4C9B-B346-9A7964A118CC}">
      <dgm:prSet/>
      <dgm:spPr/>
      <dgm:t>
        <a:bodyPr/>
        <a:lstStyle/>
        <a:p>
          <a:endParaRPr lang="zh-CN" altLang="en-US" sz="2000"/>
        </a:p>
      </dgm:t>
    </dgm:pt>
    <dgm:pt modelId="{76A9A5E2-6CED-438F-88A9-9CC74938C4BC}" type="sibTrans" cxnId="{ADE989DF-5CA5-4C9B-B346-9A7964A118CC}">
      <dgm:prSet/>
      <dgm:spPr/>
      <dgm:t>
        <a:bodyPr/>
        <a:lstStyle/>
        <a:p>
          <a:endParaRPr lang="zh-CN" altLang="en-US" sz="2000"/>
        </a:p>
      </dgm:t>
    </dgm:pt>
    <dgm:pt modelId="{437A6ABE-A1F0-4F14-88A5-8396F43479D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sz="2000" b="0" i="0" u="none" strike="noStrike" cap="none" normalizeH="0" baseline="0" dirty="0" smtClean="0">
              <a:ln/>
              <a:effectLst/>
              <a:latin typeface="Arial" pitchFamily="34" charset="0"/>
              <a:ea typeface="宋体" pitchFamily="2" charset="-122"/>
            </a:rPr>
            <a:t>远</a:t>
          </a:r>
          <a:endParaRPr kumimoji="0" lang="zh-CN" altLang="en-US" sz="2000" b="1" i="0" u="none" strike="noStrike" cap="none" normalizeH="0" baseline="0" dirty="0" smtClean="0">
            <a:ln/>
            <a:effectLst/>
            <a:latin typeface="Arial" pitchFamily="34" charset="0"/>
            <a:ea typeface="宋体" pitchFamily="2" charset="-122"/>
          </a:endParaRPr>
        </a:p>
      </dgm:t>
    </dgm:pt>
    <dgm:pt modelId="{2C532C22-3F28-4C0F-A92F-FA88194A0FFA}" type="parTrans" cxnId="{D77A1E0E-1399-4346-84BE-D7C984C1C958}">
      <dgm:prSet/>
      <dgm:spPr/>
      <dgm:t>
        <a:bodyPr/>
        <a:lstStyle/>
        <a:p>
          <a:endParaRPr lang="zh-CN" altLang="en-US" sz="2000"/>
        </a:p>
      </dgm:t>
    </dgm:pt>
    <dgm:pt modelId="{24A9CF06-DB34-419E-A833-B57A67E9A4C7}" type="sibTrans" cxnId="{D77A1E0E-1399-4346-84BE-D7C984C1C958}">
      <dgm:prSet/>
      <dgm:spPr/>
      <dgm:t>
        <a:bodyPr/>
        <a:lstStyle/>
        <a:p>
          <a:endParaRPr lang="zh-CN" altLang="en-US" sz="2000"/>
        </a:p>
      </dgm:t>
    </dgm:pt>
    <dgm:pt modelId="{9B8EE4EC-FD10-4EEB-B994-71EEF253159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sz="2000" b="0" i="0" u="none" strike="noStrike" cap="none" normalizeH="0" baseline="0" dirty="0" smtClean="0">
              <a:ln/>
              <a:effectLst/>
              <a:latin typeface="Arial" pitchFamily="34" charset="0"/>
              <a:ea typeface="宋体" pitchFamily="2" charset="-122"/>
            </a:rPr>
            <a:t>大</a:t>
          </a:r>
          <a:endParaRPr kumimoji="0" lang="zh-CN" altLang="en-US" sz="2000" b="1" i="0" u="none" strike="noStrike" cap="none" normalizeH="0" baseline="0" dirty="0" smtClean="0">
            <a:ln/>
            <a:effectLst/>
            <a:latin typeface="Arial" pitchFamily="34" charset="0"/>
            <a:ea typeface="宋体" pitchFamily="2" charset="-122"/>
          </a:endParaRPr>
        </a:p>
      </dgm:t>
    </dgm:pt>
    <dgm:pt modelId="{9EF2BF9D-98AB-4D38-8B82-CFE283BCA3A6}" type="parTrans" cxnId="{16BD13ED-9C7E-43B1-8978-5E8333311DC4}">
      <dgm:prSet/>
      <dgm:spPr/>
      <dgm:t>
        <a:bodyPr/>
        <a:lstStyle/>
        <a:p>
          <a:endParaRPr lang="zh-CN" altLang="en-US" sz="2000"/>
        </a:p>
      </dgm:t>
    </dgm:pt>
    <dgm:pt modelId="{5D965025-E431-4FE0-8A6C-4C863CE3CDD6}" type="sibTrans" cxnId="{16BD13ED-9C7E-43B1-8978-5E8333311DC4}">
      <dgm:prSet/>
      <dgm:spPr/>
      <dgm:t>
        <a:bodyPr/>
        <a:lstStyle/>
        <a:p>
          <a:endParaRPr lang="zh-CN" altLang="en-US" sz="2000"/>
        </a:p>
      </dgm:t>
    </dgm:pt>
    <dgm:pt modelId="{B2C0A8D3-4E23-4F50-B491-7A43249BABE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sz="2000" b="0" i="0" u="none" strike="noStrike" cap="none" normalizeH="0" baseline="0" dirty="0" smtClean="0">
              <a:ln/>
              <a:effectLst/>
              <a:latin typeface="Arial" pitchFamily="34" charset="0"/>
              <a:ea typeface="宋体" pitchFamily="2" charset="-122"/>
            </a:rPr>
            <a:t>热</a:t>
          </a:r>
          <a:endParaRPr kumimoji="0" lang="zh-CN" altLang="en-US" sz="2000" b="1" i="0" u="none" strike="noStrike" cap="none" normalizeH="0" baseline="0" dirty="0" smtClean="0">
            <a:ln/>
            <a:effectLst/>
            <a:latin typeface="Arial" pitchFamily="34" charset="0"/>
            <a:ea typeface="宋体" pitchFamily="2" charset="-122"/>
          </a:endParaRPr>
        </a:p>
      </dgm:t>
    </dgm:pt>
    <dgm:pt modelId="{AD5D8F62-DF00-4B42-A044-4C6A4190F993}" type="parTrans" cxnId="{609F4344-725B-445F-867B-17FAB3214C12}">
      <dgm:prSet/>
      <dgm:spPr/>
      <dgm:t>
        <a:bodyPr/>
        <a:lstStyle/>
        <a:p>
          <a:endParaRPr lang="zh-CN" altLang="en-US" sz="2000"/>
        </a:p>
      </dgm:t>
    </dgm:pt>
    <dgm:pt modelId="{949AC70B-5846-4F14-A3EB-B5C3DC8E4314}" type="sibTrans" cxnId="{609F4344-725B-445F-867B-17FAB3214C12}">
      <dgm:prSet/>
      <dgm:spPr/>
      <dgm:t>
        <a:bodyPr/>
        <a:lstStyle/>
        <a:p>
          <a:endParaRPr lang="zh-CN" altLang="en-US" sz="2000"/>
        </a:p>
      </dgm:t>
    </dgm:pt>
    <dgm:pt modelId="{679C19C2-7D18-47EE-B534-6D2C5F682BD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sz="2000" b="0" i="0" u="none" strike="noStrike" cap="none" normalizeH="0" baseline="0" dirty="0" smtClean="0">
              <a:ln/>
              <a:effectLst/>
              <a:latin typeface="Arial" pitchFamily="34" charset="0"/>
              <a:ea typeface="宋体" pitchFamily="2" charset="-122"/>
            </a:rPr>
            <a:t>关 系</a:t>
          </a:r>
          <a:endParaRPr kumimoji="0" lang="zh-CN" altLang="en-US" sz="2000" b="1" i="0" u="none" strike="noStrike" cap="none" normalizeH="0" baseline="0" dirty="0" smtClean="0">
            <a:ln/>
            <a:effectLst/>
            <a:latin typeface="Arial" pitchFamily="34" charset="0"/>
            <a:ea typeface="宋体" pitchFamily="2" charset="-122"/>
          </a:endParaRPr>
        </a:p>
      </dgm:t>
    </dgm:pt>
    <dgm:pt modelId="{BBED8AA1-F364-424C-B206-DBACD55DD67C}" type="parTrans" cxnId="{1F2BC569-F626-45E1-B2BC-3AEC0B0C90E2}">
      <dgm:prSet/>
      <dgm:spPr/>
      <dgm:t>
        <a:bodyPr/>
        <a:lstStyle/>
        <a:p>
          <a:endParaRPr lang="zh-CN" altLang="en-US" sz="2000"/>
        </a:p>
      </dgm:t>
    </dgm:pt>
    <dgm:pt modelId="{2AA35E0F-8203-4AA5-9B75-ADA2DE554078}" type="sibTrans" cxnId="{1F2BC569-F626-45E1-B2BC-3AEC0B0C90E2}">
      <dgm:prSet/>
      <dgm:spPr/>
      <dgm:t>
        <a:bodyPr/>
        <a:lstStyle/>
        <a:p>
          <a:endParaRPr lang="zh-CN" altLang="en-US" sz="2000"/>
        </a:p>
      </dgm:t>
    </dgm:pt>
    <dgm:pt modelId="{5D08AAD6-F76E-44C2-B651-B3BC17A44D0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zh-CN" altLang="en-US" sz="2000" b="0" i="0" u="none" strike="noStrike" cap="none" normalizeH="0" baseline="0" dirty="0" smtClean="0">
            <a:ln/>
            <a:effectLst/>
            <a:latin typeface="宋体" pitchFamily="2" charset="-122"/>
            <a:ea typeface="宋体" pitchFamily="2" charset="-122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zh-CN" altLang="en-US" sz="2000" b="0" i="0" u="none" strike="noStrike" cap="none" normalizeH="0" baseline="0" dirty="0" smtClean="0">
            <a:ln/>
            <a:effectLst/>
            <a:latin typeface="宋体" pitchFamily="2" charset="-122"/>
            <a:ea typeface="宋体" pitchFamily="2" charset="-122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sz="2000" b="0" i="0" u="none" strike="noStrike" cap="none" normalizeH="0" baseline="0" dirty="0" smtClean="0">
              <a:ln/>
              <a:effectLst/>
              <a:latin typeface="Calibri" pitchFamily="34" charset="0"/>
              <a:ea typeface="宋体" pitchFamily="2" charset="-122"/>
            </a:rPr>
            <a:t>防治疾病</a:t>
          </a:r>
          <a:r>
            <a:rPr kumimoji="0" lang="zh-CN" altLang="en-US" sz="2000" b="0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/>
          </a:r>
          <a:br>
            <a:rPr kumimoji="0" lang="zh-CN" altLang="en-US" sz="2000" b="0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</a:br>
          <a:r>
            <a:rPr kumimoji="0" lang="zh-CN" altLang="en-US" sz="2000" b="0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/>
          </a:r>
          <a:br>
            <a:rPr kumimoji="0" lang="zh-CN" altLang="en-US" sz="2000" b="0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</a:br>
          <a:endParaRPr kumimoji="0" lang="zh-CN" altLang="en-US" sz="2000" b="1" i="0" u="none" strike="noStrike" cap="none" normalizeH="0" baseline="0" dirty="0" smtClean="0">
            <a:ln/>
            <a:effectLst/>
            <a:latin typeface="Arial" pitchFamily="34" charset="0"/>
            <a:ea typeface="宋体" pitchFamily="2" charset="-122"/>
          </a:endParaRPr>
        </a:p>
      </dgm:t>
    </dgm:pt>
    <dgm:pt modelId="{903269EF-68EF-433A-B461-7729F5DA5DD2}" type="parTrans" cxnId="{6BE88A7B-419E-48AE-9E52-15A7F938ABB6}">
      <dgm:prSet/>
      <dgm:spPr/>
      <dgm:t>
        <a:bodyPr/>
        <a:lstStyle/>
        <a:p>
          <a:endParaRPr lang="zh-CN" altLang="en-US" sz="2000"/>
        </a:p>
      </dgm:t>
    </dgm:pt>
    <dgm:pt modelId="{9769CE2B-1DDB-4E44-A8D3-8AF0998730F7}" type="sibTrans" cxnId="{6BE88A7B-419E-48AE-9E52-15A7F938ABB6}">
      <dgm:prSet/>
      <dgm:spPr/>
      <dgm:t>
        <a:bodyPr/>
        <a:lstStyle/>
        <a:p>
          <a:endParaRPr lang="zh-CN" altLang="en-US" sz="2000"/>
        </a:p>
      </dgm:t>
    </dgm:pt>
    <dgm:pt modelId="{64493B28-5137-4E50-A914-2ED88A903F1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sz="2000" b="0" i="0" u="none" strike="noStrike" cap="none" normalizeH="0" baseline="0" dirty="0" smtClean="0">
              <a:ln/>
              <a:effectLst/>
              <a:latin typeface="Calibri" pitchFamily="34" charset="0"/>
              <a:ea typeface="宋体" pitchFamily="2" charset="-122"/>
            </a:rPr>
            <a:t>云雨雪风</a:t>
          </a:r>
          <a:endParaRPr kumimoji="0" lang="zh-CN" altLang="en-US" sz="2000" b="1" i="0" u="none" strike="noStrike" cap="none" normalizeH="0" baseline="0" dirty="0" smtClean="0">
            <a:ln/>
            <a:effectLst/>
            <a:latin typeface="Arial" pitchFamily="34" charset="0"/>
            <a:ea typeface="宋体" pitchFamily="2" charset="-122"/>
          </a:endParaRPr>
        </a:p>
      </dgm:t>
    </dgm:pt>
    <dgm:pt modelId="{82F74166-5010-47C1-8BF3-F885E827624C}" type="parTrans" cxnId="{E86ED342-0AB9-49FE-A098-62EF6561D300}">
      <dgm:prSet/>
      <dgm:spPr/>
      <dgm:t>
        <a:bodyPr/>
        <a:lstStyle/>
        <a:p>
          <a:endParaRPr lang="zh-CN" altLang="en-US" sz="2000"/>
        </a:p>
      </dgm:t>
    </dgm:pt>
    <dgm:pt modelId="{D2A92274-F86A-4247-9D1D-EB3AB97D2E6F}" type="sibTrans" cxnId="{E86ED342-0AB9-49FE-A098-62EF6561D300}">
      <dgm:prSet/>
      <dgm:spPr/>
      <dgm:t>
        <a:bodyPr/>
        <a:lstStyle/>
        <a:p>
          <a:endParaRPr lang="zh-CN" altLang="en-US" sz="2000"/>
        </a:p>
      </dgm:t>
    </dgm:pt>
    <dgm:pt modelId="{2189DFDC-B38D-4CB6-BD6A-3248264DF03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sz="2000" b="0" i="0" u="none" strike="noStrike" cap="none" normalizeH="0" baseline="0" dirty="0" smtClean="0">
              <a:ln/>
              <a:effectLst/>
              <a:latin typeface="Calibri" pitchFamily="34" charset="0"/>
              <a:ea typeface="宋体" pitchFamily="2" charset="-122"/>
            </a:rPr>
            <a:t>动植物、矿物 </a:t>
          </a:r>
          <a:endParaRPr kumimoji="0" lang="zh-CN" altLang="en-US" sz="2000" b="1" i="0" u="none" strike="noStrike" cap="none" normalizeH="0" baseline="0" dirty="0" smtClean="0">
            <a:ln/>
            <a:effectLst/>
            <a:latin typeface="Arial" pitchFamily="34" charset="0"/>
            <a:ea typeface="宋体" pitchFamily="2" charset="-122"/>
          </a:endParaRPr>
        </a:p>
      </dgm:t>
    </dgm:pt>
    <dgm:pt modelId="{E89F109C-9DCD-41EA-A062-5E2029293072}" type="parTrans" cxnId="{75B0F78D-DCBE-43E1-BFD0-7E5D4FADE363}">
      <dgm:prSet/>
      <dgm:spPr/>
      <dgm:t>
        <a:bodyPr/>
        <a:lstStyle/>
        <a:p>
          <a:endParaRPr lang="zh-CN" altLang="en-US" sz="2000"/>
        </a:p>
      </dgm:t>
    </dgm:pt>
    <dgm:pt modelId="{2A1621C7-3761-4AA2-822F-854FED34CD25}" type="sibTrans" cxnId="{75B0F78D-DCBE-43E1-BFD0-7E5D4FADE363}">
      <dgm:prSet/>
      <dgm:spPr/>
      <dgm:t>
        <a:bodyPr/>
        <a:lstStyle/>
        <a:p>
          <a:endParaRPr lang="zh-CN" altLang="en-US" sz="2000"/>
        </a:p>
      </dgm:t>
    </dgm:pt>
    <dgm:pt modelId="{21C23E25-7C57-4BB5-A771-8EB3661ED20C}" type="pres">
      <dgm:prSet presAssocID="{1D38E7B4-D6E2-4037-A855-F292AF22FA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DE990A-56FB-45FD-930D-1DC0343505C0}" type="pres">
      <dgm:prSet presAssocID="{3F701C5C-8974-48D5-A478-1495030D84F7}" presName="hierRoot1" presStyleCnt="0">
        <dgm:presLayoutVars>
          <dgm:hierBranch/>
        </dgm:presLayoutVars>
      </dgm:prSet>
      <dgm:spPr/>
    </dgm:pt>
    <dgm:pt modelId="{2AD21D82-3423-473F-B1E6-8C6B8E3FC81A}" type="pres">
      <dgm:prSet presAssocID="{3F701C5C-8974-48D5-A478-1495030D84F7}" presName="rootComposite1" presStyleCnt="0"/>
      <dgm:spPr/>
    </dgm:pt>
    <dgm:pt modelId="{FC4F5770-30EE-4F0D-8C77-09258350FF52}" type="pres">
      <dgm:prSet presAssocID="{3F701C5C-8974-48D5-A478-1495030D84F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4FF062C-B83D-47AB-9533-98DB266A56D7}" type="pres">
      <dgm:prSet presAssocID="{3F701C5C-8974-48D5-A478-1495030D84F7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EFFE98DE-CA8E-423D-BF5E-80F9A2229B40}" type="pres">
      <dgm:prSet presAssocID="{3F701C5C-8974-48D5-A478-1495030D84F7}" presName="hierChild2" presStyleCnt="0"/>
      <dgm:spPr/>
    </dgm:pt>
    <dgm:pt modelId="{E97A53B0-7967-4A5F-80AA-A463E38AB4E3}" type="pres">
      <dgm:prSet presAssocID="{6660B51B-C04D-4410-A3F9-442837228F31}" presName="Name35" presStyleLbl="parChTrans1D2" presStyleIdx="0" presStyleCnt="2"/>
      <dgm:spPr/>
      <dgm:t>
        <a:bodyPr/>
        <a:lstStyle/>
        <a:p>
          <a:endParaRPr lang="zh-CN" altLang="en-US"/>
        </a:p>
      </dgm:t>
    </dgm:pt>
    <dgm:pt modelId="{07688309-F1E1-4A5B-ACFB-C280CEB2A954}" type="pres">
      <dgm:prSet presAssocID="{21584BBF-B6B5-451F-A7B9-09450D9963C9}" presName="hierRoot2" presStyleCnt="0">
        <dgm:presLayoutVars>
          <dgm:hierBranch/>
        </dgm:presLayoutVars>
      </dgm:prSet>
      <dgm:spPr/>
    </dgm:pt>
    <dgm:pt modelId="{2847FD57-5B5E-47FF-A318-AC0C6F7DF6B2}" type="pres">
      <dgm:prSet presAssocID="{21584BBF-B6B5-451F-A7B9-09450D9963C9}" presName="rootComposite" presStyleCnt="0"/>
      <dgm:spPr/>
    </dgm:pt>
    <dgm:pt modelId="{73C440A6-E5E2-4B8D-8923-6EA1E26A0129}" type="pres">
      <dgm:prSet presAssocID="{21584BBF-B6B5-451F-A7B9-09450D9963C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D5F2D22-A1F2-4A64-B4D5-E944894BBE93}" type="pres">
      <dgm:prSet presAssocID="{21584BBF-B6B5-451F-A7B9-09450D9963C9}" presName="rootConnector" presStyleLbl="node2" presStyleIdx="0" presStyleCnt="2"/>
      <dgm:spPr/>
      <dgm:t>
        <a:bodyPr/>
        <a:lstStyle/>
        <a:p>
          <a:endParaRPr lang="zh-CN" altLang="en-US"/>
        </a:p>
      </dgm:t>
    </dgm:pt>
    <dgm:pt modelId="{3FAC133C-B3FD-4354-AA1D-66BBBC87AB86}" type="pres">
      <dgm:prSet presAssocID="{21584BBF-B6B5-451F-A7B9-09450D9963C9}" presName="hierChild4" presStyleCnt="0"/>
      <dgm:spPr/>
    </dgm:pt>
    <dgm:pt modelId="{F32B9D90-16CB-46B1-B820-841ECE096CD7}" type="pres">
      <dgm:prSet presAssocID="{2C532C22-3F28-4C0F-A92F-FA88194A0FFA}" presName="Name35" presStyleLbl="parChTrans1D3" presStyleIdx="0" presStyleCnt="6"/>
      <dgm:spPr/>
      <dgm:t>
        <a:bodyPr/>
        <a:lstStyle/>
        <a:p>
          <a:endParaRPr lang="zh-CN" altLang="en-US"/>
        </a:p>
      </dgm:t>
    </dgm:pt>
    <dgm:pt modelId="{2C1D64F9-059C-4EDF-BCD3-6CFCD9EEEF14}" type="pres">
      <dgm:prSet presAssocID="{437A6ABE-A1F0-4F14-88A5-8396F43479D0}" presName="hierRoot2" presStyleCnt="0">
        <dgm:presLayoutVars>
          <dgm:hierBranch/>
        </dgm:presLayoutVars>
      </dgm:prSet>
      <dgm:spPr/>
    </dgm:pt>
    <dgm:pt modelId="{A578ACDA-389F-4EB6-9019-8FDDAC334BF3}" type="pres">
      <dgm:prSet presAssocID="{437A6ABE-A1F0-4F14-88A5-8396F43479D0}" presName="rootComposite" presStyleCnt="0"/>
      <dgm:spPr/>
    </dgm:pt>
    <dgm:pt modelId="{23124EE0-382C-47D5-B5C2-332680ABEE5E}" type="pres">
      <dgm:prSet presAssocID="{437A6ABE-A1F0-4F14-88A5-8396F43479D0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5DEFA50-AFF7-41CF-BEFF-C4AD7D6FB05B}" type="pres">
      <dgm:prSet presAssocID="{437A6ABE-A1F0-4F14-88A5-8396F43479D0}" presName="rootConnector" presStyleLbl="node3" presStyleIdx="0" presStyleCnt="6"/>
      <dgm:spPr/>
      <dgm:t>
        <a:bodyPr/>
        <a:lstStyle/>
        <a:p>
          <a:endParaRPr lang="zh-CN" altLang="en-US"/>
        </a:p>
      </dgm:t>
    </dgm:pt>
    <dgm:pt modelId="{18F9C70B-4536-41A8-9533-B9698B316A30}" type="pres">
      <dgm:prSet presAssocID="{437A6ABE-A1F0-4F14-88A5-8396F43479D0}" presName="hierChild4" presStyleCnt="0"/>
      <dgm:spPr/>
    </dgm:pt>
    <dgm:pt modelId="{0818B3B3-2C0B-43E0-8893-97902E7F9930}" type="pres">
      <dgm:prSet presAssocID="{437A6ABE-A1F0-4F14-88A5-8396F43479D0}" presName="hierChild5" presStyleCnt="0"/>
      <dgm:spPr/>
    </dgm:pt>
    <dgm:pt modelId="{420CFF6E-4D22-4B13-99EF-9DF3A27DB3E9}" type="pres">
      <dgm:prSet presAssocID="{9EF2BF9D-98AB-4D38-8B82-CFE283BCA3A6}" presName="Name35" presStyleLbl="parChTrans1D3" presStyleIdx="1" presStyleCnt="6"/>
      <dgm:spPr/>
      <dgm:t>
        <a:bodyPr/>
        <a:lstStyle/>
        <a:p>
          <a:endParaRPr lang="zh-CN" altLang="en-US"/>
        </a:p>
      </dgm:t>
    </dgm:pt>
    <dgm:pt modelId="{41C76CA5-8AF2-41A6-999F-52EAC9B6E239}" type="pres">
      <dgm:prSet presAssocID="{9B8EE4EC-FD10-4EEB-B994-71EEF2531598}" presName="hierRoot2" presStyleCnt="0">
        <dgm:presLayoutVars>
          <dgm:hierBranch/>
        </dgm:presLayoutVars>
      </dgm:prSet>
      <dgm:spPr/>
    </dgm:pt>
    <dgm:pt modelId="{D5674B5F-CD16-418F-B266-4D74AA59EBDB}" type="pres">
      <dgm:prSet presAssocID="{9B8EE4EC-FD10-4EEB-B994-71EEF2531598}" presName="rootComposite" presStyleCnt="0"/>
      <dgm:spPr/>
    </dgm:pt>
    <dgm:pt modelId="{68233265-7056-4F24-903A-3566726CA60E}" type="pres">
      <dgm:prSet presAssocID="{9B8EE4EC-FD10-4EEB-B994-71EEF2531598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C492FF5-0B33-4EB1-AC5B-B3C6D1596F4B}" type="pres">
      <dgm:prSet presAssocID="{9B8EE4EC-FD10-4EEB-B994-71EEF2531598}" presName="rootConnector" presStyleLbl="node3" presStyleIdx="1" presStyleCnt="6"/>
      <dgm:spPr/>
      <dgm:t>
        <a:bodyPr/>
        <a:lstStyle/>
        <a:p>
          <a:endParaRPr lang="zh-CN" altLang="en-US"/>
        </a:p>
      </dgm:t>
    </dgm:pt>
    <dgm:pt modelId="{78753179-B60A-4210-B5CB-9855BFF518F3}" type="pres">
      <dgm:prSet presAssocID="{9B8EE4EC-FD10-4EEB-B994-71EEF2531598}" presName="hierChild4" presStyleCnt="0"/>
      <dgm:spPr/>
    </dgm:pt>
    <dgm:pt modelId="{5996DFF5-92AD-474A-A33A-C8DDF2C31114}" type="pres">
      <dgm:prSet presAssocID="{9B8EE4EC-FD10-4EEB-B994-71EEF2531598}" presName="hierChild5" presStyleCnt="0"/>
      <dgm:spPr/>
    </dgm:pt>
    <dgm:pt modelId="{08F2F46C-A323-4C0E-856F-8DA15EB36160}" type="pres">
      <dgm:prSet presAssocID="{AD5D8F62-DF00-4B42-A044-4C6A4190F993}" presName="Name35" presStyleLbl="parChTrans1D3" presStyleIdx="2" presStyleCnt="6"/>
      <dgm:spPr/>
      <dgm:t>
        <a:bodyPr/>
        <a:lstStyle/>
        <a:p>
          <a:endParaRPr lang="zh-CN" altLang="en-US"/>
        </a:p>
      </dgm:t>
    </dgm:pt>
    <dgm:pt modelId="{96E30254-347F-4033-B9C1-1EA9F568956E}" type="pres">
      <dgm:prSet presAssocID="{B2C0A8D3-4E23-4F50-B491-7A43249BABE8}" presName="hierRoot2" presStyleCnt="0">
        <dgm:presLayoutVars>
          <dgm:hierBranch/>
        </dgm:presLayoutVars>
      </dgm:prSet>
      <dgm:spPr/>
    </dgm:pt>
    <dgm:pt modelId="{DC9AC824-352A-48EE-9722-E0FDEA884AC2}" type="pres">
      <dgm:prSet presAssocID="{B2C0A8D3-4E23-4F50-B491-7A43249BABE8}" presName="rootComposite" presStyleCnt="0"/>
      <dgm:spPr/>
    </dgm:pt>
    <dgm:pt modelId="{C0E4757F-86EF-4FCB-BA16-725B67068A76}" type="pres">
      <dgm:prSet presAssocID="{B2C0A8D3-4E23-4F50-B491-7A43249BABE8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9BEF2A4-D1B5-4571-B466-E31B127BF85E}" type="pres">
      <dgm:prSet presAssocID="{B2C0A8D3-4E23-4F50-B491-7A43249BABE8}" presName="rootConnector" presStyleLbl="node3" presStyleIdx="2" presStyleCnt="6"/>
      <dgm:spPr/>
      <dgm:t>
        <a:bodyPr/>
        <a:lstStyle/>
        <a:p>
          <a:endParaRPr lang="zh-CN" altLang="en-US"/>
        </a:p>
      </dgm:t>
    </dgm:pt>
    <dgm:pt modelId="{C0605C7F-59FD-4146-B67F-D957D42E71AD}" type="pres">
      <dgm:prSet presAssocID="{B2C0A8D3-4E23-4F50-B491-7A43249BABE8}" presName="hierChild4" presStyleCnt="0"/>
      <dgm:spPr/>
    </dgm:pt>
    <dgm:pt modelId="{A83253C8-55B8-41FE-8F34-8D22EFFE2891}" type="pres">
      <dgm:prSet presAssocID="{B2C0A8D3-4E23-4F50-B491-7A43249BABE8}" presName="hierChild5" presStyleCnt="0"/>
      <dgm:spPr/>
    </dgm:pt>
    <dgm:pt modelId="{5B834EB3-5AED-4C6E-8E3B-2724BECAF739}" type="pres">
      <dgm:prSet presAssocID="{21584BBF-B6B5-451F-A7B9-09450D9963C9}" presName="hierChild5" presStyleCnt="0"/>
      <dgm:spPr/>
    </dgm:pt>
    <dgm:pt modelId="{A864FBEF-8953-4D22-812C-092A9B85560F}" type="pres">
      <dgm:prSet presAssocID="{BBED8AA1-F364-424C-B206-DBACD55DD67C}" presName="Name35" presStyleLbl="parChTrans1D2" presStyleIdx="1" presStyleCnt="2"/>
      <dgm:spPr/>
      <dgm:t>
        <a:bodyPr/>
        <a:lstStyle/>
        <a:p>
          <a:endParaRPr lang="zh-CN" altLang="en-US"/>
        </a:p>
      </dgm:t>
    </dgm:pt>
    <dgm:pt modelId="{B81D11D8-868F-471A-B362-805262C025C0}" type="pres">
      <dgm:prSet presAssocID="{679C19C2-7D18-47EE-B534-6D2C5F682BD0}" presName="hierRoot2" presStyleCnt="0">
        <dgm:presLayoutVars>
          <dgm:hierBranch/>
        </dgm:presLayoutVars>
      </dgm:prSet>
      <dgm:spPr/>
    </dgm:pt>
    <dgm:pt modelId="{D904AA28-65A4-44F7-BD8F-2ACF8FB7ACF5}" type="pres">
      <dgm:prSet presAssocID="{679C19C2-7D18-47EE-B534-6D2C5F682BD0}" presName="rootComposite" presStyleCnt="0"/>
      <dgm:spPr/>
    </dgm:pt>
    <dgm:pt modelId="{88D1FA21-9D15-42E2-9DFA-B17E82244D94}" type="pres">
      <dgm:prSet presAssocID="{679C19C2-7D18-47EE-B534-6D2C5F682BD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394CE54-DDCD-4775-9A46-851F937A4C89}" type="pres">
      <dgm:prSet presAssocID="{679C19C2-7D18-47EE-B534-6D2C5F682BD0}" presName="rootConnector" presStyleLbl="node2" presStyleIdx="1" presStyleCnt="2"/>
      <dgm:spPr/>
      <dgm:t>
        <a:bodyPr/>
        <a:lstStyle/>
        <a:p>
          <a:endParaRPr lang="zh-CN" altLang="en-US"/>
        </a:p>
      </dgm:t>
    </dgm:pt>
    <dgm:pt modelId="{B47DA7E2-83D2-48AD-9834-38F8CF2B082E}" type="pres">
      <dgm:prSet presAssocID="{679C19C2-7D18-47EE-B534-6D2C5F682BD0}" presName="hierChild4" presStyleCnt="0"/>
      <dgm:spPr/>
    </dgm:pt>
    <dgm:pt modelId="{03BB1AEB-9D13-459E-A2F6-EDE1E4DC094F}" type="pres">
      <dgm:prSet presAssocID="{903269EF-68EF-433A-B461-7729F5DA5DD2}" presName="Name35" presStyleLbl="parChTrans1D3" presStyleIdx="3" presStyleCnt="6"/>
      <dgm:spPr/>
      <dgm:t>
        <a:bodyPr/>
        <a:lstStyle/>
        <a:p>
          <a:endParaRPr lang="zh-CN" altLang="en-US"/>
        </a:p>
      </dgm:t>
    </dgm:pt>
    <dgm:pt modelId="{5741EF4E-1D02-477E-ACC3-49876C843B0F}" type="pres">
      <dgm:prSet presAssocID="{5D08AAD6-F76E-44C2-B651-B3BC17A44D0C}" presName="hierRoot2" presStyleCnt="0">
        <dgm:presLayoutVars>
          <dgm:hierBranch val="r"/>
        </dgm:presLayoutVars>
      </dgm:prSet>
      <dgm:spPr/>
    </dgm:pt>
    <dgm:pt modelId="{36699217-F1BC-4BEA-9987-F4F851C4B1DA}" type="pres">
      <dgm:prSet presAssocID="{5D08AAD6-F76E-44C2-B651-B3BC17A44D0C}" presName="rootComposite" presStyleCnt="0"/>
      <dgm:spPr/>
    </dgm:pt>
    <dgm:pt modelId="{484D52A3-C19F-49FA-9E63-21175CEB0339}" type="pres">
      <dgm:prSet presAssocID="{5D08AAD6-F76E-44C2-B651-B3BC17A44D0C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8152C82-3DF6-4CDD-B729-247FF3BAC9E4}" type="pres">
      <dgm:prSet presAssocID="{5D08AAD6-F76E-44C2-B651-B3BC17A44D0C}" presName="rootConnector" presStyleLbl="node3" presStyleIdx="3" presStyleCnt="6"/>
      <dgm:spPr/>
      <dgm:t>
        <a:bodyPr/>
        <a:lstStyle/>
        <a:p>
          <a:endParaRPr lang="zh-CN" altLang="en-US"/>
        </a:p>
      </dgm:t>
    </dgm:pt>
    <dgm:pt modelId="{141F1900-14D0-4BBA-B673-3407FE15AFEF}" type="pres">
      <dgm:prSet presAssocID="{5D08AAD6-F76E-44C2-B651-B3BC17A44D0C}" presName="hierChild4" presStyleCnt="0"/>
      <dgm:spPr/>
    </dgm:pt>
    <dgm:pt modelId="{AE004C46-899B-497A-AFFF-09DCC0B071E2}" type="pres">
      <dgm:prSet presAssocID="{5D08AAD6-F76E-44C2-B651-B3BC17A44D0C}" presName="hierChild5" presStyleCnt="0"/>
      <dgm:spPr/>
    </dgm:pt>
    <dgm:pt modelId="{D6591F17-4BA1-4729-B4B1-DC2F86C0E3F4}" type="pres">
      <dgm:prSet presAssocID="{82F74166-5010-47C1-8BF3-F885E827624C}" presName="Name35" presStyleLbl="parChTrans1D3" presStyleIdx="4" presStyleCnt="6"/>
      <dgm:spPr/>
      <dgm:t>
        <a:bodyPr/>
        <a:lstStyle/>
        <a:p>
          <a:endParaRPr lang="zh-CN" altLang="en-US"/>
        </a:p>
      </dgm:t>
    </dgm:pt>
    <dgm:pt modelId="{2DB7D6B3-5FD4-4DF0-956D-7E175B4F769D}" type="pres">
      <dgm:prSet presAssocID="{64493B28-5137-4E50-A914-2ED88A903F1B}" presName="hierRoot2" presStyleCnt="0">
        <dgm:presLayoutVars>
          <dgm:hierBranch val="r"/>
        </dgm:presLayoutVars>
      </dgm:prSet>
      <dgm:spPr/>
    </dgm:pt>
    <dgm:pt modelId="{F0BD7D2D-1847-4158-8705-7488DEE6A949}" type="pres">
      <dgm:prSet presAssocID="{64493B28-5137-4E50-A914-2ED88A903F1B}" presName="rootComposite" presStyleCnt="0"/>
      <dgm:spPr/>
    </dgm:pt>
    <dgm:pt modelId="{00675CD5-EC72-41F2-ABED-196444EFAE14}" type="pres">
      <dgm:prSet presAssocID="{64493B28-5137-4E50-A914-2ED88A903F1B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985FFCB-E83C-41EC-AA55-286EB7974AF3}" type="pres">
      <dgm:prSet presAssocID="{64493B28-5137-4E50-A914-2ED88A903F1B}" presName="rootConnector" presStyleLbl="node3" presStyleIdx="4" presStyleCnt="6"/>
      <dgm:spPr/>
      <dgm:t>
        <a:bodyPr/>
        <a:lstStyle/>
        <a:p>
          <a:endParaRPr lang="zh-CN" altLang="en-US"/>
        </a:p>
      </dgm:t>
    </dgm:pt>
    <dgm:pt modelId="{66D5C953-CB72-4D9F-B385-381594D583E2}" type="pres">
      <dgm:prSet presAssocID="{64493B28-5137-4E50-A914-2ED88A903F1B}" presName="hierChild4" presStyleCnt="0"/>
      <dgm:spPr/>
    </dgm:pt>
    <dgm:pt modelId="{AA1FC0F5-8CA9-40FB-A968-A7EAD0909886}" type="pres">
      <dgm:prSet presAssocID="{64493B28-5137-4E50-A914-2ED88A903F1B}" presName="hierChild5" presStyleCnt="0"/>
      <dgm:spPr/>
    </dgm:pt>
    <dgm:pt modelId="{0C7C6E1D-C12D-4712-BD8E-10EEBDD26AB6}" type="pres">
      <dgm:prSet presAssocID="{E89F109C-9DCD-41EA-A062-5E2029293072}" presName="Name35" presStyleLbl="parChTrans1D3" presStyleIdx="5" presStyleCnt="6"/>
      <dgm:spPr/>
      <dgm:t>
        <a:bodyPr/>
        <a:lstStyle/>
        <a:p>
          <a:endParaRPr lang="zh-CN" altLang="en-US"/>
        </a:p>
      </dgm:t>
    </dgm:pt>
    <dgm:pt modelId="{0BC5AF31-79EE-405B-8704-BAB8E24B66C5}" type="pres">
      <dgm:prSet presAssocID="{2189DFDC-B38D-4CB6-BD6A-3248264DF034}" presName="hierRoot2" presStyleCnt="0">
        <dgm:presLayoutVars>
          <dgm:hierBranch val="r"/>
        </dgm:presLayoutVars>
      </dgm:prSet>
      <dgm:spPr/>
    </dgm:pt>
    <dgm:pt modelId="{7E1370DA-4C3A-4EF8-B4E0-431082C8621A}" type="pres">
      <dgm:prSet presAssocID="{2189DFDC-B38D-4CB6-BD6A-3248264DF034}" presName="rootComposite" presStyleCnt="0"/>
      <dgm:spPr/>
    </dgm:pt>
    <dgm:pt modelId="{C57E19C7-CA95-44B2-8526-40797C6DF98E}" type="pres">
      <dgm:prSet presAssocID="{2189DFDC-B38D-4CB6-BD6A-3248264DF034}" presName="rootText" presStyleLbl="node3" presStyleIdx="5" presStyleCnt="6" custScaleX="15595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14D9491-678E-4B04-8E5B-8628CE05E5E7}" type="pres">
      <dgm:prSet presAssocID="{2189DFDC-B38D-4CB6-BD6A-3248264DF034}" presName="rootConnector" presStyleLbl="node3" presStyleIdx="5" presStyleCnt="6"/>
      <dgm:spPr/>
      <dgm:t>
        <a:bodyPr/>
        <a:lstStyle/>
        <a:p>
          <a:endParaRPr lang="zh-CN" altLang="en-US"/>
        </a:p>
      </dgm:t>
    </dgm:pt>
    <dgm:pt modelId="{E7AC0A55-15D5-496A-83E1-17B1796C810A}" type="pres">
      <dgm:prSet presAssocID="{2189DFDC-B38D-4CB6-BD6A-3248264DF034}" presName="hierChild4" presStyleCnt="0"/>
      <dgm:spPr/>
    </dgm:pt>
    <dgm:pt modelId="{1763E8C6-2E5E-40B8-9226-565673C28F0C}" type="pres">
      <dgm:prSet presAssocID="{2189DFDC-B38D-4CB6-BD6A-3248264DF034}" presName="hierChild5" presStyleCnt="0"/>
      <dgm:spPr/>
    </dgm:pt>
    <dgm:pt modelId="{1D20AAD7-EED0-453E-9800-A73A983C4AF7}" type="pres">
      <dgm:prSet presAssocID="{679C19C2-7D18-47EE-B534-6D2C5F682BD0}" presName="hierChild5" presStyleCnt="0"/>
      <dgm:spPr/>
    </dgm:pt>
    <dgm:pt modelId="{E5F1775E-62ED-439E-AF86-D4795DCF10A2}" type="pres">
      <dgm:prSet presAssocID="{3F701C5C-8974-48D5-A478-1495030D84F7}" presName="hierChild3" presStyleCnt="0"/>
      <dgm:spPr/>
    </dgm:pt>
  </dgm:ptLst>
  <dgm:cxnLst>
    <dgm:cxn modelId="{97FC194B-728B-416C-A37C-FA4C1962A23A}" type="presOf" srcId="{679C19C2-7D18-47EE-B534-6D2C5F682BD0}" destId="{88D1FA21-9D15-42E2-9DFA-B17E82244D94}" srcOrd="0" destOrd="0" presId="urn:microsoft.com/office/officeart/2005/8/layout/orgChart1"/>
    <dgm:cxn modelId="{F32FF718-6372-46ED-8D4B-13027819CAAA}" type="presOf" srcId="{AD5D8F62-DF00-4B42-A044-4C6A4190F993}" destId="{08F2F46C-A323-4C0E-856F-8DA15EB36160}" srcOrd="0" destOrd="0" presId="urn:microsoft.com/office/officeart/2005/8/layout/orgChart1"/>
    <dgm:cxn modelId="{16BD13ED-9C7E-43B1-8978-5E8333311DC4}" srcId="{21584BBF-B6B5-451F-A7B9-09450D9963C9}" destId="{9B8EE4EC-FD10-4EEB-B994-71EEF2531598}" srcOrd="1" destOrd="0" parTransId="{9EF2BF9D-98AB-4D38-8B82-CFE283BCA3A6}" sibTransId="{5D965025-E431-4FE0-8A6C-4C863CE3CDD6}"/>
    <dgm:cxn modelId="{DB6C5DCC-4C56-4298-B09C-8B0B1A23CADB}" type="presOf" srcId="{E89F109C-9DCD-41EA-A062-5E2029293072}" destId="{0C7C6E1D-C12D-4712-BD8E-10EEBDD26AB6}" srcOrd="0" destOrd="0" presId="urn:microsoft.com/office/officeart/2005/8/layout/orgChart1"/>
    <dgm:cxn modelId="{6F408423-F1A9-4CAB-A92D-CFEF603895C2}" type="presOf" srcId="{B2C0A8D3-4E23-4F50-B491-7A43249BABE8}" destId="{A9BEF2A4-D1B5-4571-B466-E31B127BF85E}" srcOrd="1" destOrd="0" presId="urn:microsoft.com/office/officeart/2005/8/layout/orgChart1"/>
    <dgm:cxn modelId="{38BCC81E-1D63-4F86-B9A1-A0CA8DD393D9}" type="presOf" srcId="{2189DFDC-B38D-4CB6-BD6A-3248264DF034}" destId="{014D9491-678E-4B04-8E5B-8628CE05E5E7}" srcOrd="1" destOrd="0" presId="urn:microsoft.com/office/officeart/2005/8/layout/orgChart1"/>
    <dgm:cxn modelId="{38410550-946F-4FD6-B405-3FA513AE66AF}" type="presOf" srcId="{9B8EE4EC-FD10-4EEB-B994-71EEF2531598}" destId="{68233265-7056-4F24-903A-3566726CA60E}" srcOrd="0" destOrd="0" presId="urn:microsoft.com/office/officeart/2005/8/layout/orgChart1"/>
    <dgm:cxn modelId="{C5C0D474-FD40-4305-8825-2252887D0F7C}" srcId="{1D38E7B4-D6E2-4037-A855-F292AF22FA98}" destId="{3F701C5C-8974-48D5-A478-1495030D84F7}" srcOrd="0" destOrd="0" parTransId="{E9EA78E1-6BE2-4A91-8966-34E5C37C6F90}" sibTransId="{A4ABA83D-878D-4EA9-B096-1B7F2E44B999}"/>
    <dgm:cxn modelId="{E86ED342-0AB9-49FE-A098-62EF6561D300}" srcId="{679C19C2-7D18-47EE-B534-6D2C5F682BD0}" destId="{64493B28-5137-4E50-A914-2ED88A903F1B}" srcOrd="1" destOrd="0" parTransId="{82F74166-5010-47C1-8BF3-F885E827624C}" sibTransId="{D2A92274-F86A-4247-9D1D-EB3AB97D2E6F}"/>
    <dgm:cxn modelId="{75B0F78D-DCBE-43E1-BFD0-7E5D4FADE363}" srcId="{679C19C2-7D18-47EE-B534-6D2C5F682BD0}" destId="{2189DFDC-B38D-4CB6-BD6A-3248264DF034}" srcOrd="2" destOrd="0" parTransId="{E89F109C-9DCD-41EA-A062-5E2029293072}" sibTransId="{2A1621C7-3761-4AA2-822F-854FED34CD25}"/>
    <dgm:cxn modelId="{E9911993-8E40-47FD-A6C3-5BA72D4378CB}" type="presOf" srcId="{437A6ABE-A1F0-4F14-88A5-8396F43479D0}" destId="{D5DEFA50-AFF7-41CF-BEFF-C4AD7D6FB05B}" srcOrd="1" destOrd="0" presId="urn:microsoft.com/office/officeart/2005/8/layout/orgChart1"/>
    <dgm:cxn modelId="{177A683A-949E-4367-9E0D-DC835176C802}" type="presOf" srcId="{64493B28-5137-4E50-A914-2ED88A903F1B}" destId="{1985FFCB-E83C-41EC-AA55-286EB7974AF3}" srcOrd="1" destOrd="0" presId="urn:microsoft.com/office/officeart/2005/8/layout/orgChart1"/>
    <dgm:cxn modelId="{ADE989DF-5CA5-4C9B-B346-9A7964A118CC}" srcId="{3F701C5C-8974-48D5-A478-1495030D84F7}" destId="{21584BBF-B6B5-451F-A7B9-09450D9963C9}" srcOrd="0" destOrd="0" parTransId="{6660B51B-C04D-4410-A3F9-442837228F31}" sibTransId="{76A9A5E2-6CED-438F-88A9-9CC74938C4BC}"/>
    <dgm:cxn modelId="{E70BCF84-2200-46DD-913D-5FD030177224}" type="presOf" srcId="{BBED8AA1-F364-424C-B206-DBACD55DD67C}" destId="{A864FBEF-8953-4D22-812C-092A9B85560F}" srcOrd="0" destOrd="0" presId="urn:microsoft.com/office/officeart/2005/8/layout/orgChart1"/>
    <dgm:cxn modelId="{D77A1E0E-1399-4346-84BE-D7C984C1C958}" srcId="{21584BBF-B6B5-451F-A7B9-09450D9963C9}" destId="{437A6ABE-A1F0-4F14-88A5-8396F43479D0}" srcOrd="0" destOrd="0" parTransId="{2C532C22-3F28-4C0F-A92F-FA88194A0FFA}" sibTransId="{24A9CF06-DB34-419E-A833-B57A67E9A4C7}"/>
    <dgm:cxn modelId="{A8BA61C2-FF96-4B0F-85B9-3E7085369011}" type="presOf" srcId="{5D08AAD6-F76E-44C2-B651-B3BC17A44D0C}" destId="{28152C82-3DF6-4CDD-B729-247FF3BAC9E4}" srcOrd="1" destOrd="0" presId="urn:microsoft.com/office/officeart/2005/8/layout/orgChart1"/>
    <dgm:cxn modelId="{80E2EFE0-9EB1-4135-A601-A180387B5DFA}" type="presOf" srcId="{21584BBF-B6B5-451F-A7B9-09450D9963C9}" destId="{73C440A6-E5E2-4B8D-8923-6EA1E26A0129}" srcOrd="0" destOrd="0" presId="urn:microsoft.com/office/officeart/2005/8/layout/orgChart1"/>
    <dgm:cxn modelId="{3F8B8028-DD05-4DAF-A11F-8254154262CB}" type="presOf" srcId="{1D38E7B4-D6E2-4037-A855-F292AF22FA98}" destId="{21C23E25-7C57-4BB5-A771-8EB3661ED20C}" srcOrd="0" destOrd="0" presId="urn:microsoft.com/office/officeart/2005/8/layout/orgChart1"/>
    <dgm:cxn modelId="{3DCD133B-FEE9-4484-BECB-9EAD44344052}" type="presOf" srcId="{B2C0A8D3-4E23-4F50-B491-7A43249BABE8}" destId="{C0E4757F-86EF-4FCB-BA16-725B67068A76}" srcOrd="0" destOrd="0" presId="urn:microsoft.com/office/officeart/2005/8/layout/orgChart1"/>
    <dgm:cxn modelId="{49D70A76-EF7A-445D-9633-71F79A2D643D}" type="presOf" srcId="{21584BBF-B6B5-451F-A7B9-09450D9963C9}" destId="{ED5F2D22-A1F2-4A64-B4D5-E944894BBE93}" srcOrd="1" destOrd="0" presId="urn:microsoft.com/office/officeart/2005/8/layout/orgChart1"/>
    <dgm:cxn modelId="{5AC03C01-4D63-4C1A-9485-250CC4DC7588}" type="presOf" srcId="{2189DFDC-B38D-4CB6-BD6A-3248264DF034}" destId="{C57E19C7-CA95-44B2-8526-40797C6DF98E}" srcOrd="0" destOrd="0" presId="urn:microsoft.com/office/officeart/2005/8/layout/orgChart1"/>
    <dgm:cxn modelId="{94A83466-3636-4C7A-B2EA-4702DF2C541B}" type="presOf" srcId="{64493B28-5137-4E50-A914-2ED88A903F1B}" destId="{00675CD5-EC72-41F2-ABED-196444EFAE14}" srcOrd="0" destOrd="0" presId="urn:microsoft.com/office/officeart/2005/8/layout/orgChart1"/>
    <dgm:cxn modelId="{9941645F-A2F4-4DE8-A1A5-341E727CAB18}" type="presOf" srcId="{9B8EE4EC-FD10-4EEB-B994-71EEF2531598}" destId="{1C492FF5-0B33-4EB1-AC5B-B3C6D1596F4B}" srcOrd="1" destOrd="0" presId="urn:microsoft.com/office/officeart/2005/8/layout/orgChart1"/>
    <dgm:cxn modelId="{9AEFCC35-244B-45F7-86D2-16BBF25A2D14}" type="presOf" srcId="{5D08AAD6-F76E-44C2-B651-B3BC17A44D0C}" destId="{484D52A3-C19F-49FA-9E63-21175CEB0339}" srcOrd="0" destOrd="0" presId="urn:microsoft.com/office/officeart/2005/8/layout/orgChart1"/>
    <dgm:cxn modelId="{3F7DD05B-251E-44AD-97BF-80AAC0D54096}" type="presOf" srcId="{9EF2BF9D-98AB-4D38-8B82-CFE283BCA3A6}" destId="{420CFF6E-4D22-4B13-99EF-9DF3A27DB3E9}" srcOrd="0" destOrd="0" presId="urn:microsoft.com/office/officeart/2005/8/layout/orgChart1"/>
    <dgm:cxn modelId="{AE0CB6BA-3383-421E-A38B-F5679CE15371}" type="presOf" srcId="{82F74166-5010-47C1-8BF3-F885E827624C}" destId="{D6591F17-4BA1-4729-B4B1-DC2F86C0E3F4}" srcOrd="0" destOrd="0" presId="urn:microsoft.com/office/officeart/2005/8/layout/orgChart1"/>
    <dgm:cxn modelId="{0DC9EFFE-A420-4EF2-A208-9708EF714694}" type="presOf" srcId="{679C19C2-7D18-47EE-B534-6D2C5F682BD0}" destId="{8394CE54-DDCD-4775-9A46-851F937A4C89}" srcOrd="1" destOrd="0" presId="urn:microsoft.com/office/officeart/2005/8/layout/orgChart1"/>
    <dgm:cxn modelId="{67696C89-2F99-4917-82D6-B80E6F7A096E}" type="presOf" srcId="{437A6ABE-A1F0-4F14-88A5-8396F43479D0}" destId="{23124EE0-382C-47D5-B5C2-332680ABEE5E}" srcOrd="0" destOrd="0" presId="urn:microsoft.com/office/officeart/2005/8/layout/orgChart1"/>
    <dgm:cxn modelId="{1F2BC569-F626-45E1-B2BC-3AEC0B0C90E2}" srcId="{3F701C5C-8974-48D5-A478-1495030D84F7}" destId="{679C19C2-7D18-47EE-B534-6D2C5F682BD0}" srcOrd="1" destOrd="0" parTransId="{BBED8AA1-F364-424C-B206-DBACD55DD67C}" sibTransId="{2AA35E0F-8203-4AA5-9B75-ADA2DE554078}"/>
    <dgm:cxn modelId="{609F4344-725B-445F-867B-17FAB3214C12}" srcId="{21584BBF-B6B5-451F-A7B9-09450D9963C9}" destId="{B2C0A8D3-4E23-4F50-B491-7A43249BABE8}" srcOrd="2" destOrd="0" parTransId="{AD5D8F62-DF00-4B42-A044-4C6A4190F993}" sibTransId="{949AC70B-5846-4F14-A3EB-B5C3DC8E4314}"/>
    <dgm:cxn modelId="{2437D4C3-BB02-4E02-A032-1559C12AAE03}" type="presOf" srcId="{2C532C22-3F28-4C0F-A92F-FA88194A0FFA}" destId="{F32B9D90-16CB-46B1-B820-841ECE096CD7}" srcOrd="0" destOrd="0" presId="urn:microsoft.com/office/officeart/2005/8/layout/orgChart1"/>
    <dgm:cxn modelId="{6BE88A7B-419E-48AE-9E52-15A7F938ABB6}" srcId="{679C19C2-7D18-47EE-B534-6D2C5F682BD0}" destId="{5D08AAD6-F76E-44C2-B651-B3BC17A44D0C}" srcOrd="0" destOrd="0" parTransId="{903269EF-68EF-433A-B461-7729F5DA5DD2}" sibTransId="{9769CE2B-1DDB-4E44-A8D3-8AF0998730F7}"/>
    <dgm:cxn modelId="{A911F811-DC3A-47CE-8DCB-F59CEAC0B6B6}" type="presOf" srcId="{6660B51B-C04D-4410-A3F9-442837228F31}" destId="{E97A53B0-7967-4A5F-80AA-A463E38AB4E3}" srcOrd="0" destOrd="0" presId="urn:microsoft.com/office/officeart/2005/8/layout/orgChart1"/>
    <dgm:cxn modelId="{91F0547D-2B6A-4B17-AF9E-0C975824D44F}" type="presOf" srcId="{903269EF-68EF-433A-B461-7729F5DA5DD2}" destId="{03BB1AEB-9D13-459E-A2F6-EDE1E4DC094F}" srcOrd="0" destOrd="0" presId="urn:microsoft.com/office/officeart/2005/8/layout/orgChart1"/>
    <dgm:cxn modelId="{D5284913-C8F6-4714-8AF3-C79DCC739086}" type="presOf" srcId="{3F701C5C-8974-48D5-A478-1495030D84F7}" destId="{FC4F5770-30EE-4F0D-8C77-09258350FF52}" srcOrd="0" destOrd="0" presId="urn:microsoft.com/office/officeart/2005/8/layout/orgChart1"/>
    <dgm:cxn modelId="{6FAD7C04-677D-4B73-AB98-0ABA3FDD8909}" type="presOf" srcId="{3F701C5C-8974-48D5-A478-1495030D84F7}" destId="{84FF062C-B83D-47AB-9533-98DB266A56D7}" srcOrd="1" destOrd="0" presId="urn:microsoft.com/office/officeart/2005/8/layout/orgChart1"/>
    <dgm:cxn modelId="{33BA2E4C-101B-4D37-A683-026C5C7A48FE}" type="presParOf" srcId="{21C23E25-7C57-4BB5-A771-8EB3661ED20C}" destId="{9FDE990A-56FB-45FD-930D-1DC0343505C0}" srcOrd="0" destOrd="0" presId="urn:microsoft.com/office/officeart/2005/8/layout/orgChart1"/>
    <dgm:cxn modelId="{108D6BE3-CADC-4AD8-9426-1DD17FDDDE39}" type="presParOf" srcId="{9FDE990A-56FB-45FD-930D-1DC0343505C0}" destId="{2AD21D82-3423-473F-B1E6-8C6B8E3FC81A}" srcOrd="0" destOrd="0" presId="urn:microsoft.com/office/officeart/2005/8/layout/orgChart1"/>
    <dgm:cxn modelId="{71501DC8-EB2A-4B5A-99CE-B80C95D4834E}" type="presParOf" srcId="{2AD21D82-3423-473F-B1E6-8C6B8E3FC81A}" destId="{FC4F5770-30EE-4F0D-8C77-09258350FF52}" srcOrd="0" destOrd="0" presId="urn:microsoft.com/office/officeart/2005/8/layout/orgChart1"/>
    <dgm:cxn modelId="{D6C3272D-22F8-48A9-9E77-D95EB902FA48}" type="presParOf" srcId="{2AD21D82-3423-473F-B1E6-8C6B8E3FC81A}" destId="{84FF062C-B83D-47AB-9533-98DB266A56D7}" srcOrd="1" destOrd="0" presId="urn:microsoft.com/office/officeart/2005/8/layout/orgChart1"/>
    <dgm:cxn modelId="{4E68AC55-183B-4A60-9605-66617D918676}" type="presParOf" srcId="{9FDE990A-56FB-45FD-930D-1DC0343505C0}" destId="{EFFE98DE-CA8E-423D-BF5E-80F9A2229B40}" srcOrd="1" destOrd="0" presId="urn:microsoft.com/office/officeart/2005/8/layout/orgChart1"/>
    <dgm:cxn modelId="{5AADCB98-AF9F-4F63-A4B2-097A0FDA4034}" type="presParOf" srcId="{EFFE98DE-CA8E-423D-BF5E-80F9A2229B40}" destId="{E97A53B0-7967-4A5F-80AA-A463E38AB4E3}" srcOrd="0" destOrd="0" presId="urn:microsoft.com/office/officeart/2005/8/layout/orgChart1"/>
    <dgm:cxn modelId="{E4434990-67FE-40B8-968D-896F86FFF4C0}" type="presParOf" srcId="{EFFE98DE-CA8E-423D-BF5E-80F9A2229B40}" destId="{07688309-F1E1-4A5B-ACFB-C280CEB2A954}" srcOrd="1" destOrd="0" presId="urn:microsoft.com/office/officeart/2005/8/layout/orgChart1"/>
    <dgm:cxn modelId="{55C3C7A1-0334-4411-8BBB-B18060FBA2E5}" type="presParOf" srcId="{07688309-F1E1-4A5B-ACFB-C280CEB2A954}" destId="{2847FD57-5B5E-47FF-A318-AC0C6F7DF6B2}" srcOrd="0" destOrd="0" presId="urn:microsoft.com/office/officeart/2005/8/layout/orgChart1"/>
    <dgm:cxn modelId="{E1F5302A-93D0-49C7-BAD4-C862AC82F62C}" type="presParOf" srcId="{2847FD57-5B5E-47FF-A318-AC0C6F7DF6B2}" destId="{73C440A6-E5E2-4B8D-8923-6EA1E26A0129}" srcOrd="0" destOrd="0" presId="urn:microsoft.com/office/officeart/2005/8/layout/orgChart1"/>
    <dgm:cxn modelId="{16A53379-808A-4645-BB16-E4183CB885DB}" type="presParOf" srcId="{2847FD57-5B5E-47FF-A318-AC0C6F7DF6B2}" destId="{ED5F2D22-A1F2-4A64-B4D5-E944894BBE93}" srcOrd="1" destOrd="0" presId="urn:microsoft.com/office/officeart/2005/8/layout/orgChart1"/>
    <dgm:cxn modelId="{96288CB7-A6D1-4F64-AF3D-99CFD77F5B73}" type="presParOf" srcId="{07688309-F1E1-4A5B-ACFB-C280CEB2A954}" destId="{3FAC133C-B3FD-4354-AA1D-66BBBC87AB86}" srcOrd="1" destOrd="0" presId="urn:microsoft.com/office/officeart/2005/8/layout/orgChart1"/>
    <dgm:cxn modelId="{DDF57526-FEF7-42AC-ABBB-609227C12131}" type="presParOf" srcId="{3FAC133C-B3FD-4354-AA1D-66BBBC87AB86}" destId="{F32B9D90-16CB-46B1-B820-841ECE096CD7}" srcOrd="0" destOrd="0" presId="urn:microsoft.com/office/officeart/2005/8/layout/orgChart1"/>
    <dgm:cxn modelId="{1A836E25-FC38-4A70-B29E-1C03411D27EE}" type="presParOf" srcId="{3FAC133C-B3FD-4354-AA1D-66BBBC87AB86}" destId="{2C1D64F9-059C-4EDF-BCD3-6CFCD9EEEF14}" srcOrd="1" destOrd="0" presId="urn:microsoft.com/office/officeart/2005/8/layout/orgChart1"/>
    <dgm:cxn modelId="{8631C2DF-F0B6-48D5-8C23-A0A150A19A11}" type="presParOf" srcId="{2C1D64F9-059C-4EDF-BCD3-6CFCD9EEEF14}" destId="{A578ACDA-389F-4EB6-9019-8FDDAC334BF3}" srcOrd="0" destOrd="0" presId="urn:microsoft.com/office/officeart/2005/8/layout/orgChart1"/>
    <dgm:cxn modelId="{1E943681-20A8-4F2E-AD5C-0355E4F4B27E}" type="presParOf" srcId="{A578ACDA-389F-4EB6-9019-8FDDAC334BF3}" destId="{23124EE0-382C-47D5-B5C2-332680ABEE5E}" srcOrd="0" destOrd="0" presId="urn:microsoft.com/office/officeart/2005/8/layout/orgChart1"/>
    <dgm:cxn modelId="{78C1446D-2627-412B-8F2D-1840E7AEF1B9}" type="presParOf" srcId="{A578ACDA-389F-4EB6-9019-8FDDAC334BF3}" destId="{D5DEFA50-AFF7-41CF-BEFF-C4AD7D6FB05B}" srcOrd="1" destOrd="0" presId="urn:microsoft.com/office/officeart/2005/8/layout/orgChart1"/>
    <dgm:cxn modelId="{14F7FF3E-E486-4163-AB3C-660C3722B3A9}" type="presParOf" srcId="{2C1D64F9-059C-4EDF-BCD3-6CFCD9EEEF14}" destId="{18F9C70B-4536-41A8-9533-B9698B316A30}" srcOrd="1" destOrd="0" presId="urn:microsoft.com/office/officeart/2005/8/layout/orgChart1"/>
    <dgm:cxn modelId="{9C5A2804-AFD1-4606-93DB-A0031DCA56B8}" type="presParOf" srcId="{2C1D64F9-059C-4EDF-BCD3-6CFCD9EEEF14}" destId="{0818B3B3-2C0B-43E0-8893-97902E7F9930}" srcOrd="2" destOrd="0" presId="urn:microsoft.com/office/officeart/2005/8/layout/orgChart1"/>
    <dgm:cxn modelId="{D248DCE8-998C-4045-9A18-5C25D7E93EC9}" type="presParOf" srcId="{3FAC133C-B3FD-4354-AA1D-66BBBC87AB86}" destId="{420CFF6E-4D22-4B13-99EF-9DF3A27DB3E9}" srcOrd="2" destOrd="0" presId="urn:microsoft.com/office/officeart/2005/8/layout/orgChart1"/>
    <dgm:cxn modelId="{9B5C022B-BD50-4E46-BC96-33AF6784299A}" type="presParOf" srcId="{3FAC133C-B3FD-4354-AA1D-66BBBC87AB86}" destId="{41C76CA5-8AF2-41A6-999F-52EAC9B6E239}" srcOrd="3" destOrd="0" presId="urn:microsoft.com/office/officeart/2005/8/layout/orgChart1"/>
    <dgm:cxn modelId="{9D63F212-4581-409F-8284-7A1E2B8BD719}" type="presParOf" srcId="{41C76CA5-8AF2-41A6-999F-52EAC9B6E239}" destId="{D5674B5F-CD16-418F-B266-4D74AA59EBDB}" srcOrd="0" destOrd="0" presId="urn:microsoft.com/office/officeart/2005/8/layout/orgChart1"/>
    <dgm:cxn modelId="{719F539F-558C-4119-9517-8F4321FA1067}" type="presParOf" srcId="{D5674B5F-CD16-418F-B266-4D74AA59EBDB}" destId="{68233265-7056-4F24-903A-3566726CA60E}" srcOrd="0" destOrd="0" presId="urn:microsoft.com/office/officeart/2005/8/layout/orgChart1"/>
    <dgm:cxn modelId="{C436BA30-1CE7-4426-91A3-C6D18913F852}" type="presParOf" srcId="{D5674B5F-CD16-418F-B266-4D74AA59EBDB}" destId="{1C492FF5-0B33-4EB1-AC5B-B3C6D1596F4B}" srcOrd="1" destOrd="0" presId="urn:microsoft.com/office/officeart/2005/8/layout/orgChart1"/>
    <dgm:cxn modelId="{2FD7462F-6FE7-436D-B09E-E7939C00E048}" type="presParOf" srcId="{41C76CA5-8AF2-41A6-999F-52EAC9B6E239}" destId="{78753179-B60A-4210-B5CB-9855BFF518F3}" srcOrd="1" destOrd="0" presId="urn:microsoft.com/office/officeart/2005/8/layout/orgChart1"/>
    <dgm:cxn modelId="{72297615-71FF-42F6-9CFF-D58711F12385}" type="presParOf" srcId="{41C76CA5-8AF2-41A6-999F-52EAC9B6E239}" destId="{5996DFF5-92AD-474A-A33A-C8DDF2C31114}" srcOrd="2" destOrd="0" presId="urn:microsoft.com/office/officeart/2005/8/layout/orgChart1"/>
    <dgm:cxn modelId="{10D69B54-5715-4AC9-9C0D-7CA37F2E63E2}" type="presParOf" srcId="{3FAC133C-B3FD-4354-AA1D-66BBBC87AB86}" destId="{08F2F46C-A323-4C0E-856F-8DA15EB36160}" srcOrd="4" destOrd="0" presId="urn:microsoft.com/office/officeart/2005/8/layout/orgChart1"/>
    <dgm:cxn modelId="{16ED8581-3E11-46D8-99CB-F71CB45E1597}" type="presParOf" srcId="{3FAC133C-B3FD-4354-AA1D-66BBBC87AB86}" destId="{96E30254-347F-4033-B9C1-1EA9F568956E}" srcOrd="5" destOrd="0" presId="urn:microsoft.com/office/officeart/2005/8/layout/orgChart1"/>
    <dgm:cxn modelId="{B01059A4-2BEC-44CF-9EE5-664E12FAAE51}" type="presParOf" srcId="{96E30254-347F-4033-B9C1-1EA9F568956E}" destId="{DC9AC824-352A-48EE-9722-E0FDEA884AC2}" srcOrd="0" destOrd="0" presId="urn:microsoft.com/office/officeart/2005/8/layout/orgChart1"/>
    <dgm:cxn modelId="{FB4E15DB-0150-4FF9-805E-D26E8D3BAF26}" type="presParOf" srcId="{DC9AC824-352A-48EE-9722-E0FDEA884AC2}" destId="{C0E4757F-86EF-4FCB-BA16-725B67068A76}" srcOrd="0" destOrd="0" presId="urn:microsoft.com/office/officeart/2005/8/layout/orgChart1"/>
    <dgm:cxn modelId="{EEB7804A-6B39-430F-9C31-6FC6B4F69D90}" type="presParOf" srcId="{DC9AC824-352A-48EE-9722-E0FDEA884AC2}" destId="{A9BEF2A4-D1B5-4571-B466-E31B127BF85E}" srcOrd="1" destOrd="0" presId="urn:microsoft.com/office/officeart/2005/8/layout/orgChart1"/>
    <dgm:cxn modelId="{A5482AA9-A821-42F8-BEBA-72283C2AFC0B}" type="presParOf" srcId="{96E30254-347F-4033-B9C1-1EA9F568956E}" destId="{C0605C7F-59FD-4146-B67F-D957D42E71AD}" srcOrd="1" destOrd="0" presId="urn:microsoft.com/office/officeart/2005/8/layout/orgChart1"/>
    <dgm:cxn modelId="{4414F18A-2046-4897-A362-6B0232B355C1}" type="presParOf" srcId="{96E30254-347F-4033-B9C1-1EA9F568956E}" destId="{A83253C8-55B8-41FE-8F34-8D22EFFE2891}" srcOrd="2" destOrd="0" presId="urn:microsoft.com/office/officeart/2005/8/layout/orgChart1"/>
    <dgm:cxn modelId="{2C7FA40A-D23D-4E9A-9F20-94DAB8F4D013}" type="presParOf" srcId="{07688309-F1E1-4A5B-ACFB-C280CEB2A954}" destId="{5B834EB3-5AED-4C6E-8E3B-2724BECAF739}" srcOrd="2" destOrd="0" presId="urn:microsoft.com/office/officeart/2005/8/layout/orgChart1"/>
    <dgm:cxn modelId="{74D40B2F-DDA0-48D7-88F8-E45DEE7A5FD5}" type="presParOf" srcId="{EFFE98DE-CA8E-423D-BF5E-80F9A2229B40}" destId="{A864FBEF-8953-4D22-812C-092A9B85560F}" srcOrd="2" destOrd="0" presId="urn:microsoft.com/office/officeart/2005/8/layout/orgChart1"/>
    <dgm:cxn modelId="{85388CDC-C552-49FC-AD18-7BC62EE85EC2}" type="presParOf" srcId="{EFFE98DE-CA8E-423D-BF5E-80F9A2229B40}" destId="{B81D11D8-868F-471A-B362-805262C025C0}" srcOrd="3" destOrd="0" presId="urn:microsoft.com/office/officeart/2005/8/layout/orgChart1"/>
    <dgm:cxn modelId="{E2FF6A0D-DF45-481E-86E0-59705E728A5E}" type="presParOf" srcId="{B81D11D8-868F-471A-B362-805262C025C0}" destId="{D904AA28-65A4-44F7-BD8F-2ACF8FB7ACF5}" srcOrd="0" destOrd="0" presId="urn:microsoft.com/office/officeart/2005/8/layout/orgChart1"/>
    <dgm:cxn modelId="{F578123C-4AC4-406A-95D3-0C184012B2E8}" type="presParOf" srcId="{D904AA28-65A4-44F7-BD8F-2ACF8FB7ACF5}" destId="{88D1FA21-9D15-42E2-9DFA-B17E82244D94}" srcOrd="0" destOrd="0" presId="urn:microsoft.com/office/officeart/2005/8/layout/orgChart1"/>
    <dgm:cxn modelId="{E4233189-A684-44ED-87E1-8B63145C1B76}" type="presParOf" srcId="{D904AA28-65A4-44F7-BD8F-2ACF8FB7ACF5}" destId="{8394CE54-DDCD-4775-9A46-851F937A4C89}" srcOrd="1" destOrd="0" presId="urn:microsoft.com/office/officeart/2005/8/layout/orgChart1"/>
    <dgm:cxn modelId="{9BF26B8A-2522-4DD2-B08F-E92EDF1095A0}" type="presParOf" srcId="{B81D11D8-868F-471A-B362-805262C025C0}" destId="{B47DA7E2-83D2-48AD-9834-38F8CF2B082E}" srcOrd="1" destOrd="0" presId="urn:microsoft.com/office/officeart/2005/8/layout/orgChart1"/>
    <dgm:cxn modelId="{7E802142-B677-4F23-A5E6-B6529FF1C3AC}" type="presParOf" srcId="{B47DA7E2-83D2-48AD-9834-38F8CF2B082E}" destId="{03BB1AEB-9D13-459E-A2F6-EDE1E4DC094F}" srcOrd="0" destOrd="0" presId="urn:microsoft.com/office/officeart/2005/8/layout/orgChart1"/>
    <dgm:cxn modelId="{A8D5B3CB-01A4-4DA2-A2AE-619854F6052B}" type="presParOf" srcId="{B47DA7E2-83D2-48AD-9834-38F8CF2B082E}" destId="{5741EF4E-1D02-477E-ACC3-49876C843B0F}" srcOrd="1" destOrd="0" presId="urn:microsoft.com/office/officeart/2005/8/layout/orgChart1"/>
    <dgm:cxn modelId="{8DF676B4-4869-4407-913F-042164A16C0A}" type="presParOf" srcId="{5741EF4E-1D02-477E-ACC3-49876C843B0F}" destId="{36699217-F1BC-4BEA-9987-F4F851C4B1DA}" srcOrd="0" destOrd="0" presId="urn:microsoft.com/office/officeart/2005/8/layout/orgChart1"/>
    <dgm:cxn modelId="{825AFBA1-6931-4CB9-AFB6-7B5037AE6154}" type="presParOf" srcId="{36699217-F1BC-4BEA-9987-F4F851C4B1DA}" destId="{484D52A3-C19F-49FA-9E63-21175CEB0339}" srcOrd="0" destOrd="0" presId="urn:microsoft.com/office/officeart/2005/8/layout/orgChart1"/>
    <dgm:cxn modelId="{C5DC7112-57B0-4CBD-BD40-AEF33C622AAB}" type="presParOf" srcId="{36699217-F1BC-4BEA-9987-F4F851C4B1DA}" destId="{28152C82-3DF6-4CDD-B729-247FF3BAC9E4}" srcOrd="1" destOrd="0" presId="urn:microsoft.com/office/officeart/2005/8/layout/orgChart1"/>
    <dgm:cxn modelId="{77FDC493-27A7-4585-B84A-47A40B4B74FF}" type="presParOf" srcId="{5741EF4E-1D02-477E-ACC3-49876C843B0F}" destId="{141F1900-14D0-4BBA-B673-3407FE15AFEF}" srcOrd="1" destOrd="0" presId="urn:microsoft.com/office/officeart/2005/8/layout/orgChart1"/>
    <dgm:cxn modelId="{AA0FE9AC-AB59-48E8-9961-2995AD18F008}" type="presParOf" srcId="{5741EF4E-1D02-477E-ACC3-49876C843B0F}" destId="{AE004C46-899B-497A-AFFF-09DCC0B071E2}" srcOrd="2" destOrd="0" presId="urn:microsoft.com/office/officeart/2005/8/layout/orgChart1"/>
    <dgm:cxn modelId="{7BB88CC2-D253-4931-8A59-F955705B724A}" type="presParOf" srcId="{B47DA7E2-83D2-48AD-9834-38F8CF2B082E}" destId="{D6591F17-4BA1-4729-B4B1-DC2F86C0E3F4}" srcOrd="2" destOrd="0" presId="urn:microsoft.com/office/officeart/2005/8/layout/orgChart1"/>
    <dgm:cxn modelId="{4C909C4B-9AB6-4551-B816-FD215D0F90F8}" type="presParOf" srcId="{B47DA7E2-83D2-48AD-9834-38F8CF2B082E}" destId="{2DB7D6B3-5FD4-4DF0-956D-7E175B4F769D}" srcOrd="3" destOrd="0" presId="urn:microsoft.com/office/officeart/2005/8/layout/orgChart1"/>
    <dgm:cxn modelId="{F8EC3C06-4C38-4861-825F-A6F8E667C51B}" type="presParOf" srcId="{2DB7D6B3-5FD4-4DF0-956D-7E175B4F769D}" destId="{F0BD7D2D-1847-4158-8705-7488DEE6A949}" srcOrd="0" destOrd="0" presId="urn:microsoft.com/office/officeart/2005/8/layout/orgChart1"/>
    <dgm:cxn modelId="{36D12D2A-DFEC-4CFD-AD07-756A4FA43C49}" type="presParOf" srcId="{F0BD7D2D-1847-4158-8705-7488DEE6A949}" destId="{00675CD5-EC72-41F2-ABED-196444EFAE14}" srcOrd="0" destOrd="0" presId="urn:microsoft.com/office/officeart/2005/8/layout/orgChart1"/>
    <dgm:cxn modelId="{37DC18FE-0422-4700-9CF9-DE89DDB03F95}" type="presParOf" srcId="{F0BD7D2D-1847-4158-8705-7488DEE6A949}" destId="{1985FFCB-E83C-41EC-AA55-286EB7974AF3}" srcOrd="1" destOrd="0" presId="urn:microsoft.com/office/officeart/2005/8/layout/orgChart1"/>
    <dgm:cxn modelId="{6EDA88EE-055E-427D-97F4-248DF980CB0D}" type="presParOf" srcId="{2DB7D6B3-5FD4-4DF0-956D-7E175B4F769D}" destId="{66D5C953-CB72-4D9F-B385-381594D583E2}" srcOrd="1" destOrd="0" presId="urn:microsoft.com/office/officeart/2005/8/layout/orgChart1"/>
    <dgm:cxn modelId="{4A1551F5-EC81-4DFC-9E3B-7610CC7D3D73}" type="presParOf" srcId="{2DB7D6B3-5FD4-4DF0-956D-7E175B4F769D}" destId="{AA1FC0F5-8CA9-40FB-A968-A7EAD0909886}" srcOrd="2" destOrd="0" presId="urn:microsoft.com/office/officeart/2005/8/layout/orgChart1"/>
    <dgm:cxn modelId="{06F5DF52-1E57-446F-AAF2-C3770C405923}" type="presParOf" srcId="{B47DA7E2-83D2-48AD-9834-38F8CF2B082E}" destId="{0C7C6E1D-C12D-4712-BD8E-10EEBDD26AB6}" srcOrd="4" destOrd="0" presId="urn:microsoft.com/office/officeart/2005/8/layout/orgChart1"/>
    <dgm:cxn modelId="{C3CB030B-E81D-488C-AAE8-4314CBCA94A8}" type="presParOf" srcId="{B47DA7E2-83D2-48AD-9834-38F8CF2B082E}" destId="{0BC5AF31-79EE-405B-8704-BAB8E24B66C5}" srcOrd="5" destOrd="0" presId="urn:microsoft.com/office/officeart/2005/8/layout/orgChart1"/>
    <dgm:cxn modelId="{525B3A7C-FA25-4949-88FC-42F4AFF8CB63}" type="presParOf" srcId="{0BC5AF31-79EE-405B-8704-BAB8E24B66C5}" destId="{7E1370DA-4C3A-4EF8-B4E0-431082C8621A}" srcOrd="0" destOrd="0" presId="urn:microsoft.com/office/officeart/2005/8/layout/orgChart1"/>
    <dgm:cxn modelId="{BAB893A3-5477-4852-8822-1C138F32AD81}" type="presParOf" srcId="{7E1370DA-4C3A-4EF8-B4E0-431082C8621A}" destId="{C57E19C7-CA95-44B2-8526-40797C6DF98E}" srcOrd="0" destOrd="0" presId="urn:microsoft.com/office/officeart/2005/8/layout/orgChart1"/>
    <dgm:cxn modelId="{D0185488-FDD7-4AC1-8AB9-BD8FBFE462FF}" type="presParOf" srcId="{7E1370DA-4C3A-4EF8-B4E0-431082C8621A}" destId="{014D9491-678E-4B04-8E5B-8628CE05E5E7}" srcOrd="1" destOrd="0" presId="urn:microsoft.com/office/officeart/2005/8/layout/orgChart1"/>
    <dgm:cxn modelId="{8C556290-D3E2-445F-98D0-1A20FE55B152}" type="presParOf" srcId="{0BC5AF31-79EE-405B-8704-BAB8E24B66C5}" destId="{E7AC0A55-15D5-496A-83E1-17B1796C810A}" srcOrd="1" destOrd="0" presId="urn:microsoft.com/office/officeart/2005/8/layout/orgChart1"/>
    <dgm:cxn modelId="{9E9CD4F6-F2D7-4CE5-938E-A1642A8FEEB7}" type="presParOf" srcId="{0BC5AF31-79EE-405B-8704-BAB8E24B66C5}" destId="{1763E8C6-2E5E-40B8-9226-565673C28F0C}" srcOrd="2" destOrd="0" presId="urn:microsoft.com/office/officeart/2005/8/layout/orgChart1"/>
    <dgm:cxn modelId="{90CA2676-272C-4A01-B9BA-57625F67D17A}" type="presParOf" srcId="{B81D11D8-868F-471A-B362-805262C025C0}" destId="{1D20AAD7-EED0-453E-9800-A73A983C4AF7}" srcOrd="2" destOrd="0" presId="urn:microsoft.com/office/officeart/2005/8/layout/orgChart1"/>
    <dgm:cxn modelId="{57FC91C9-C9FD-4056-8CA3-CA041AF50ED9}" type="presParOf" srcId="{9FDE990A-56FB-45FD-930D-1DC0343505C0}" destId="{E5F1775E-62ED-439E-AF86-D4795DCF10A2}" srcOrd="2" destOrd="0" presId="urn:microsoft.com/office/officeart/2005/8/layout/orgChart1"/>
  </dgm:cxnLst>
  <dgm:bg>
    <a:solidFill>
      <a:schemeClr val="bg1"/>
    </a:solidFill>
  </dgm:bg>
  <dgm:whole>
    <a:ln>
      <a:solidFill>
        <a:schemeClr val="accent1"/>
      </a:solidFill>
    </a:ln>
  </dgm:whole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0CABA7-81E3-45DB-99D8-DAF9C70B74E5}" type="doc">
      <dgm:prSet loTypeId="urn:microsoft.com/office/officeart/2005/8/layout/vProcess5" loCatId="process" qsTypeId="urn:microsoft.com/office/officeart/2005/8/quickstyle/simple2" qsCatId="simple" csTypeId="urn:microsoft.com/office/officeart/2005/8/colors/accent0_3" csCatId="mainScheme" phldr="1"/>
      <dgm:spPr/>
    </dgm:pt>
    <dgm:pt modelId="{766D1DCE-A568-46FC-8968-ACBE87F1745E}">
      <dgm:prSet phldrT="[文本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zh-CN" altLang="en-US" sz="2800" b="1" dirty="0" smtClean="0">
              <a:solidFill>
                <a:srgbClr val="FFFFFF"/>
              </a:solidFill>
              <a:latin typeface="楷体" pitchFamily="49" charset="-122"/>
              <a:ea typeface="楷体" pitchFamily="49" charset="-122"/>
            </a:rPr>
            <a:t>按顺序将文章的主要内容罗列作为概念图的各个节点</a:t>
          </a:r>
          <a:endParaRPr lang="zh-CN" altLang="en-US" sz="2800" b="1" dirty="0">
            <a:latin typeface="楷体" pitchFamily="49" charset="-122"/>
            <a:ea typeface="楷体" pitchFamily="49" charset="-122"/>
          </a:endParaRPr>
        </a:p>
      </dgm:t>
    </dgm:pt>
    <dgm:pt modelId="{A12383DF-442E-4877-BD0D-2532B5CDB606}" type="parTrans" cxnId="{C506183B-3198-49A1-9E28-D4EC66FC4461}">
      <dgm:prSet/>
      <dgm:spPr/>
      <dgm:t>
        <a:bodyPr/>
        <a:lstStyle/>
        <a:p>
          <a:endParaRPr lang="zh-CN" altLang="en-US"/>
        </a:p>
      </dgm:t>
    </dgm:pt>
    <dgm:pt modelId="{697F144B-1DEC-4A73-BC7A-F36B4BB72678}" type="sibTrans" cxnId="{C506183B-3198-49A1-9E28-D4EC66FC4461}">
      <dgm:prSet/>
      <dgm:spPr/>
      <dgm:t>
        <a:bodyPr/>
        <a:lstStyle/>
        <a:p>
          <a:endParaRPr lang="zh-CN" altLang="en-US"/>
        </a:p>
      </dgm:t>
    </dgm:pt>
    <dgm:pt modelId="{DE93ACB3-8BA5-46FA-B544-9654083BDBC6}">
      <dgm:prSet phldrT="[文本]" custT="1"/>
      <dgm:spPr/>
      <dgm:t>
        <a:bodyPr/>
        <a:lstStyle/>
        <a:p>
          <a:r>
            <a:rPr lang="zh-CN" altLang="en-US" sz="2800" b="1" dirty="0" smtClean="0">
              <a:solidFill>
                <a:srgbClr val="FFFFFF"/>
              </a:solidFill>
              <a:latin typeface="楷体" pitchFamily="49" charset="-122"/>
              <a:ea typeface="楷体" pitchFamily="49" charset="-122"/>
            </a:rPr>
            <a:t>提炼概括归纳主题，形成命题网络</a:t>
          </a:r>
          <a:endParaRPr lang="zh-CN" altLang="en-US" sz="2800" b="1" dirty="0">
            <a:latin typeface="楷体" pitchFamily="49" charset="-122"/>
            <a:ea typeface="楷体" pitchFamily="49" charset="-122"/>
          </a:endParaRPr>
        </a:p>
      </dgm:t>
    </dgm:pt>
    <dgm:pt modelId="{75BDCE7D-AD7A-4373-B5C5-87FE3566DB54}" type="parTrans" cxnId="{79E4B205-A1CF-4F57-AEF8-163DC638949E}">
      <dgm:prSet/>
      <dgm:spPr/>
      <dgm:t>
        <a:bodyPr/>
        <a:lstStyle/>
        <a:p>
          <a:endParaRPr lang="zh-CN" altLang="en-US"/>
        </a:p>
      </dgm:t>
    </dgm:pt>
    <dgm:pt modelId="{2371083C-26D5-4DA9-B67A-8D5E8E7ED105}" type="sibTrans" cxnId="{79E4B205-A1CF-4F57-AEF8-163DC638949E}">
      <dgm:prSet/>
      <dgm:spPr/>
      <dgm:t>
        <a:bodyPr/>
        <a:lstStyle/>
        <a:p>
          <a:endParaRPr lang="zh-CN" altLang="en-US"/>
        </a:p>
      </dgm:t>
    </dgm:pt>
    <dgm:pt modelId="{504AA938-EEF7-44F7-A0D7-D3C90780B9B0}">
      <dgm:prSet custT="1"/>
      <dgm:spPr/>
      <dgm:t>
        <a:bodyPr/>
        <a:lstStyle/>
        <a:p>
          <a:r>
            <a:rPr lang="zh-CN" altLang="en-US" sz="2800" b="1" dirty="0" smtClean="0">
              <a:solidFill>
                <a:srgbClr val="FFFFFF"/>
              </a:solidFill>
              <a:latin typeface="楷体" pitchFamily="49" charset="-122"/>
              <a:ea typeface="楷体" pitchFamily="49" charset="-122"/>
            </a:rPr>
            <a:t>将第一步的概念图节点进行概括收敛</a:t>
          </a:r>
          <a:endParaRPr lang="zh-CN" altLang="en-US" sz="2800" b="1" dirty="0">
            <a:latin typeface="楷体" pitchFamily="49" charset="-122"/>
            <a:ea typeface="楷体" pitchFamily="49" charset="-122"/>
          </a:endParaRPr>
        </a:p>
      </dgm:t>
    </dgm:pt>
    <dgm:pt modelId="{16696209-431B-4B9E-A1DA-66776FC97DD4}" type="parTrans" cxnId="{C940EC2E-FB3C-406A-9BD0-6D64D00FB3A9}">
      <dgm:prSet/>
      <dgm:spPr/>
      <dgm:t>
        <a:bodyPr/>
        <a:lstStyle/>
        <a:p>
          <a:endParaRPr lang="zh-CN" altLang="en-US"/>
        </a:p>
      </dgm:t>
    </dgm:pt>
    <dgm:pt modelId="{96AFCE6B-21F5-40A3-8ABD-5AAB65423610}" type="sibTrans" cxnId="{C940EC2E-FB3C-406A-9BD0-6D64D00FB3A9}">
      <dgm:prSet/>
      <dgm:spPr/>
      <dgm:t>
        <a:bodyPr/>
        <a:lstStyle/>
        <a:p>
          <a:endParaRPr lang="zh-CN" altLang="en-US"/>
        </a:p>
      </dgm:t>
    </dgm:pt>
    <dgm:pt modelId="{0A08E164-D50C-4E63-966A-143A5BE0A7EC}" type="pres">
      <dgm:prSet presAssocID="{230CABA7-81E3-45DB-99D8-DAF9C70B74E5}" presName="outerComposite" presStyleCnt="0">
        <dgm:presLayoutVars>
          <dgm:chMax val="5"/>
          <dgm:dir/>
          <dgm:resizeHandles val="exact"/>
        </dgm:presLayoutVars>
      </dgm:prSet>
      <dgm:spPr/>
    </dgm:pt>
    <dgm:pt modelId="{9AC303C8-E809-4EA9-B0F9-A53FBE22023F}" type="pres">
      <dgm:prSet presAssocID="{230CABA7-81E3-45DB-99D8-DAF9C70B74E5}" presName="dummyMaxCanvas" presStyleCnt="0">
        <dgm:presLayoutVars/>
      </dgm:prSet>
      <dgm:spPr/>
    </dgm:pt>
    <dgm:pt modelId="{8F6E347F-8C43-4380-A38F-A76F14971074}" type="pres">
      <dgm:prSet presAssocID="{230CABA7-81E3-45DB-99D8-DAF9C70B74E5}" presName="ThreeNodes_1" presStyleLbl="node1" presStyleIdx="0" presStyleCnt="3" custLinFactNeighborY="-555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43EADF-BEF9-4A6A-A501-B9E1F9962745}" type="pres">
      <dgm:prSet presAssocID="{230CABA7-81E3-45DB-99D8-DAF9C70B74E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59991C-B0D1-4F61-891F-3F2ECE5543BB}" type="pres">
      <dgm:prSet presAssocID="{230CABA7-81E3-45DB-99D8-DAF9C70B74E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B5DC64-00B7-48C6-9FCC-8F4AAD8DB539}" type="pres">
      <dgm:prSet presAssocID="{230CABA7-81E3-45DB-99D8-DAF9C70B74E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583F59-70E1-4E32-B093-5C9961650A7E}" type="pres">
      <dgm:prSet presAssocID="{230CABA7-81E3-45DB-99D8-DAF9C70B74E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2BD598-2175-4920-9C9E-E786AAD5766D}" type="pres">
      <dgm:prSet presAssocID="{230CABA7-81E3-45DB-99D8-DAF9C70B74E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C134C4-BEF5-4D11-9037-3C6C2667DFA5}" type="pres">
      <dgm:prSet presAssocID="{230CABA7-81E3-45DB-99D8-DAF9C70B74E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3D74DC-0ACC-422F-9D6E-37F090DCCC39}" type="pres">
      <dgm:prSet presAssocID="{230CABA7-81E3-45DB-99D8-DAF9C70B74E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7892A68-812E-41E5-BEE7-E80374B599EB}" type="presOf" srcId="{697F144B-1DEC-4A73-BC7A-F36B4BB72678}" destId="{58B5DC64-00B7-48C6-9FCC-8F4AAD8DB539}" srcOrd="0" destOrd="0" presId="urn:microsoft.com/office/officeart/2005/8/layout/vProcess5"/>
    <dgm:cxn modelId="{ED81DF4D-02F2-4DB0-ADFD-685114018700}" type="presOf" srcId="{96AFCE6B-21F5-40A3-8ABD-5AAB65423610}" destId="{E9583F59-70E1-4E32-B093-5C9961650A7E}" srcOrd="0" destOrd="0" presId="urn:microsoft.com/office/officeart/2005/8/layout/vProcess5"/>
    <dgm:cxn modelId="{6115B552-752D-45FF-BA13-F7FF5EB14B7B}" type="presOf" srcId="{DE93ACB3-8BA5-46FA-B544-9654083BDBC6}" destId="{0B3D74DC-0ACC-422F-9D6E-37F090DCCC39}" srcOrd="1" destOrd="0" presId="urn:microsoft.com/office/officeart/2005/8/layout/vProcess5"/>
    <dgm:cxn modelId="{C506183B-3198-49A1-9E28-D4EC66FC4461}" srcId="{230CABA7-81E3-45DB-99D8-DAF9C70B74E5}" destId="{766D1DCE-A568-46FC-8968-ACBE87F1745E}" srcOrd="0" destOrd="0" parTransId="{A12383DF-442E-4877-BD0D-2532B5CDB606}" sibTransId="{697F144B-1DEC-4A73-BC7A-F36B4BB72678}"/>
    <dgm:cxn modelId="{4CEE265C-7B65-485C-85B8-B326A3EEA9A8}" type="presOf" srcId="{504AA938-EEF7-44F7-A0D7-D3C90780B9B0}" destId="{F4C134C4-BEF5-4D11-9037-3C6C2667DFA5}" srcOrd="1" destOrd="0" presId="urn:microsoft.com/office/officeart/2005/8/layout/vProcess5"/>
    <dgm:cxn modelId="{8DE558F8-1FED-424B-8F93-45447D1FE6D1}" type="presOf" srcId="{766D1DCE-A568-46FC-8968-ACBE87F1745E}" destId="{492BD598-2175-4920-9C9E-E786AAD5766D}" srcOrd="1" destOrd="0" presId="urn:microsoft.com/office/officeart/2005/8/layout/vProcess5"/>
    <dgm:cxn modelId="{F7B46F69-9373-47B6-9410-FA30D98A658D}" type="presOf" srcId="{766D1DCE-A568-46FC-8968-ACBE87F1745E}" destId="{8F6E347F-8C43-4380-A38F-A76F14971074}" srcOrd="0" destOrd="0" presId="urn:microsoft.com/office/officeart/2005/8/layout/vProcess5"/>
    <dgm:cxn modelId="{AD90FAF1-B06A-4211-8366-DAA51D1E090A}" type="presOf" srcId="{504AA938-EEF7-44F7-A0D7-D3C90780B9B0}" destId="{E043EADF-BEF9-4A6A-A501-B9E1F9962745}" srcOrd="0" destOrd="0" presId="urn:microsoft.com/office/officeart/2005/8/layout/vProcess5"/>
    <dgm:cxn modelId="{EB525031-2A10-4F57-84A2-37512ABC7434}" type="presOf" srcId="{DE93ACB3-8BA5-46FA-B544-9654083BDBC6}" destId="{1B59991C-B0D1-4F61-891F-3F2ECE5543BB}" srcOrd="0" destOrd="0" presId="urn:microsoft.com/office/officeart/2005/8/layout/vProcess5"/>
    <dgm:cxn modelId="{79E4B205-A1CF-4F57-AEF8-163DC638949E}" srcId="{230CABA7-81E3-45DB-99D8-DAF9C70B74E5}" destId="{DE93ACB3-8BA5-46FA-B544-9654083BDBC6}" srcOrd="2" destOrd="0" parTransId="{75BDCE7D-AD7A-4373-B5C5-87FE3566DB54}" sibTransId="{2371083C-26D5-4DA9-B67A-8D5E8E7ED105}"/>
    <dgm:cxn modelId="{611B589D-51D1-4118-972F-753B647E4BD2}" type="presOf" srcId="{230CABA7-81E3-45DB-99D8-DAF9C70B74E5}" destId="{0A08E164-D50C-4E63-966A-143A5BE0A7EC}" srcOrd="0" destOrd="0" presId="urn:microsoft.com/office/officeart/2005/8/layout/vProcess5"/>
    <dgm:cxn modelId="{C940EC2E-FB3C-406A-9BD0-6D64D00FB3A9}" srcId="{230CABA7-81E3-45DB-99D8-DAF9C70B74E5}" destId="{504AA938-EEF7-44F7-A0D7-D3C90780B9B0}" srcOrd="1" destOrd="0" parTransId="{16696209-431B-4B9E-A1DA-66776FC97DD4}" sibTransId="{96AFCE6B-21F5-40A3-8ABD-5AAB65423610}"/>
    <dgm:cxn modelId="{EF03C641-567E-4C4B-8FAC-714850AB5D08}" type="presParOf" srcId="{0A08E164-D50C-4E63-966A-143A5BE0A7EC}" destId="{9AC303C8-E809-4EA9-B0F9-A53FBE22023F}" srcOrd="0" destOrd="0" presId="urn:microsoft.com/office/officeart/2005/8/layout/vProcess5"/>
    <dgm:cxn modelId="{687F7A46-DBE9-4DDD-B290-893140AB360E}" type="presParOf" srcId="{0A08E164-D50C-4E63-966A-143A5BE0A7EC}" destId="{8F6E347F-8C43-4380-A38F-A76F14971074}" srcOrd="1" destOrd="0" presId="urn:microsoft.com/office/officeart/2005/8/layout/vProcess5"/>
    <dgm:cxn modelId="{777DF011-8B63-49FE-9074-E71B2024AF3F}" type="presParOf" srcId="{0A08E164-D50C-4E63-966A-143A5BE0A7EC}" destId="{E043EADF-BEF9-4A6A-A501-B9E1F9962745}" srcOrd="2" destOrd="0" presId="urn:microsoft.com/office/officeart/2005/8/layout/vProcess5"/>
    <dgm:cxn modelId="{B01469F6-3FB6-465F-8FFC-9BEC5C8F0453}" type="presParOf" srcId="{0A08E164-D50C-4E63-966A-143A5BE0A7EC}" destId="{1B59991C-B0D1-4F61-891F-3F2ECE5543BB}" srcOrd="3" destOrd="0" presId="urn:microsoft.com/office/officeart/2005/8/layout/vProcess5"/>
    <dgm:cxn modelId="{9CCE6FA3-A69B-4198-9601-176E47455C2F}" type="presParOf" srcId="{0A08E164-D50C-4E63-966A-143A5BE0A7EC}" destId="{58B5DC64-00B7-48C6-9FCC-8F4AAD8DB539}" srcOrd="4" destOrd="0" presId="urn:microsoft.com/office/officeart/2005/8/layout/vProcess5"/>
    <dgm:cxn modelId="{E58A34EB-B934-4B16-B2E8-0E01BA1B3464}" type="presParOf" srcId="{0A08E164-D50C-4E63-966A-143A5BE0A7EC}" destId="{E9583F59-70E1-4E32-B093-5C9961650A7E}" srcOrd="5" destOrd="0" presId="urn:microsoft.com/office/officeart/2005/8/layout/vProcess5"/>
    <dgm:cxn modelId="{446139B6-1902-48E6-8313-B18F394821DC}" type="presParOf" srcId="{0A08E164-D50C-4E63-966A-143A5BE0A7EC}" destId="{492BD598-2175-4920-9C9E-E786AAD5766D}" srcOrd="6" destOrd="0" presId="urn:microsoft.com/office/officeart/2005/8/layout/vProcess5"/>
    <dgm:cxn modelId="{732AF489-9C64-413A-9A7E-463F7F38B6A5}" type="presParOf" srcId="{0A08E164-D50C-4E63-966A-143A5BE0A7EC}" destId="{F4C134C4-BEF5-4D11-9037-3C6C2667DFA5}" srcOrd="7" destOrd="0" presId="urn:microsoft.com/office/officeart/2005/8/layout/vProcess5"/>
    <dgm:cxn modelId="{A9ED12A5-4BD2-43F3-A428-5BE552185328}" type="presParOf" srcId="{0A08E164-D50C-4E63-966A-143A5BE0A7EC}" destId="{0B3D74DC-0ACC-422F-9D6E-37F090DCCC39}" srcOrd="8" destOrd="0" presId="urn:microsoft.com/office/officeart/2005/8/layout/vProcess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73F01F-1C86-4B47-99DC-62CA319D5092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57C322B-0710-4335-B0E8-FB1A86438A35}">
      <dgm:prSet phldrT="[文本]" custT="1"/>
      <dgm:spPr/>
      <dgm:t>
        <a:bodyPr/>
        <a:lstStyle/>
        <a:p>
          <a:r>
            <a:rPr lang="zh-CN" altLang="en-US" sz="2000" b="1" dirty="0" smtClean="0"/>
            <a:t>作图目的</a:t>
          </a:r>
          <a:endParaRPr lang="zh-CN" altLang="en-US" sz="2000" b="1" dirty="0"/>
        </a:p>
      </dgm:t>
    </dgm:pt>
    <dgm:pt modelId="{B7DCB56C-3A0D-43ED-9FC0-E1F96CCBC125}" type="parTrans" cxnId="{4CAA916D-D2F1-4DF3-B5A9-E07BAAD7FD97}">
      <dgm:prSet/>
      <dgm:spPr/>
      <dgm:t>
        <a:bodyPr/>
        <a:lstStyle/>
        <a:p>
          <a:endParaRPr lang="zh-CN" altLang="en-US"/>
        </a:p>
      </dgm:t>
    </dgm:pt>
    <dgm:pt modelId="{3716F5DE-301C-4006-A0E4-E3904148F5CE}" type="sibTrans" cxnId="{4CAA916D-D2F1-4DF3-B5A9-E07BAAD7FD97}">
      <dgm:prSet/>
      <dgm:spPr/>
      <dgm:t>
        <a:bodyPr/>
        <a:lstStyle/>
        <a:p>
          <a:endParaRPr lang="zh-CN" altLang="en-US"/>
        </a:p>
      </dgm:t>
    </dgm:pt>
    <dgm:pt modelId="{075964D2-5F46-471A-913C-6944E98064C0}">
      <dgm:prSet phldrT="[文本]" custT="1"/>
      <dgm:spPr/>
      <dgm:t>
        <a:bodyPr/>
        <a:lstStyle/>
        <a:p>
          <a:r>
            <a:rPr lang="zh-CN" altLang="en-US" sz="2000" b="1" dirty="0" smtClean="0"/>
            <a:t>写作对象的整体安排，即作文内容、布局和思路</a:t>
          </a:r>
          <a:endParaRPr lang="zh-CN" altLang="en-US" sz="2000" b="1" dirty="0"/>
        </a:p>
      </dgm:t>
    </dgm:pt>
    <dgm:pt modelId="{3FFFE7C1-C2C9-46F1-8827-288695893FDE}" type="parTrans" cxnId="{4FAB32BF-2CBB-4826-A392-D9DFF5186F50}">
      <dgm:prSet/>
      <dgm:spPr/>
      <dgm:t>
        <a:bodyPr/>
        <a:lstStyle/>
        <a:p>
          <a:endParaRPr lang="zh-CN" altLang="en-US"/>
        </a:p>
      </dgm:t>
    </dgm:pt>
    <dgm:pt modelId="{B30DFA47-1EF1-436C-9B20-B238331F5CA8}" type="sibTrans" cxnId="{4FAB32BF-2CBB-4826-A392-D9DFF5186F50}">
      <dgm:prSet/>
      <dgm:spPr/>
      <dgm:t>
        <a:bodyPr/>
        <a:lstStyle/>
        <a:p>
          <a:endParaRPr lang="zh-CN" altLang="en-US"/>
        </a:p>
      </dgm:t>
    </dgm:pt>
    <dgm:pt modelId="{E39A1356-EDB5-4025-A374-984703AB6C62}">
      <dgm:prSet phldrT="[文本]" custT="1"/>
      <dgm:spPr/>
      <dgm:t>
        <a:bodyPr/>
        <a:lstStyle/>
        <a:p>
          <a:r>
            <a:rPr lang="zh-CN" altLang="en-US" sz="2000" b="1" dirty="0" smtClean="0"/>
            <a:t>作图关键</a:t>
          </a:r>
          <a:endParaRPr lang="zh-CN" altLang="en-US" sz="2000" b="1" dirty="0"/>
        </a:p>
      </dgm:t>
    </dgm:pt>
    <dgm:pt modelId="{0A94027B-4594-48D8-BA53-7301BB5A75F2}" type="parTrans" cxnId="{A9EF8D4E-A83E-486F-B871-F177E4183F02}">
      <dgm:prSet/>
      <dgm:spPr/>
      <dgm:t>
        <a:bodyPr/>
        <a:lstStyle/>
        <a:p>
          <a:endParaRPr lang="zh-CN" altLang="en-US"/>
        </a:p>
      </dgm:t>
    </dgm:pt>
    <dgm:pt modelId="{21355DA5-DFB4-44D5-84C0-EAD87844EB03}" type="sibTrans" cxnId="{A9EF8D4E-A83E-486F-B871-F177E4183F02}">
      <dgm:prSet/>
      <dgm:spPr/>
      <dgm:t>
        <a:bodyPr/>
        <a:lstStyle/>
        <a:p>
          <a:endParaRPr lang="zh-CN" altLang="en-US"/>
        </a:p>
      </dgm:t>
    </dgm:pt>
    <dgm:pt modelId="{BCE9AF5A-E23B-4996-A0DA-4683BFAAB60E}">
      <dgm:prSet phldrT="[文本]" custT="1"/>
      <dgm:spPr/>
      <dgm:t>
        <a:bodyPr anchor="ctr" anchorCtr="0"/>
        <a:lstStyle/>
        <a:p>
          <a:r>
            <a:rPr lang="zh-CN" altLang="en-US" sz="2000" b="1" dirty="0" smtClean="0"/>
            <a:t>抓关键词，即写作的要素</a:t>
          </a:r>
          <a:r>
            <a:rPr lang="en-US" altLang="en-US" sz="2000" b="1" dirty="0" smtClean="0"/>
            <a:t>(</a:t>
          </a:r>
          <a:r>
            <a:rPr lang="zh-CN" altLang="en-US" sz="2000" b="1" dirty="0" smtClean="0"/>
            <a:t>概念）</a:t>
          </a:r>
          <a:endParaRPr lang="zh-CN" altLang="en-US" sz="2000" b="1" dirty="0"/>
        </a:p>
      </dgm:t>
    </dgm:pt>
    <dgm:pt modelId="{7CC6B4C6-42EE-4E1F-AC78-6E4C39228068}" type="parTrans" cxnId="{51BA4502-DE38-4F5D-A64A-D24102D50BD0}">
      <dgm:prSet/>
      <dgm:spPr/>
      <dgm:t>
        <a:bodyPr/>
        <a:lstStyle/>
        <a:p>
          <a:endParaRPr lang="zh-CN" altLang="en-US"/>
        </a:p>
      </dgm:t>
    </dgm:pt>
    <dgm:pt modelId="{27700E09-9933-4047-8606-74E97B7329A8}" type="sibTrans" cxnId="{51BA4502-DE38-4F5D-A64A-D24102D50BD0}">
      <dgm:prSet/>
      <dgm:spPr/>
      <dgm:t>
        <a:bodyPr/>
        <a:lstStyle/>
        <a:p>
          <a:endParaRPr lang="zh-CN" altLang="en-US"/>
        </a:p>
      </dgm:t>
    </dgm:pt>
    <dgm:pt modelId="{E5DF9019-8F9D-4122-822A-FEBEC9081B61}" type="pres">
      <dgm:prSet presAssocID="{FF73F01F-1C86-4B47-99DC-62CA319D509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485537D2-022B-48D1-90C9-D939040957AB}" type="pres">
      <dgm:prSet presAssocID="{A57C322B-0710-4335-B0E8-FB1A86438A35}" presName="linNode" presStyleCnt="0"/>
      <dgm:spPr/>
      <dgm:t>
        <a:bodyPr/>
        <a:lstStyle/>
        <a:p>
          <a:endParaRPr lang="zh-CN" altLang="en-US"/>
        </a:p>
      </dgm:t>
    </dgm:pt>
    <dgm:pt modelId="{5DD3650E-99F2-427F-A991-AB131E2BCB77}" type="pres">
      <dgm:prSet presAssocID="{A57C322B-0710-4335-B0E8-FB1A86438A35}" presName="parentShp" presStyleLbl="node1" presStyleIdx="0" presStyleCnt="2" custScaleX="7088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7F1227-958D-49A8-A54B-305989D6F534}" type="pres">
      <dgm:prSet presAssocID="{A57C322B-0710-4335-B0E8-FB1A86438A35}" presName="childShp" presStyleLbl="bgAccFollowNode1" presStyleIdx="0" presStyleCnt="2" custScaleX="156569" custLinFactNeighborX="-246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721E1D-622B-48F5-B7AC-D3357242D762}" type="pres">
      <dgm:prSet presAssocID="{3716F5DE-301C-4006-A0E4-E3904148F5CE}" presName="spacing" presStyleCnt="0"/>
      <dgm:spPr/>
      <dgm:t>
        <a:bodyPr/>
        <a:lstStyle/>
        <a:p>
          <a:endParaRPr lang="zh-CN" altLang="en-US"/>
        </a:p>
      </dgm:t>
    </dgm:pt>
    <dgm:pt modelId="{217A129D-3753-4D80-A613-B3ADB17FD50B}" type="pres">
      <dgm:prSet presAssocID="{E39A1356-EDB5-4025-A374-984703AB6C62}" presName="linNode" presStyleCnt="0"/>
      <dgm:spPr/>
      <dgm:t>
        <a:bodyPr/>
        <a:lstStyle/>
        <a:p>
          <a:endParaRPr lang="zh-CN" altLang="en-US"/>
        </a:p>
      </dgm:t>
    </dgm:pt>
    <dgm:pt modelId="{876F7C21-B576-4650-90B6-1B658E3EB4C2}" type="pres">
      <dgm:prSet presAssocID="{E39A1356-EDB5-4025-A374-984703AB6C62}" presName="parentShp" presStyleLbl="node1" presStyleIdx="1" presStyleCnt="2" custScaleX="59544" custLinFactNeighborX="-13668" custLinFactNeighborY="-5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63C9A4-AC15-4416-A9E9-E900FB1A7B2D}" type="pres">
      <dgm:prSet presAssocID="{E39A1356-EDB5-4025-A374-984703AB6C62}" presName="childShp" presStyleLbl="bgAccFollowNode1" presStyleIdx="1" presStyleCnt="2" custScaleX="130077" custLinFactNeighborX="-2894" custLinFactNeighborY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63FFA46-D1E9-48B7-B574-7E8119E5AFF3}" type="presOf" srcId="{E39A1356-EDB5-4025-A374-984703AB6C62}" destId="{876F7C21-B576-4650-90B6-1B658E3EB4C2}" srcOrd="0" destOrd="0" presId="urn:microsoft.com/office/officeart/2005/8/layout/vList6"/>
    <dgm:cxn modelId="{6FE4FACF-AD50-47E8-98FA-473B892867BC}" type="presOf" srcId="{075964D2-5F46-471A-913C-6944E98064C0}" destId="{FA7F1227-958D-49A8-A54B-305989D6F534}" srcOrd="0" destOrd="0" presId="urn:microsoft.com/office/officeart/2005/8/layout/vList6"/>
    <dgm:cxn modelId="{4CAA916D-D2F1-4DF3-B5A9-E07BAAD7FD97}" srcId="{FF73F01F-1C86-4B47-99DC-62CA319D5092}" destId="{A57C322B-0710-4335-B0E8-FB1A86438A35}" srcOrd="0" destOrd="0" parTransId="{B7DCB56C-3A0D-43ED-9FC0-E1F96CCBC125}" sibTransId="{3716F5DE-301C-4006-A0E4-E3904148F5CE}"/>
    <dgm:cxn modelId="{4FAB32BF-2CBB-4826-A392-D9DFF5186F50}" srcId="{A57C322B-0710-4335-B0E8-FB1A86438A35}" destId="{075964D2-5F46-471A-913C-6944E98064C0}" srcOrd="0" destOrd="0" parTransId="{3FFFE7C1-C2C9-46F1-8827-288695893FDE}" sibTransId="{B30DFA47-1EF1-436C-9B20-B238331F5CA8}"/>
    <dgm:cxn modelId="{4A2B23EB-9DE6-4DBF-B68C-79FFE8B64717}" type="presOf" srcId="{BCE9AF5A-E23B-4996-A0DA-4683BFAAB60E}" destId="{F063C9A4-AC15-4416-A9E9-E900FB1A7B2D}" srcOrd="0" destOrd="0" presId="urn:microsoft.com/office/officeart/2005/8/layout/vList6"/>
    <dgm:cxn modelId="{1E37C48F-A413-463C-92E6-2E76338239C0}" type="presOf" srcId="{A57C322B-0710-4335-B0E8-FB1A86438A35}" destId="{5DD3650E-99F2-427F-A991-AB131E2BCB77}" srcOrd="0" destOrd="0" presId="urn:microsoft.com/office/officeart/2005/8/layout/vList6"/>
    <dgm:cxn modelId="{A9EF8D4E-A83E-486F-B871-F177E4183F02}" srcId="{FF73F01F-1C86-4B47-99DC-62CA319D5092}" destId="{E39A1356-EDB5-4025-A374-984703AB6C62}" srcOrd="1" destOrd="0" parTransId="{0A94027B-4594-48D8-BA53-7301BB5A75F2}" sibTransId="{21355DA5-DFB4-44D5-84C0-EAD87844EB03}"/>
    <dgm:cxn modelId="{B4CC2BA1-1FCC-4F33-89C1-EE79772094E9}" type="presOf" srcId="{FF73F01F-1C86-4B47-99DC-62CA319D5092}" destId="{E5DF9019-8F9D-4122-822A-FEBEC9081B61}" srcOrd="0" destOrd="0" presId="urn:microsoft.com/office/officeart/2005/8/layout/vList6"/>
    <dgm:cxn modelId="{51BA4502-DE38-4F5D-A64A-D24102D50BD0}" srcId="{E39A1356-EDB5-4025-A374-984703AB6C62}" destId="{BCE9AF5A-E23B-4996-A0DA-4683BFAAB60E}" srcOrd="0" destOrd="0" parTransId="{7CC6B4C6-42EE-4E1F-AC78-6E4C39228068}" sibTransId="{27700E09-9933-4047-8606-74E97B7329A8}"/>
    <dgm:cxn modelId="{DA46AF7A-342B-4004-AE40-851AC52439E9}" type="presParOf" srcId="{E5DF9019-8F9D-4122-822A-FEBEC9081B61}" destId="{485537D2-022B-48D1-90C9-D939040957AB}" srcOrd="0" destOrd="0" presId="urn:microsoft.com/office/officeart/2005/8/layout/vList6"/>
    <dgm:cxn modelId="{1FFBFE44-43BC-447F-B739-3D96E629EB4B}" type="presParOf" srcId="{485537D2-022B-48D1-90C9-D939040957AB}" destId="{5DD3650E-99F2-427F-A991-AB131E2BCB77}" srcOrd="0" destOrd="0" presId="urn:microsoft.com/office/officeart/2005/8/layout/vList6"/>
    <dgm:cxn modelId="{D0F69C33-E928-4400-B173-C9D3510D8EE2}" type="presParOf" srcId="{485537D2-022B-48D1-90C9-D939040957AB}" destId="{FA7F1227-958D-49A8-A54B-305989D6F534}" srcOrd="1" destOrd="0" presId="urn:microsoft.com/office/officeart/2005/8/layout/vList6"/>
    <dgm:cxn modelId="{D4EE974E-0E0A-4B2E-9757-AE679E78E49E}" type="presParOf" srcId="{E5DF9019-8F9D-4122-822A-FEBEC9081B61}" destId="{32721E1D-622B-48F5-B7AC-D3357242D762}" srcOrd="1" destOrd="0" presId="urn:microsoft.com/office/officeart/2005/8/layout/vList6"/>
    <dgm:cxn modelId="{683F1A74-B336-4EB7-8C7C-8654B8CE7403}" type="presParOf" srcId="{E5DF9019-8F9D-4122-822A-FEBEC9081B61}" destId="{217A129D-3753-4D80-A613-B3ADB17FD50B}" srcOrd="2" destOrd="0" presId="urn:microsoft.com/office/officeart/2005/8/layout/vList6"/>
    <dgm:cxn modelId="{7630B7E5-47BC-48A5-BF16-D62B8BFD0C3B}" type="presParOf" srcId="{217A129D-3753-4D80-A613-B3ADB17FD50B}" destId="{876F7C21-B576-4650-90B6-1B658E3EB4C2}" srcOrd="0" destOrd="0" presId="urn:microsoft.com/office/officeart/2005/8/layout/vList6"/>
    <dgm:cxn modelId="{A2115C42-DA69-4A4A-B547-F51EF4BF10D5}" type="presParOf" srcId="{217A129D-3753-4D80-A613-B3ADB17FD50B}" destId="{F063C9A4-AC15-4416-A9E9-E900FB1A7B2D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0C1B4-3A99-4A97-8C2E-4F1FDA521B25}" type="datetimeFigureOut">
              <a:rPr lang="zh-CN" altLang="en-US" smtClean="0"/>
              <a:t>2013/8/15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0B183-F38D-4AEB-B53F-60C8F0EE6B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90116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381DED-8149-45E6-97CC-30F1360CBAEB}" type="slidenum">
              <a:rPr lang="zh-CN" altLang="en-US" smtClean="0"/>
              <a:pPr>
                <a:defRPr/>
              </a:pPr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10854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9BCB04-E8F0-420E-ACD1-703159486A09}" type="slidenum">
              <a:rPr lang="zh-CN" altLang="en-US" smtClean="0"/>
              <a:pPr>
                <a:defRPr/>
              </a:pPr>
              <a:t>28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106500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1F2C13-828D-48BB-BD64-44C4E4A41DF5}" type="slidenum">
              <a:rPr lang="zh-CN" altLang="en-US" smtClean="0"/>
              <a:pPr>
                <a:defRPr/>
              </a:pPr>
              <a:t>30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/>
              <a:t>4.</a:t>
            </a:r>
            <a:r>
              <a:rPr lang="zh-CN" altLang="en-US" smtClean="0">
                <a:latin typeface="楷体" pitchFamily="49" charset="-122"/>
                <a:ea typeface="楷体" pitchFamily="49" charset="-122"/>
              </a:rPr>
              <a:t>辅助学生把握文章写法</a:t>
            </a:r>
          </a:p>
          <a:p>
            <a:r>
              <a:rPr lang="zh-CN" altLang="en-US" smtClean="0"/>
              <a:t>精加略第三课时常用表格的方式呈现精读和略读两篇课文，做比较分析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F69A92-6E1C-4FCA-BEEE-B14C60C83D8F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0596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19333-4D45-4AB2-90F3-68B60E2FB226}" type="slidenum">
              <a:rPr lang="zh-CN" altLang="en-US" smtClean="0">
                <a:latin typeface="Verdana" pitchFamily="34" charset="0"/>
              </a:rPr>
              <a:pPr>
                <a:defRPr/>
              </a:pPr>
              <a:t>34</a:t>
            </a:fld>
            <a:endParaRPr lang="zh-CN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1620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7C5CC0-A9F0-45E4-A3E1-358B034040C1}" type="slidenum">
              <a:rPr lang="zh-CN" altLang="en-US" smtClean="0">
                <a:latin typeface="Verdana" pitchFamily="34" charset="0"/>
              </a:rPr>
              <a:pPr>
                <a:defRPr/>
              </a:pPr>
              <a:t>35</a:t>
            </a:fld>
            <a:endParaRPr lang="zh-CN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264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258058-708D-41B5-88D7-641AE984AD10}" type="slidenum">
              <a:rPr lang="zh-CN" altLang="en-US" smtClean="0">
                <a:latin typeface="Verdana" pitchFamily="34" charset="0"/>
              </a:rPr>
              <a:pPr>
                <a:defRPr/>
              </a:pPr>
              <a:t>36</a:t>
            </a:fld>
            <a:endParaRPr lang="zh-CN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8CEA-4176-4D0B-86A9-D38A060BA53D}" type="slidenum">
              <a:rPr lang="zh-CN" altLang="en-US" smtClean="0">
                <a:latin typeface="Verdana" pitchFamily="34" charset="0"/>
              </a:rPr>
              <a:pPr>
                <a:defRPr/>
              </a:pPr>
              <a:t>37</a:t>
            </a:fld>
            <a:endParaRPr lang="zh-CN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469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1346F5-CE85-451C-85DA-5E608CAD0509}" type="slidenum">
              <a:rPr lang="zh-CN" altLang="en-US" smtClean="0">
                <a:latin typeface="Verdana" pitchFamily="34" charset="0"/>
              </a:rPr>
              <a:pPr>
                <a:defRPr/>
              </a:pPr>
              <a:t>38</a:t>
            </a:fld>
            <a:endParaRPr lang="zh-CN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CA7E5C-3FEF-4B74-869F-E524F99DD7CE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956D61-D1FF-444C-AB89-F52F6566C90C}" type="slidenum">
              <a:rPr lang="zh-CN" altLang="en-US" smtClean="0">
                <a:latin typeface="Verdana" pitchFamily="34" charset="0"/>
              </a:rPr>
              <a:pPr>
                <a:defRPr/>
              </a:pPr>
              <a:t>40</a:t>
            </a:fld>
            <a:endParaRPr lang="zh-CN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概念图，是由美国诺瓦克教授在 </a:t>
            </a:r>
            <a:r>
              <a:rPr lang="en-US" altLang="zh-CN" smtClean="0"/>
              <a:t>20 </a:t>
            </a:r>
            <a:r>
              <a:rPr lang="zh-CN" altLang="en-US" smtClean="0"/>
              <a:t>世纪 </a:t>
            </a:r>
            <a:r>
              <a:rPr lang="en-US" altLang="zh-CN" smtClean="0"/>
              <a:t>60 </a:t>
            </a:r>
            <a:r>
              <a:rPr lang="zh-CN" altLang="en-US" smtClean="0"/>
              <a:t>年代提出来的， </a:t>
            </a:r>
            <a:r>
              <a:rPr lang="en-US" altLang="zh-CN" smtClean="0"/>
              <a:t>Novak </a:t>
            </a:r>
            <a:r>
              <a:rPr lang="zh-CN" altLang="en-US" smtClean="0"/>
              <a:t>在关注小孩对科学概念知识变化和理解的研究实验过程中，发现概念图有助于促进有意义学习，能提高学习效率，因而开发出了概念图 。 其模型如下所示：</a:t>
            </a:r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zh-CN" altLang="en-US" smtClean="0"/>
          </a:p>
        </p:txBody>
      </p:sp>
      <p:sp>
        <p:nvSpPr>
          <p:cNvPr id="9728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B1F31-C9FB-4D6A-8EC0-964B986BC7A4}" type="slidenum">
              <a:rPr lang="zh-CN" altLang="en-US" smtClean="0">
                <a:latin typeface="Verdana" pitchFamily="34" charset="0"/>
              </a:rPr>
              <a:pPr>
                <a:defRPr/>
              </a:pPr>
              <a:t>5</a:t>
            </a:fld>
            <a:endParaRPr lang="zh-CN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6740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DFD12B-8B5F-4AB1-9C6B-F13E9A50D8F0}" type="slidenum">
              <a:rPr lang="zh-CN" altLang="en-US" smtClean="0"/>
              <a:pPr>
                <a:defRPr/>
              </a:pPr>
              <a:t>41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981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97E28B-479C-4A3B-907D-AF9BE3586FF9}" type="slidenum">
              <a:rPr lang="zh-CN" altLang="en-US" smtClean="0"/>
              <a:pPr>
                <a:defRPr/>
              </a:pPr>
              <a:t>43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9D2013-68A0-4BD3-8A3B-72160309C0A0}" type="slidenum">
              <a:rPr lang="zh-CN" altLang="en-US" smtClean="0">
                <a:latin typeface="Verdana" pitchFamily="34" charset="0"/>
              </a:rPr>
              <a:pPr>
                <a:defRPr/>
              </a:pPr>
              <a:t>44</a:t>
            </a:fld>
            <a:endParaRPr lang="en-US" altLang="zh-CN" smtClean="0">
              <a:latin typeface="Verdana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693084-2741-4981-A2A2-485FA5A71635}" type="slidenum">
              <a:rPr lang="zh-CN" altLang="en-US" smtClean="0">
                <a:latin typeface="Verdana" pitchFamily="34" charset="0"/>
              </a:rPr>
              <a:pPr>
                <a:defRPr/>
              </a:pPr>
              <a:t>45</a:t>
            </a:fld>
            <a:endParaRPr lang="en-US" altLang="zh-CN" smtClean="0">
              <a:latin typeface="Verdana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C7B9B-AAD1-41BB-94E6-EFBF2CD0F9E8}" type="slidenum">
              <a:rPr lang="zh-CN" altLang="en-US" smtClean="0">
                <a:latin typeface="Verdana" pitchFamily="34" charset="0"/>
              </a:rPr>
              <a:pPr>
                <a:defRPr/>
              </a:pPr>
              <a:t>46</a:t>
            </a:fld>
            <a:endParaRPr lang="en-US" altLang="zh-CN" smtClean="0">
              <a:latin typeface="Verdana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878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7C28C1-77E9-4FD4-BBD1-5AB44575E0C1}" type="slidenum">
              <a:rPr lang="zh-CN" altLang="en-US" smtClean="0">
                <a:latin typeface="Verdana" pitchFamily="34" charset="0"/>
              </a:rPr>
              <a:pPr>
                <a:defRPr/>
              </a:pPr>
              <a:t>47</a:t>
            </a:fld>
            <a:endParaRPr lang="zh-CN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39EC91-937B-42E0-903B-8450D375F05A}" type="slidenum">
              <a:rPr lang="zh-CN" altLang="en-US" smtClean="0">
                <a:latin typeface="Verdana" pitchFamily="34" charset="0"/>
              </a:rPr>
              <a:pPr>
                <a:defRPr/>
              </a:pPr>
              <a:t>48</a:t>
            </a:fld>
            <a:endParaRPr lang="en-US" altLang="zh-CN" smtClean="0">
              <a:latin typeface="Verdana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EAC2E5-CA22-44B8-BE9B-3572FDEE369B}" type="slidenum">
              <a:rPr lang="zh-CN" altLang="en-US" smtClean="0">
                <a:latin typeface="Verdana" pitchFamily="34" charset="0"/>
              </a:rPr>
              <a:pPr>
                <a:defRPr/>
              </a:pPr>
              <a:t>49</a:t>
            </a:fld>
            <a:endParaRPr lang="en-US" altLang="zh-CN" smtClean="0">
              <a:latin typeface="Verdana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B4E7B8-D9CC-49D6-AEF1-D43E5277BA18}" type="slidenum">
              <a:rPr lang="zh-CN" altLang="en-US" smtClean="0">
                <a:latin typeface="Verdana" pitchFamily="34" charset="0"/>
              </a:rPr>
              <a:pPr>
                <a:defRPr/>
              </a:pPr>
              <a:t>50</a:t>
            </a:fld>
            <a:endParaRPr lang="en-US" altLang="zh-CN" smtClean="0">
              <a:latin typeface="Verdana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5CA001-2183-47F9-A45A-6655938572DA}" type="slidenum">
              <a:rPr lang="zh-CN" altLang="en-US" smtClean="0">
                <a:latin typeface="Verdana" pitchFamily="34" charset="0"/>
              </a:rPr>
              <a:pPr>
                <a:defRPr/>
              </a:pPr>
              <a:t>51</a:t>
            </a:fld>
            <a:endParaRPr lang="en-US" altLang="zh-CN" smtClean="0">
              <a:latin typeface="Verdana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9421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37B3-CEFC-4D8A-8BD4-BA22297F5A3B}" type="slidenum">
              <a:rPr lang="zh-CN" altLang="en-US" smtClean="0"/>
              <a:pPr>
                <a:defRPr/>
              </a:pPr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概念图，是由美国诺瓦克教授在 </a:t>
            </a:r>
            <a:r>
              <a:rPr lang="en-US" altLang="zh-CN" smtClean="0"/>
              <a:t>20 </a:t>
            </a:r>
            <a:r>
              <a:rPr lang="zh-CN" altLang="en-US" smtClean="0"/>
              <a:t>世纪 </a:t>
            </a:r>
            <a:r>
              <a:rPr lang="en-US" altLang="zh-CN" smtClean="0"/>
              <a:t>60 </a:t>
            </a:r>
            <a:r>
              <a:rPr lang="zh-CN" altLang="en-US" smtClean="0"/>
              <a:t>年代提出来的， </a:t>
            </a:r>
            <a:r>
              <a:rPr lang="en-US" altLang="zh-CN" smtClean="0"/>
              <a:t>Novak </a:t>
            </a:r>
            <a:r>
              <a:rPr lang="zh-CN" altLang="en-US" smtClean="0"/>
              <a:t>在关注小孩对科学概念知识变化和理解的研究实验过程中，发现概念图有助于促进有意义学习，能提高学习效率，因而开发出了概念图 。 其模型如下所示：</a:t>
            </a:r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zh-CN" altLang="en-US" smtClean="0"/>
          </a:p>
        </p:txBody>
      </p:sp>
      <p:sp>
        <p:nvSpPr>
          <p:cNvPr id="9728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B1F31-C9FB-4D6A-8EC0-964B986BC7A4}" type="slidenum">
              <a:rPr lang="zh-CN" altLang="en-US" smtClean="0">
                <a:latin typeface="Verdana" pitchFamily="34" charset="0"/>
              </a:rPr>
              <a:pPr>
                <a:defRPr/>
              </a:pPr>
              <a:t>7</a:t>
            </a:fld>
            <a:endParaRPr lang="zh-CN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zh-CN" b="1" smtClean="0"/>
              <a:t>电流表和电压表的使用的相同点和不同点。</a:t>
            </a:r>
            <a:endParaRPr lang="zh-CN" altLang="zh-CN" smtClean="0"/>
          </a:p>
          <a:p>
            <a:endParaRPr lang="zh-CN" altLang="en-US" smtClean="0"/>
          </a:p>
        </p:txBody>
      </p:sp>
      <p:sp>
        <p:nvSpPr>
          <p:cNvPr id="137220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6ABF4B-D3F6-4B53-AEC1-45A7CD8B6553}" type="slidenum">
              <a:rPr lang="zh-CN" altLang="en-US" smtClean="0"/>
              <a:pPr>
                <a:defRPr/>
              </a:pPr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824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661E65-1126-4D41-B8C5-7AC92FB04C6A}" type="slidenum">
              <a:rPr lang="zh-CN" altLang="en-US" smtClean="0"/>
              <a:pPr>
                <a:defRPr/>
              </a:pPr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005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72A777-7701-479D-9EC3-BF3B6EBAD2AB}" type="slidenum">
              <a:rPr lang="zh-CN" altLang="en-US" smtClean="0"/>
              <a:pPr>
                <a:defRPr/>
              </a:pPr>
              <a:t>19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101380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7FE022-E8E0-45E4-AF49-92BFDDE0F3B3}" type="slidenum">
              <a:rPr lang="zh-CN" altLang="en-US" smtClean="0"/>
              <a:pPr>
                <a:defRPr/>
              </a:pPr>
              <a:t>24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10342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B2680A-F233-43B3-B612-6F37424684AC}" type="slidenum">
              <a:rPr lang="zh-CN" altLang="en-US" smtClean="0"/>
              <a:pPr>
                <a:defRPr/>
              </a:pPr>
              <a:t>25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A95B80-D504-42C4-95F0-8EA103F1464E}" type="datetimeFigureOut">
              <a:rPr lang="zh-CN" altLang="en-US" smtClean="0"/>
              <a:pPr/>
              <a:t>2013/8/15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AC7731-5054-463D-A5A1-DF97068CBD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A95B80-D504-42C4-95F0-8EA103F1464E}" type="datetimeFigureOut">
              <a:rPr lang="zh-CN" altLang="en-US" smtClean="0"/>
              <a:pPr/>
              <a:t>2013/8/15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C7731-5054-463D-A5A1-DF97068CBD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A95B80-D504-42C4-95F0-8EA103F1464E}" type="datetimeFigureOut">
              <a:rPr lang="zh-CN" altLang="en-US" smtClean="0"/>
              <a:pPr/>
              <a:t>2013/8/15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C7731-5054-463D-A5A1-DF97068CBD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4500-E556-45EA-9E20-7963336569DD}" type="datetime1">
              <a:rPr lang="zh-CN" altLang="en-US"/>
              <a:pPr>
                <a:defRPr/>
              </a:pPr>
              <a:t>2013/8/15</a:t>
            </a:fld>
            <a:r>
              <a:rPr lang="zh-CN" altLang="en-US"/>
              <a:t>北京师范大学  现代教育技术研究所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6CB43-5E71-46F9-B033-D9654F0ADF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1460"/>
            <a:ext cx="8229600" cy="78295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346836"/>
            <a:ext cx="4038600" cy="47796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6836"/>
            <a:ext cx="4038600" cy="47796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A95B80-D504-42C4-95F0-8EA103F1464E}" type="datetimeFigureOut">
              <a:rPr lang="zh-CN" altLang="en-US" smtClean="0"/>
              <a:pPr/>
              <a:t>2013/8/15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C7731-5054-463D-A5A1-DF97068CBDB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A95B80-D504-42C4-95F0-8EA103F1464E}" type="datetimeFigureOut">
              <a:rPr lang="zh-CN" altLang="en-US" smtClean="0"/>
              <a:pPr/>
              <a:t>2013/8/15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C7731-5054-463D-A5A1-DF97068CBDB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A95B80-D504-42C4-95F0-8EA103F1464E}" type="datetimeFigureOut">
              <a:rPr lang="zh-CN" altLang="en-US" smtClean="0"/>
              <a:pPr/>
              <a:t>2013/8/15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C7731-5054-463D-A5A1-DF97068CBDB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A95B80-D504-42C4-95F0-8EA103F1464E}" type="datetimeFigureOut">
              <a:rPr lang="zh-CN" altLang="en-US" smtClean="0"/>
              <a:pPr/>
              <a:t>2013/8/15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C7731-5054-463D-A5A1-DF97068CBD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A95B80-D504-42C4-95F0-8EA103F1464E}" type="datetimeFigureOut">
              <a:rPr lang="zh-CN" altLang="en-US" smtClean="0"/>
              <a:pPr/>
              <a:t>2013/8/15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C7731-5054-463D-A5A1-DF97068CBDB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A95B80-D504-42C4-95F0-8EA103F1464E}" type="datetimeFigureOut">
              <a:rPr lang="zh-CN" altLang="en-US" smtClean="0"/>
              <a:pPr/>
              <a:t>2013/8/15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C7731-5054-463D-A5A1-DF97068CBD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BA95B80-D504-42C4-95F0-8EA103F1464E}" type="datetimeFigureOut">
              <a:rPr lang="zh-CN" altLang="en-US" smtClean="0"/>
              <a:pPr/>
              <a:t>2013/8/15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C7731-5054-463D-A5A1-DF97068CBD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A95B80-D504-42C4-95F0-8EA103F1464E}" type="datetimeFigureOut">
              <a:rPr lang="zh-CN" altLang="en-US" smtClean="0"/>
              <a:pPr/>
              <a:t>2013/8/15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AC7731-5054-463D-A5A1-DF97068CBDB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A95B80-D504-42C4-95F0-8EA103F1464E}" type="datetimeFigureOut">
              <a:rPr lang="zh-CN" altLang="en-US" smtClean="0"/>
              <a:pPr/>
              <a:t>2013/8/15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AAC7731-5054-463D-A5A1-DF97068CBD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0.xml"/><Relationship Id="rId7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indManager%20&#20171;&#32461;.fl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&#27010;&#24565;&#22270;&#29992;&#20110;&#38598;&#20307;&#22791;&#35838;.flv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Colors" Target="../diagrams/colors5.xml"/><Relationship Id="rId5" Type="http://schemas.openxmlformats.org/officeDocument/2006/relationships/diagramLayout" Target="../diagrams/layout4.xml"/><Relationship Id="rId10" Type="http://schemas.openxmlformats.org/officeDocument/2006/relationships/diagramQuickStyle" Target="../diagrams/quickStyle5.xml"/><Relationship Id="rId4" Type="http://schemas.openxmlformats.org/officeDocument/2006/relationships/diagramData" Target="../diagrams/data4.xml"/><Relationship Id="rId9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3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124328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000" dirty="0" smtClean="0"/>
              <a:t>二、概念图及其工具</a:t>
            </a:r>
            <a:endParaRPr lang="zh-CN" altLang="en-US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1.2</a:t>
            </a:r>
            <a:r>
              <a:rPr lang="zh-CN" altLang="en-US" dirty="0" smtClean="0"/>
              <a:t>常见的概念图图形组织器</a:t>
            </a:r>
            <a:endParaRPr lang="zh-CN" altLang="en-US" dirty="0"/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304800" y="1554163"/>
            <a:ext cx="8515350" cy="4525962"/>
          </a:xfrm>
        </p:spPr>
        <p:txBody>
          <a:bodyPr/>
          <a:lstStyle/>
          <a:p>
            <a:r>
              <a:rPr lang="zh-CN" altLang="zh-CN" sz="2800" smtClean="0"/>
              <a:t>二、事件链图</a:t>
            </a:r>
          </a:p>
          <a:p>
            <a:r>
              <a:rPr lang="zh-CN" altLang="zh-CN" sz="2800" smtClean="0"/>
              <a:t>主要用来描述事物发展的阶段、线性流程的步骤、事件次序、小说中历史人物的目的、行动、结果等。根据不同步骤或阶段来组织信息。用来表明过程、原因、结果、时间顺序和步骤。 </a:t>
            </a:r>
          </a:p>
        </p:txBody>
      </p:sp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365625"/>
            <a:ext cx="889793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组合 7"/>
          <p:cNvGrpSpPr>
            <a:grpSpLocks/>
          </p:cNvGrpSpPr>
          <p:nvPr/>
        </p:nvGrpSpPr>
        <p:grpSpPr bwMode="auto">
          <a:xfrm>
            <a:off x="7164388" y="0"/>
            <a:ext cx="1979612" cy="476250"/>
            <a:chOff x="1788719" y="890"/>
            <a:chExt cx="6248696" cy="859200"/>
          </a:xfrm>
        </p:grpSpPr>
        <p:sp>
          <p:nvSpPr>
            <p:cNvPr id="9" name="五边形 8"/>
            <p:cNvSpPr/>
            <p:nvPr/>
          </p:nvSpPr>
          <p:spPr>
            <a:xfrm rot="10800000">
              <a:off x="1788719" y="890"/>
              <a:ext cx="6248696" cy="859200"/>
            </a:xfrm>
            <a:prstGeom prst="homePlate">
              <a:avLst/>
            </a:prstGeom>
            <a:solidFill>
              <a:srgbClr val="C00000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边形 4"/>
            <p:cNvSpPr/>
            <p:nvPr/>
          </p:nvSpPr>
          <p:spPr>
            <a:xfrm rot="21600000">
              <a:off x="2004190" y="890"/>
              <a:ext cx="6033225" cy="85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78883" tIns="114300" rIns="21336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认识概念图</a:t>
              </a:r>
            </a:p>
          </p:txBody>
        </p:sp>
      </p:grpSp>
      <p:sp>
        <p:nvSpPr>
          <p:cNvPr id="11" name="灯片编号占位符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8772E9-0F66-4C3F-955A-267F66C13C77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17415" name="页脚占位符 11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12" name="右箭头 11">
            <a:hlinkClick r:id="rId3" action="ppaction://hlinksldjump"/>
          </p:cNvPr>
          <p:cNvSpPr/>
          <p:nvPr/>
        </p:nvSpPr>
        <p:spPr>
          <a:xfrm>
            <a:off x="8715375" y="6357938"/>
            <a:ext cx="42862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1.2 </a:t>
            </a:r>
            <a:r>
              <a:rPr lang="zh-CN" altLang="en-US" dirty="0" smtClean="0"/>
              <a:t>常见的概念图图形组织器</a:t>
            </a:r>
            <a:endParaRPr lang="zh-CN" altLang="en-US" dirty="0"/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smtClean="0"/>
              <a:t>三</a:t>
            </a:r>
            <a:r>
              <a:rPr lang="zh-CN" altLang="zh-CN" sz="2800" smtClean="0"/>
              <a:t>、 主题树</a:t>
            </a:r>
          </a:p>
          <a:p>
            <a:r>
              <a:rPr lang="zh-CN" altLang="zh-CN" sz="2800" smtClean="0"/>
              <a:t>主要是用来显示因果信息、层级关系、分支程序、整体局部、主题专题等关系。组织一个信息的层级序列，反映上位的或从属的元素。用来表示类别、分类、分析、结构、描述和举例。</a:t>
            </a: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18437" name="Picture 8" descr="未标题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4763" y="3933825"/>
            <a:ext cx="49561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7"/>
          <p:cNvGrpSpPr>
            <a:grpSpLocks/>
          </p:cNvGrpSpPr>
          <p:nvPr/>
        </p:nvGrpSpPr>
        <p:grpSpPr bwMode="auto">
          <a:xfrm>
            <a:off x="7164388" y="0"/>
            <a:ext cx="1979612" cy="476250"/>
            <a:chOff x="1788719" y="890"/>
            <a:chExt cx="6248696" cy="859200"/>
          </a:xfrm>
        </p:grpSpPr>
        <p:sp>
          <p:nvSpPr>
            <p:cNvPr id="10" name="五边形 9"/>
            <p:cNvSpPr/>
            <p:nvPr/>
          </p:nvSpPr>
          <p:spPr>
            <a:xfrm rot="10800000">
              <a:off x="1788719" y="890"/>
              <a:ext cx="6248696" cy="859200"/>
            </a:xfrm>
            <a:prstGeom prst="homePlate">
              <a:avLst/>
            </a:prstGeom>
            <a:solidFill>
              <a:srgbClr val="C00000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五边形 4"/>
            <p:cNvSpPr/>
            <p:nvPr/>
          </p:nvSpPr>
          <p:spPr>
            <a:xfrm rot="21600000">
              <a:off x="2004190" y="890"/>
              <a:ext cx="6033225" cy="85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78883" tIns="114300" rIns="21336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认识概念图</a:t>
              </a:r>
            </a:p>
          </p:txBody>
        </p:sp>
      </p:grp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DC8A8A-8E3D-42D7-B230-D2553499B397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18440" name="页脚占位符 12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13" name="右箭头 12">
            <a:hlinkClick r:id="rId3" action="ppaction://hlinksldjump"/>
          </p:cNvPr>
          <p:cNvSpPr/>
          <p:nvPr/>
        </p:nvSpPr>
        <p:spPr>
          <a:xfrm>
            <a:off x="8715375" y="6357938"/>
            <a:ext cx="42862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1.2</a:t>
            </a:r>
            <a:r>
              <a:rPr lang="zh-CN" altLang="en-US" dirty="0" smtClean="0"/>
              <a:t>常见的概念图图形组织器</a:t>
            </a:r>
            <a:endParaRPr lang="zh-CN" altLang="en-US" dirty="0"/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107950" y="1554163"/>
            <a:ext cx="4749800" cy="4525962"/>
          </a:xfrm>
        </p:spPr>
        <p:txBody>
          <a:bodyPr/>
          <a:lstStyle/>
          <a:p>
            <a:r>
              <a:rPr lang="zh-CN" altLang="en-US" smtClean="0"/>
              <a:t>四</a:t>
            </a:r>
            <a:r>
              <a:rPr lang="zh-CN" altLang="zh-CN" smtClean="0"/>
              <a:t>、 流程图</a:t>
            </a:r>
          </a:p>
          <a:p>
            <a:r>
              <a:rPr lang="zh-CN" altLang="zh-CN" smtClean="0"/>
              <a:t>主要用来显示一系列事件是如何相互作用，而产生一</a:t>
            </a:r>
            <a:r>
              <a:rPr lang="zh-CN" altLang="en-US" smtClean="0"/>
              <a:t>结果。</a:t>
            </a:r>
            <a:endParaRPr lang="zh-CN" altLang="zh-CN" smtClean="0"/>
          </a:p>
          <a:p>
            <a:r>
              <a:rPr lang="zh-CN" altLang="zh-CN" smtClean="0"/>
              <a:t>用流程图描述打电话流程。 </a:t>
            </a:r>
          </a:p>
          <a:p>
            <a:endParaRPr lang="zh-CN" altLang="en-US" smtClean="0"/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zh-CN" altLang="en-US">
              <a:ea typeface="华文楷体" pitchFamily="2" charset="-122"/>
            </a:endParaRPr>
          </a:p>
        </p:txBody>
      </p:sp>
      <p:grpSp>
        <p:nvGrpSpPr>
          <p:cNvPr id="3" name="组合 10"/>
          <p:cNvGrpSpPr>
            <a:grpSpLocks/>
          </p:cNvGrpSpPr>
          <p:nvPr/>
        </p:nvGrpSpPr>
        <p:grpSpPr bwMode="auto">
          <a:xfrm>
            <a:off x="5072063" y="1428750"/>
            <a:ext cx="2952750" cy="5246688"/>
            <a:chOff x="5940152" y="1611313"/>
            <a:chExt cx="2952328" cy="5246687"/>
          </a:xfrm>
        </p:grpSpPr>
        <p:sp>
          <p:nvSpPr>
            <p:cNvPr id="6" name="矩形 5"/>
            <p:cNvSpPr/>
            <p:nvPr/>
          </p:nvSpPr>
          <p:spPr bwMode="auto">
            <a:xfrm>
              <a:off x="6011579" y="1628776"/>
              <a:ext cx="2880901" cy="5229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9469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rcRect l="4221" t="20280" r="64043" b="562"/>
            <a:stretch>
              <a:fillRect/>
            </a:stretch>
          </p:blipFill>
          <p:spPr bwMode="auto">
            <a:xfrm>
              <a:off x="5940152" y="1611313"/>
              <a:ext cx="2808312" cy="524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组合 7"/>
          <p:cNvGrpSpPr>
            <a:grpSpLocks/>
          </p:cNvGrpSpPr>
          <p:nvPr/>
        </p:nvGrpSpPr>
        <p:grpSpPr bwMode="auto">
          <a:xfrm>
            <a:off x="7164388" y="0"/>
            <a:ext cx="1979612" cy="476250"/>
            <a:chOff x="1788719" y="890"/>
            <a:chExt cx="6248696" cy="859200"/>
          </a:xfrm>
        </p:grpSpPr>
        <p:sp>
          <p:nvSpPr>
            <p:cNvPr id="12" name="五边形 11"/>
            <p:cNvSpPr/>
            <p:nvPr/>
          </p:nvSpPr>
          <p:spPr>
            <a:xfrm rot="10800000">
              <a:off x="1788719" y="890"/>
              <a:ext cx="6248696" cy="859200"/>
            </a:xfrm>
            <a:prstGeom prst="homePlate">
              <a:avLst/>
            </a:prstGeom>
            <a:solidFill>
              <a:srgbClr val="C00000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五边形 4"/>
            <p:cNvSpPr/>
            <p:nvPr/>
          </p:nvSpPr>
          <p:spPr>
            <a:xfrm rot="21600000">
              <a:off x="2004190" y="890"/>
              <a:ext cx="6033225" cy="85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78883" tIns="114300" rIns="21336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认识概念图</a:t>
              </a:r>
            </a:p>
          </p:txBody>
        </p:sp>
      </p:grpSp>
      <p:sp>
        <p:nvSpPr>
          <p:cNvPr id="14" name="灯片编号占位符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9C1499-ABB1-41D6-B673-3A44FFE5893B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19464" name="页脚占位符 14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15" name="右箭头 14">
            <a:hlinkClick r:id="rId3" action="ppaction://hlinksldjump"/>
          </p:cNvPr>
          <p:cNvSpPr/>
          <p:nvPr/>
        </p:nvSpPr>
        <p:spPr>
          <a:xfrm>
            <a:off x="8715375" y="6357938"/>
            <a:ext cx="42862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1.2 </a:t>
            </a:r>
            <a:r>
              <a:rPr lang="zh-CN" altLang="en-US" dirty="0" smtClean="0"/>
              <a:t>常见的概念图图形组织器</a:t>
            </a:r>
            <a:endParaRPr lang="zh-CN" altLang="en-US" dirty="0"/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smtClean="0"/>
              <a:t>五</a:t>
            </a:r>
            <a:r>
              <a:rPr lang="zh-CN" altLang="zh-CN" sz="2800" smtClean="0"/>
              <a:t>、 维恩图</a:t>
            </a:r>
          </a:p>
          <a:p>
            <a:r>
              <a:rPr lang="zh-CN" altLang="en-US" sz="2800" smtClean="0"/>
              <a:t>它</a:t>
            </a:r>
            <a:r>
              <a:rPr lang="zh-CN" altLang="zh-CN" sz="2800" smtClean="0"/>
              <a:t>是另一种用于显示事物异同点的方法。它由两个或两个以上互相部分重合的圆组成。每一个圆代表一个特定的概念和观点。概念之间的共同特征（相似点）写在两个圆重叠的区域内，独有的特征（不同点）则写在相应的圆中重叠区域之外的部分。</a:t>
            </a:r>
          </a:p>
          <a:p>
            <a:endParaRPr lang="zh-CN" altLang="en-US" sz="2800" smtClean="0"/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zh-CN" altLang="en-US">
              <a:ea typeface="华文楷体" pitchFamily="2" charset="-122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 flipV="1">
            <a:off x="2433638" y="4508500"/>
            <a:ext cx="4548187" cy="2133600"/>
            <a:chOff x="1628" y="915"/>
            <a:chExt cx="2698" cy="2874"/>
          </a:xfrm>
        </p:grpSpPr>
        <p:sp>
          <p:nvSpPr>
            <p:cNvPr id="20493" name="_s1028"/>
            <p:cNvSpPr>
              <a:spLocks noChangeArrowheads="1"/>
            </p:cNvSpPr>
            <p:nvPr/>
          </p:nvSpPr>
          <p:spPr bwMode="auto">
            <a:xfrm>
              <a:off x="2171" y="915"/>
              <a:ext cx="1604" cy="1879"/>
            </a:xfrm>
            <a:prstGeom prst="ellipse">
              <a:avLst/>
            </a:prstGeom>
            <a:solidFill>
              <a:srgbClr val="333399">
                <a:alpha val="50195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20494" name="_s1030"/>
            <p:cNvSpPr>
              <a:spLocks noChangeArrowheads="1"/>
            </p:cNvSpPr>
            <p:nvPr/>
          </p:nvSpPr>
          <p:spPr bwMode="auto">
            <a:xfrm>
              <a:off x="2725" y="1910"/>
              <a:ext cx="1601" cy="1879"/>
            </a:xfrm>
            <a:prstGeom prst="ellipse">
              <a:avLst/>
            </a:prstGeom>
            <a:solidFill>
              <a:srgbClr val="009999">
                <a:alpha val="50195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20495" name="_s1032"/>
            <p:cNvSpPr>
              <a:spLocks noChangeArrowheads="1"/>
            </p:cNvSpPr>
            <p:nvPr/>
          </p:nvSpPr>
          <p:spPr bwMode="auto">
            <a:xfrm>
              <a:off x="1628" y="1854"/>
              <a:ext cx="1601" cy="1879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4" name="组合 7"/>
          <p:cNvGrpSpPr>
            <a:grpSpLocks/>
          </p:cNvGrpSpPr>
          <p:nvPr/>
        </p:nvGrpSpPr>
        <p:grpSpPr bwMode="auto">
          <a:xfrm>
            <a:off x="7164388" y="0"/>
            <a:ext cx="1979612" cy="476250"/>
            <a:chOff x="1788719" y="890"/>
            <a:chExt cx="6248696" cy="859200"/>
          </a:xfrm>
        </p:grpSpPr>
        <p:sp>
          <p:nvSpPr>
            <p:cNvPr id="14" name="五边形 13"/>
            <p:cNvSpPr/>
            <p:nvPr/>
          </p:nvSpPr>
          <p:spPr>
            <a:xfrm rot="10800000">
              <a:off x="1788719" y="890"/>
              <a:ext cx="6248696" cy="859200"/>
            </a:xfrm>
            <a:prstGeom prst="homePlate">
              <a:avLst/>
            </a:prstGeom>
            <a:solidFill>
              <a:srgbClr val="C00000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五边形 4"/>
            <p:cNvSpPr/>
            <p:nvPr/>
          </p:nvSpPr>
          <p:spPr>
            <a:xfrm rot="21600000">
              <a:off x="2004190" y="890"/>
              <a:ext cx="6033225" cy="85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78883" tIns="114300" rIns="21336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认识概念图</a:t>
              </a:r>
            </a:p>
          </p:txBody>
        </p:sp>
      </p:grpSp>
      <p:sp>
        <p:nvSpPr>
          <p:cNvPr id="16" name="灯片编号占位符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9F848-DB50-4BD4-BD54-F069D7B7226A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20489" name="页脚占位符 16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17" name="右箭头 16">
            <a:hlinkClick r:id="rId3" action="ppaction://hlinksldjump"/>
          </p:cNvPr>
          <p:cNvSpPr/>
          <p:nvPr/>
        </p:nvSpPr>
        <p:spPr>
          <a:xfrm>
            <a:off x="8715375" y="6357938"/>
            <a:ext cx="42862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1.2 </a:t>
            </a:r>
            <a:r>
              <a:rPr lang="zh-CN" altLang="en-US" dirty="0" smtClean="0"/>
              <a:t>常见的概念图图形组织器</a:t>
            </a:r>
            <a:endParaRPr lang="zh-CN" altLang="en-US" dirty="0"/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smtClean="0"/>
              <a:t>六</a:t>
            </a:r>
            <a:r>
              <a:rPr lang="zh-CN" altLang="zh-CN" sz="2800" smtClean="0"/>
              <a:t>、 对比</a:t>
            </a:r>
            <a:r>
              <a:rPr lang="zh-CN" altLang="en-US" sz="2800" smtClean="0"/>
              <a:t>表格</a:t>
            </a:r>
            <a:endParaRPr lang="zh-CN" altLang="zh-CN" sz="2800" smtClean="0"/>
          </a:p>
          <a:p>
            <a:r>
              <a:rPr lang="zh-CN" altLang="en-US" sz="2800" smtClean="0"/>
              <a:t>它</a:t>
            </a:r>
            <a:r>
              <a:rPr lang="zh-CN" altLang="zh-CN" sz="2800" smtClean="0"/>
              <a:t>是根据理论篇中关于图形组织器的讲解内容，主讲教师以图例来讲解图形组织器。</a:t>
            </a:r>
            <a:endParaRPr lang="zh-CN" altLang="en-US" sz="2800" smtClean="0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zh-CN" altLang="en-US">
              <a:ea typeface="华文楷体" pitchFamily="2" charset="-122"/>
            </a:endParaRPr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789363"/>
            <a:ext cx="69103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7"/>
          <p:cNvGrpSpPr>
            <a:grpSpLocks/>
          </p:cNvGrpSpPr>
          <p:nvPr/>
        </p:nvGrpSpPr>
        <p:grpSpPr bwMode="auto">
          <a:xfrm>
            <a:off x="7164388" y="0"/>
            <a:ext cx="1979612" cy="476250"/>
            <a:chOff x="1788719" y="890"/>
            <a:chExt cx="6248696" cy="859200"/>
          </a:xfrm>
        </p:grpSpPr>
        <p:sp>
          <p:nvSpPr>
            <p:cNvPr id="11" name="五边形 10"/>
            <p:cNvSpPr/>
            <p:nvPr/>
          </p:nvSpPr>
          <p:spPr>
            <a:xfrm rot="10800000">
              <a:off x="1788719" y="890"/>
              <a:ext cx="6248696" cy="859200"/>
            </a:xfrm>
            <a:prstGeom prst="homePlate">
              <a:avLst/>
            </a:prstGeom>
            <a:solidFill>
              <a:srgbClr val="C00000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五边形 4"/>
            <p:cNvSpPr/>
            <p:nvPr/>
          </p:nvSpPr>
          <p:spPr>
            <a:xfrm rot="21600000">
              <a:off x="2004190" y="890"/>
              <a:ext cx="6033225" cy="85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78883" tIns="114300" rIns="21336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认识概念图</a:t>
              </a:r>
            </a:p>
          </p:txBody>
        </p:sp>
      </p:grp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B96657-260B-4D7A-8665-1A3783572865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21513" name="页脚占位符 13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14" name="右箭头 13">
            <a:hlinkClick r:id="rId4" action="ppaction://hlinksldjump"/>
          </p:cNvPr>
          <p:cNvSpPr/>
          <p:nvPr/>
        </p:nvSpPr>
        <p:spPr>
          <a:xfrm>
            <a:off x="8715375" y="6357938"/>
            <a:ext cx="42862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1.2 </a:t>
            </a:r>
            <a:r>
              <a:rPr lang="zh-CN" altLang="en-US" dirty="0" smtClean="0"/>
              <a:t>常见的概念图图形组织器</a:t>
            </a:r>
            <a:endParaRPr lang="zh-CN" altLang="en-US" dirty="0"/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304800" y="1554163"/>
            <a:ext cx="8839200" cy="4525962"/>
          </a:xfrm>
        </p:spPr>
        <p:txBody>
          <a:bodyPr/>
          <a:lstStyle/>
          <a:p>
            <a:r>
              <a:rPr lang="zh-CN" altLang="en-US" sz="2800" smtClean="0">
                <a:latin typeface="楷体" pitchFamily="49" charset="-122"/>
                <a:ea typeface="楷体" pitchFamily="49" charset="-122"/>
              </a:rPr>
              <a:t>七</a:t>
            </a:r>
            <a:r>
              <a:rPr lang="zh-CN" altLang="zh-CN" sz="2800" smtClean="0">
                <a:latin typeface="楷体" pitchFamily="49" charset="-122"/>
                <a:ea typeface="楷体" pitchFamily="49" charset="-122"/>
              </a:rPr>
              <a:t>、 对比图</a:t>
            </a:r>
          </a:p>
          <a:p>
            <a:r>
              <a:rPr lang="zh-CN" altLang="zh-CN" sz="2800" smtClean="0">
                <a:latin typeface="楷体" pitchFamily="49" charset="-122"/>
                <a:ea typeface="楷体" pitchFamily="49" charset="-122"/>
              </a:rPr>
              <a:t>对比图是用来对比不同事物间的相似性与独特性等。 </a:t>
            </a:r>
            <a:endParaRPr lang="en-US" altLang="zh-CN" sz="280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zh-CN" altLang="en-US">
              <a:ea typeface="华文楷体" pitchFamily="2" charset="-122"/>
            </a:endParaRPr>
          </a:p>
        </p:txBody>
      </p:sp>
      <p:pic>
        <p:nvPicPr>
          <p:cNvPr id="225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708275"/>
            <a:ext cx="8131175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7"/>
          <p:cNvGrpSpPr>
            <a:grpSpLocks/>
          </p:cNvGrpSpPr>
          <p:nvPr/>
        </p:nvGrpSpPr>
        <p:grpSpPr bwMode="auto">
          <a:xfrm>
            <a:off x="7164388" y="0"/>
            <a:ext cx="1979612" cy="476250"/>
            <a:chOff x="1788719" y="890"/>
            <a:chExt cx="6248696" cy="859200"/>
          </a:xfrm>
        </p:grpSpPr>
        <p:sp>
          <p:nvSpPr>
            <p:cNvPr id="10" name="五边形 9"/>
            <p:cNvSpPr/>
            <p:nvPr/>
          </p:nvSpPr>
          <p:spPr>
            <a:xfrm rot="10800000">
              <a:off x="1788719" y="890"/>
              <a:ext cx="6248696" cy="859200"/>
            </a:xfrm>
            <a:prstGeom prst="homePlate">
              <a:avLst/>
            </a:prstGeom>
            <a:solidFill>
              <a:srgbClr val="C00000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五边形 4"/>
            <p:cNvSpPr/>
            <p:nvPr/>
          </p:nvSpPr>
          <p:spPr>
            <a:xfrm rot="21600000">
              <a:off x="2004190" y="890"/>
              <a:ext cx="6033225" cy="85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78883" tIns="114300" rIns="21336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认识概念图</a:t>
              </a:r>
            </a:p>
          </p:txBody>
        </p:sp>
      </p:grp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EF4B5B-DB42-4307-8317-8845708C06D2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22536" name="页脚占位符 12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13" name="右箭头 12">
            <a:hlinkClick r:id="rId3" action="ppaction://hlinksldjump"/>
          </p:cNvPr>
          <p:cNvSpPr/>
          <p:nvPr/>
        </p:nvSpPr>
        <p:spPr>
          <a:xfrm>
            <a:off x="8715375" y="6357938"/>
            <a:ext cx="42862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1.2 </a:t>
            </a:r>
            <a:r>
              <a:rPr lang="zh-CN" altLang="en-US" dirty="0" smtClean="0"/>
              <a:t>常见的概念图图形组织器</a:t>
            </a:r>
            <a:endParaRPr lang="zh-CN" altLang="en-US" dirty="0"/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smtClean="0"/>
              <a:t>八</a:t>
            </a:r>
            <a:r>
              <a:rPr lang="zh-CN" altLang="zh-CN" sz="2800" smtClean="0"/>
              <a:t>、连续体</a:t>
            </a:r>
          </a:p>
          <a:p>
            <a:r>
              <a:rPr lang="zh-CN" altLang="zh-CN" sz="2800" smtClean="0"/>
              <a:t>用时间线或连续线来显示历史事件、时代年龄、事物程度（高低）、意义的渐变、评级的水平（学业成绩）等。</a:t>
            </a:r>
          </a:p>
          <a:p>
            <a:endParaRPr lang="zh-CN" altLang="en-US" sz="2800" smtClean="0"/>
          </a:p>
        </p:txBody>
      </p:sp>
      <p:sp>
        <p:nvSpPr>
          <p:cNvPr id="2355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355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3" name="组合 13"/>
          <p:cNvGrpSpPr>
            <a:grpSpLocks/>
          </p:cNvGrpSpPr>
          <p:nvPr/>
        </p:nvGrpSpPr>
        <p:grpSpPr bwMode="auto">
          <a:xfrm>
            <a:off x="3779838" y="3068638"/>
            <a:ext cx="4560887" cy="3408362"/>
            <a:chOff x="2123728" y="1772816"/>
            <a:chExt cx="5904656" cy="4392488"/>
          </a:xfrm>
        </p:grpSpPr>
        <p:sp>
          <p:nvSpPr>
            <p:cNvPr id="13" name="矩形 12"/>
            <p:cNvSpPr/>
            <p:nvPr/>
          </p:nvSpPr>
          <p:spPr>
            <a:xfrm>
              <a:off x="2123728" y="1772816"/>
              <a:ext cx="5904656" cy="4392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23566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67744" y="2636912"/>
              <a:ext cx="5616624" cy="337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7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9883" y="1790765"/>
              <a:ext cx="5290469" cy="860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组合 7"/>
          <p:cNvGrpSpPr>
            <a:grpSpLocks/>
          </p:cNvGrpSpPr>
          <p:nvPr/>
        </p:nvGrpSpPr>
        <p:grpSpPr bwMode="auto">
          <a:xfrm>
            <a:off x="7164388" y="0"/>
            <a:ext cx="1979612" cy="476250"/>
            <a:chOff x="1788719" y="890"/>
            <a:chExt cx="6248696" cy="859200"/>
          </a:xfrm>
        </p:grpSpPr>
        <p:sp>
          <p:nvSpPr>
            <p:cNvPr id="15" name="五边形 14"/>
            <p:cNvSpPr/>
            <p:nvPr/>
          </p:nvSpPr>
          <p:spPr>
            <a:xfrm rot="10800000">
              <a:off x="1788719" y="890"/>
              <a:ext cx="6248696" cy="859200"/>
            </a:xfrm>
            <a:prstGeom prst="homePlate">
              <a:avLst/>
            </a:prstGeom>
            <a:solidFill>
              <a:srgbClr val="C00000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五边形 4"/>
            <p:cNvSpPr/>
            <p:nvPr/>
          </p:nvSpPr>
          <p:spPr>
            <a:xfrm rot="21600000">
              <a:off x="2004190" y="890"/>
              <a:ext cx="6033225" cy="85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78883" tIns="114300" rIns="21336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认识概念图</a:t>
              </a:r>
            </a:p>
          </p:txBody>
        </p:sp>
      </p:grpSp>
      <p:sp>
        <p:nvSpPr>
          <p:cNvPr id="17" name="灯片编号占位符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A020C8-4F13-451D-9F55-A067F5958BF6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23561" name="页脚占位符 17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18" name="右箭头 17">
            <a:hlinkClick r:id="rId4" action="ppaction://hlinksldjump"/>
          </p:cNvPr>
          <p:cNvSpPr/>
          <p:nvPr/>
        </p:nvSpPr>
        <p:spPr>
          <a:xfrm>
            <a:off x="8715375" y="6357938"/>
            <a:ext cx="42862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1.2 </a:t>
            </a:r>
            <a:r>
              <a:rPr lang="zh-CN" altLang="en-US" dirty="0" smtClean="0"/>
              <a:t>常见的概念图图形组织器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357188" y="2786063"/>
          <a:ext cx="8339168" cy="328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792"/>
                <a:gridCol w="2084792"/>
                <a:gridCol w="2084792"/>
                <a:gridCol w="2084792"/>
              </a:tblGrid>
              <a:tr h="517748">
                <a:tc>
                  <a:txBody>
                    <a:bodyPr/>
                    <a:lstStyle/>
                    <a:p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一个中心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两个中心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多个中心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</a:tr>
              <a:tr h="1504719">
                <a:tc>
                  <a:txBody>
                    <a:bodyPr/>
                    <a:lstStyle/>
                    <a:p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单侧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</a:tr>
              <a:tr h="1263682">
                <a:tc>
                  <a:txBody>
                    <a:bodyPr/>
                    <a:lstStyle/>
                    <a:p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发散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C64A0A-D46C-4064-98AF-F7E1CCB2611F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0" y="6215063"/>
            <a:ext cx="9144000" cy="6429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tx1"/>
                </a:solidFill>
              </a:rPr>
              <a:t>心中有图，眼里有图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42938" y="1500188"/>
            <a:ext cx="1928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楷体" pitchFamily="49" charset="-122"/>
                <a:ea typeface="楷体" pitchFamily="49" charset="-122"/>
                <a:hlinkClick r:id="rId2" action="ppaction://hlinksldjump"/>
              </a:rPr>
              <a:t>A</a:t>
            </a:r>
            <a:r>
              <a:rPr lang="en-US" altLang="zh-CN" sz="24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4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事件链图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215063" y="2143125"/>
            <a:ext cx="157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楷体" pitchFamily="49" charset="-122"/>
                <a:ea typeface="楷体" pitchFamily="49" charset="-122"/>
                <a:hlinkClick r:id="rId3" action="ppaction://hlinksldjump"/>
              </a:rPr>
              <a:t>H</a:t>
            </a:r>
            <a:r>
              <a:rPr lang="en-US" altLang="zh-CN" sz="240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400">
                <a:latin typeface="楷体" pitchFamily="49" charset="-122"/>
                <a:ea typeface="楷体" pitchFamily="49" charset="-122"/>
              </a:rPr>
              <a:t>对比图</a:t>
            </a:r>
            <a:endParaRPr lang="zh-CN" altLang="en-US" sz="240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679700" y="1500188"/>
            <a:ext cx="1579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楷体" pitchFamily="49" charset="-122"/>
                <a:ea typeface="楷体" pitchFamily="49" charset="-122"/>
                <a:hlinkClick r:id="rId4" action="ppaction://hlinksldjump"/>
              </a:rPr>
              <a:t>B</a:t>
            </a:r>
            <a:r>
              <a:rPr lang="en-US" altLang="zh-CN" sz="24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4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主题树 </a:t>
            </a:r>
            <a:endParaRPr lang="zh-CN" altLang="en-US" sz="2400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367213" y="1500188"/>
            <a:ext cx="1577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楷体" pitchFamily="49" charset="-122"/>
                <a:ea typeface="楷体" pitchFamily="49" charset="-122"/>
                <a:hlinkClick r:id="rId5" action="ppaction://hlinksldjump"/>
              </a:rPr>
              <a:t>C</a:t>
            </a:r>
            <a:r>
              <a:rPr lang="en-US" altLang="zh-CN" sz="24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4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流程图 </a:t>
            </a:r>
            <a:endParaRPr lang="zh-CN" altLang="en-US" sz="240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053138" y="1500188"/>
            <a:ext cx="1733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楷体" pitchFamily="49" charset="-122"/>
                <a:ea typeface="楷体" pitchFamily="49" charset="-122"/>
                <a:hlinkClick r:id="rId6" action="ppaction://hlinksldjump"/>
              </a:rPr>
              <a:t>D</a:t>
            </a:r>
            <a:r>
              <a:rPr lang="en-US" altLang="zh-CN" sz="24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4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对比表格</a:t>
            </a:r>
            <a:endParaRPr lang="en-US" altLang="zh-CN" sz="240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706688" y="2143125"/>
            <a:ext cx="1579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楷体" pitchFamily="49" charset="-122"/>
                <a:ea typeface="楷体" pitchFamily="49" charset="-122"/>
                <a:hlinkClick r:id="rId7" action="ppaction://hlinksldjump"/>
              </a:rPr>
              <a:t>F</a:t>
            </a:r>
            <a:r>
              <a:rPr lang="en-US" altLang="zh-CN" sz="240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400">
                <a:latin typeface="楷体" pitchFamily="49" charset="-122"/>
                <a:ea typeface="楷体" pitchFamily="49" charset="-122"/>
              </a:rPr>
              <a:t>鱼骨图 </a:t>
            </a:r>
            <a:endParaRPr lang="zh-CN" altLang="en-US" sz="240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460875" y="2143125"/>
            <a:ext cx="1579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楷体" pitchFamily="49" charset="-122"/>
                <a:ea typeface="楷体" pitchFamily="49" charset="-122"/>
                <a:hlinkClick r:id="rId8" action="ppaction://hlinksldjump"/>
              </a:rPr>
              <a:t>G</a:t>
            </a:r>
            <a:r>
              <a:rPr lang="en-US" altLang="zh-CN" sz="240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400">
                <a:latin typeface="楷体" pitchFamily="49" charset="-122"/>
                <a:ea typeface="楷体" pitchFamily="49" charset="-122"/>
              </a:rPr>
              <a:t>维恩图 </a:t>
            </a:r>
            <a:endParaRPr lang="zh-CN" altLang="en-US" sz="240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42938" y="2143125"/>
            <a:ext cx="157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楷体" pitchFamily="49" charset="-122"/>
                <a:ea typeface="楷体" pitchFamily="49" charset="-122"/>
                <a:hlinkClick r:id="rId9" action="ppaction://hlinksldjump"/>
              </a:rPr>
              <a:t>E</a:t>
            </a:r>
            <a:r>
              <a:rPr lang="en-US" altLang="zh-CN" sz="240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400">
                <a:latin typeface="楷体" pitchFamily="49" charset="-122"/>
                <a:ea typeface="楷体" pitchFamily="49" charset="-122"/>
              </a:rPr>
              <a:t>连续体</a:t>
            </a:r>
            <a:endParaRPr lang="zh-CN" altLang="en-US" sz="240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12139E-6 L 0.20625 0.2788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12139E-6 L -2.77778E-7 0.34197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12139E-6 L -0.18195 0.4046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12139E-6 L -0.15434 0.3417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73988E-6 L -0.00035 0.4474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73988E-6 L -0.1632 0.48948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73988E-6 L 0.02031 0.40555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73988E-6 L 0.66667 0.4263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1.3</a:t>
            </a:r>
            <a:r>
              <a:rPr lang="zh-CN" altLang="en-US" dirty="0" smtClean="0"/>
              <a:t>如何培养学生绘画概念图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365760" indent="-256032" fontAlgn="auto">
              <a:lnSpc>
                <a:spcPct val="14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zh-CN" altLang="en-US" sz="2400" b="1" dirty="0">
                <a:ea typeface="宋体" charset="-122"/>
              </a:rPr>
              <a:t>可以在日常的教学中多利用概念图展示教学内容或纲领，以及不同知识之间的关系 </a:t>
            </a:r>
          </a:p>
          <a:p>
            <a:pPr marL="365760" indent="-256032" fontAlgn="auto">
              <a:lnSpc>
                <a:spcPct val="14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zh-CN" altLang="en-US" sz="2400" b="1" dirty="0">
                <a:ea typeface="宋体" charset="-122"/>
              </a:rPr>
              <a:t>可以提供现有或其它学生绘画的概念图给学生作参考 </a:t>
            </a:r>
          </a:p>
          <a:p>
            <a:pPr marL="365760" indent="-256032" fontAlgn="auto">
              <a:lnSpc>
                <a:spcPct val="14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zh-CN" altLang="en-US" sz="2400" b="1" dirty="0">
                <a:ea typeface="宋体" charset="-122"/>
              </a:rPr>
              <a:t>可以有计划地指导学生绘画概念图，例如</a:t>
            </a:r>
            <a:r>
              <a:rPr lang="en-US" altLang="zh-CN" sz="2400" b="1" dirty="0">
                <a:ea typeface="宋体" charset="-122"/>
              </a:rPr>
              <a:t>﹕ 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en-US" sz="2000" b="1" dirty="0">
                <a:ea typeface="宋体" charset="-122"/>
              </a:rPr>
              <a:t>初期，提供框架，让学生部份填空 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en-US" sz="2000" b="1" dirty="0">
                <a:ea typeface="宋体" charset="-122"/>
              </a:rPr>
              <a:t>中期，提供关键词词，帮助学生建构与主题相关的概念图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en-US" sz="2000" b="1" dirty="0">
                <a:ea typeface="宋体" charset="-122"/>
              </a:rPr>
              <a:t>后期，让学生按照学习所得，自行绘画概念图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en-US" sz="2000" b="1" dirty="0">
                <a:ea typeface="宋体" charset="-122"/>
              </a:rPr>
              <a:t>进深阶段，让学生利用不同表达形式</a:t>
            </a:r>
            <a:r>
              <a:rPr lang="en-US" altLang="zh-CN" sz="2000" b="1" dirty="0">
                <a:ea typeface="宋体" charset="-122"/>
              </a:rPr>
              <a:t>(</a:t>
            </a:r>
            <a:r>
              <a:rPr lang="zh-CN" altLang="en-US" sz="2000" b="1" dirty="0">
                <a:ea typeface="宋体" charset="-122"/>
              </a:rPr>
              <a:t>颜色、粗幼线条、虚实线条等</a:t>
            </a:r>
            <a:r>
              <a:rPr lang="en-US" altLang="zh-CN" sz="2000" b="1" dirty="0">
                <a:ea typeface="宋体" charset="-122"/>
              </a:rPr>
              <a:t>)</a:t>
            </a:r>
            <a:r>
              <a:rPr lang="zh-CN" altLang="en-US" sz="2000" b="1" dirty="0">
                <a:ea typeface="宋体" charset="-122"/>
              </a:rPr>
              <a:t>，显示概念间不同的层次及关系</a:t>
            </a:r>
            <a:r>
              <a:rPr lang="en-US" altLang="zh-CN" sz="2000" b="1" dirty="0">
                <a:ea typeface="宋体" charset="-122"/>
              </a:rPr>
              <a:t>(</a:t>
            </a:r>
            <a:r>
              <a:rPr lang="zh-CN" altLang="en-US" sz="2000" b="1" dirty="0">
                <a:ea typeface="宋体" charset="-122"/>
              </a:rPr>
              <a:t>这种方式尤其适合能力较高学生</a:t>
            </a:r>
            <a:r>
              <a:rPr lang="en-US" altLang="zh-CN" sz="2000" b="1" dirty="0">
                <a:ea typeface="宋体" charset="-122"/>
              </a:rPr>
              <a:t>) </a:t>
            </a:r>
          </a:p>
          <a:p>
            <a:pPr marL="365760" indent="-256032" fontAlgn="auto">
              <a:lnSpc>
                <a:spcPct val="14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zh-CN" altLang="en-US" sz="2400" b="1" dirty="0">
                <a:ea typeface="宋体" charset="-122"/>
              </a:rPr>
              <a:t>鼓励学生互相比较绘画的概念图，协助同学修订概念图，合作绘画新的概念图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1.4 </a:t>
            </a:r>
            <a:r>
              <a:rPr lang="zh-CN" altLang="en-US" dirty="0" smtClean="0"/>
              <a:t>制作概念图的工具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CN" altLang="en-US" smtClean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mtClean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mtClean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zh-CN" altLang="en-US" smtClean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zh-CN" altLang="en-US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gray">
          <a:xfrm>
            <a:off x="1042988" y="5516563"/>
            <a:ext cx="1225550" cy="6492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B443-E101-43A5-99CC-2695D32E72E8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25606" name="页脚占位符 13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7164388" y="0"/>
            <a:ext cx="1979612" cy="476250"/>
            <a:chOff x="1788719" y="890"/>
            <a:chExt cx="6248696" cy="859200"/>
          </a:xfrm>
        </p:grpSpPr>
        <p:sp>
          <p:nvSpPr>
            <p:cNvPr id="16" name="五边形 15"/>
            <p:cNvSpPr/>
            <p:nvPr/>
          </p:nvSpPr>
          <p:spPr>
            <a:xfrm rot="10800000">
              <a:off x="1788719" y="890"/>
              <a:ext cx="6248696" cy="859200"/>
            </a:xfrm>
            <a:prstGeom prst="homePlate">
              <a:avLst/>
            </a:prstGeom>
            <a:solidFill>
              <a:srgbClr val="C00000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五边形 4"/>
            <p:cNvSpPr/>
            <p:nvPr/>
          </p:nvSpPr>
          <p:spPr>
            <a:xfrm rot="21600000">
              <a:off x="2004190" y="890"/>
              <a:ext cx="6033225" cy="85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78883" tIns="114300" rIns="21336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认识概念图</a:t>
              </a:r>
            </a:p>
          </p:txBody>
        </p:sp>
      </p:grpSp>
      <p:grpSp>
        <p:nvGrpSpPr>
          <p:cNvPr id="3" name="组合 17"/>
          <p:cNvGrpSpPr>
            <a:grpSpLocks/>
          </p:cNvGrpSpPr>
          <p:nvPr/>
        </p:nvGrpSpPr>
        <p:grpSpPr bwMode="auto">
          <a:xfrm>
            <a:off x="1403350" y="1341438"/>
            <a:ext cx="5311775" cy="4992687"/>
            <a:chOff x="1403350" y="1341438"/>
            <a:chExt cx="5311790" cy="4992378"/>
          </a:xfrm>
        </p:grpSpPr>
        <p:pic>
          <p:nvPicPr>
            <p:cNvPr id="25609" name="Picture 2"/>
            <p:cNvPicPr>
              <a:picLocks noChangeAspect="1" noChangeArrowheads="1"/>
            </p:cNvPicPr>
            <p:nvPr/>
          </p:nvPicPr>
          <p:blipFill>
            <a:blip r:embed="rId3"/>
            <a:srcRect l="25523" r="4041"/>
            <a:stretch>
              <a:fillRect/>
            </a:stretch>
          </p:blipFill>
          <p:spPr bwMode="auto">
            <a:xfrm>
              <a:off x="1403350" y="1341438"/>
              <a:ext cx="5311790" cy="497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0" name="Rectangle 7"/>
            <p:cNvSpPr>
              <a:spLocks noChangeArrowheads="1"/>
            </p:cNvSpPr>
            <p:nvPr/>
          </p:nvSpPr>
          <p:spPr bwMode="gray">
            <a:xfrm>
              <a:off x="1419211" y="5500702"/>
              <a:ext cx="1081087" cy="576263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11" name="Text Box 8"/>
            <p:cNvSpPr txBox="1">
              <a:spLocks noChangeArrowheads="1"/>
            </p:cNvSpPr>
            <p:nvPr/>
          </p:nvSpPr>
          <p:spPr bwMode="gray">
            <a:xfrm>
              <a:off x="5357818" y="4857760"/>
              <a:ext cx="1357321" cy="261610"/>
            </a:xfrm>
            <a:prstGeom prst="rect">
              <a:avLst/>
            </a:prstGeom>
            <a:solidFill>
              <a:schemeClr val="bg1"/>
            </a:solidFill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zh-CN" sz="1100">
                  <a:latin typeface="Verdana" pitchFamily="34" charset="0"/>
                </a:rPr>
                <a:t>Mindmanager</a:t>
              </a:r>
              <a:endParaRPr lang="zh-CN" altLang="en-US" sz="1100">
                <a:latin typeface="Verdana" pitchFamily="34" charset="0"/>
              </a:endParaRPr>
            </a:p>
          </p:txBody>
        </p:sp>
        <p:sp>
          <p:nvSpPr>
            <p:cNvPr id="25612" name="Text Box 8"/>
            <p:cNvSpPr txBox="1">
              <a:spLocks noChangeArrowheads="1"/>
            </p:cNvSpPr>
            <p:nvPr/>
          </p:nvSpPr>
          <p:spPr bwMode="gray">
            <a:xfrm>
              <a:off x="5643570" y="6072206"/>
              <a:ext cx="714380" cy="261610"/>
            </a:xfrm>
            <a:prstGeom prst="rect">
              <a:avLst/>
            </a:prstGeom>
            <a:solidFill>
              <a:schemeClr val="bg1"/>
            </a:solidFill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zh-CN" sz="1100">
                  <a:latin typeface="Verdana" pitchFamily="34" charset="0"/>
                </a:rPr>
                <a:t>prezi</a:t>
              </a:r>
              <a:endParaRPr lang="zh-CN" altLang="en-US" sz="1100">
                <a:latin typeface="Verdana" pitchFamily="34" charset="0"/>
              </a:endParaRPr>
            </a:p>
          </p:txBody>
        </p:sp>
        <p:pic>
          <p:nvPicPr>
            <p:cNvPr id="25613" name="Picture 15"/>
            <p:cNvPicPr>
              <a:picLocks noChangeAspect="1" noChangeArrowheads="1"/>
            </p:cNvPicPr>
            <p:nvPr/>
          </p:nvPicPr>
          <p:blipFill>
            <a:blip r:embed="rId4"/>
            <a:srcRect r="4977" b="11765"/>
            <a:stretch>
              <a:fillRect/>
            </a:stretch>
          </p:blipFill>
          <p:spPr bwMode="auto">
            <a:xfrm>
              <a:off x="5715012" y="4143202"/>
              <a:ext cx="1000128" cy="714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CN" altLang="en-US" smtClean="0"/>
          </a:p>
        </p:txBody>
      </p:sp>
      <p:sp>
        <p:nvSpPr>
          <p:cNvPr id="10244" name="双波形 5"/>
          <p:cNvSpPr>
            <a:spLocks noChangeArrowheads="1"/>
          </p:cNvSpPr>
          <p:nvPr/>
        </p:nvSpPr>
        <p:spPr bwMode="auto">
          <a:xfrm>
            <a:off x="2124075" y="1341438"/>
            <a:ext cx="3705225" cy="714375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FC000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一图胜千言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00063" y="2349500"/>
            <a:ext cx="80724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>
                <a:latin typeface="楷体" pitchFamily="49" charset="-122"/>
                <a:ea typeface="楷体" pitchFamily="49" charset="-122"/>
              </a:rPr>
              <a:t>知识结构比较清晰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3200">
                <a:latin typeface="楷体" pitchFamily="49" charset="-122"/>
                <a:ea typeface="楷体" pitchFamily="49" charset="-122"/>
              </a:rPr>
              <a:t>有利于学习者进行有意义学习和有效迁移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3200">
                <a:latin typeface="楷体" pitchFamily="49" charset="-122"/>
                <a:ea typeface="楷体" pitchFamily="49" charset="-122"/>
              </a:rPr>
              <a:t>培养学生逻辑思维能力</a:t>
            </a:r>
            <a:endParaRPr lang="en-US" altLang="zh-CN" sz="320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3200">
                <a:latin typeface="楷体" pitchFamily="49" charset="-122"/>
                <a:ea typeface="楷体" pitchFamily="49" charset="-122"/>
              </a:rPr>
              <a:t>……</a:t>
            </a:r>
            <a:endParaRPr lang="zh-CN" altLang="en-US" sz="320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1269" name="Picture 8" descr="j0078833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659313"/>
            <a:ext cx="2187575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右箭头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0034" y="4929198"/>
            <a:ext cx="5727700" cy="1223962"/>
          </a:xfrm>
          <a:prstGeom prst="rightArrow">
            <a:avLst>
              <a:gd name="adj1" fmla="val 50000"/>
              <a:gd name="adj2" fmla="val 61025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将概念图应用到我们的教学中去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909AE9-8E0C-458F-B873-0136D959A853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11272" name="页脚占位符 8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1.4 </a:t>
            </a:r>
            <a:r>
              <a:rPr lang="zh-CN" altLang="en-US" dirty="0" smtClean="0"/>
              <a:t>制作概念图的工具</a:t>
            </a:r>
          </a:p>
        </p:txBody>
      </p:sp>
      <p:pic>
        <p:nvPicPr>
          <p:cNvPr id="25603" name="Picture 4" descr="培训大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71575"/>
            <a:ext cx="4968875" cy="3049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5" descr="m1_教育技术与新课程改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6594" y="4000504"/>
            <a:ext cx="4897438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66" name="AutoShape 6"/>
          <p:cNvSpPr>
            <a:spLocks noChangeArrowheads="1"/>
          </p:cNvSpPr>
          <p:nvPr/>
        </p:nvSpPr>
        <p:spPr bwMode="gray">
          <a:xfrm>
            <a:off x="5219700" y="1916113"/>
            <a:ext cx="720725" cy="433387"/>
          </a:xfrm>
          <a:prstGeom prst="rightArrow">
            <a:avLst>
              <a:gd name="adj1" fmla="val 50000"/>
              <a:gd name="adj2" fmla="val 87225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+mn-ea"/>
            </a:endParaRPr>
          </a:p>
        </p:txBody>
      </p:sp>
      <p:sp>
        <p:nvSpPr>
          <p:cNvPr id="143367" name="AutoShape 7"/>
          <p:cNvSpPr>
            <a:spLocks noChangeArrowheads="1"/>
          </p:cNvSpPr>
          <p:nvPr/>
        </p:nvSpPr>
        <p:spPr bwMode="gray">
          <a:xfrm>
            <a:off x="3132138" y="5157788"/>
            <a:ext cx="719137" cy="358775"/>
          </a:xfrm>
          <a:prstGeom prst="leftArrow">
            <a:avLst>
              <a:gd name="adj1" fmla="val 50000"/>
              <a:gd name="adj2" fmla="val 93922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+mn-ea"/>
            </a:endParaRP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6083300" y="1484313"/>
            <a:ext cx="3060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工具：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Mind Manager</a:t>
            </a:r>
          </a:p>
          <a:p>
            <a:r>
              <a:rPr lang="zh-CN" altLang="en-US" sz="2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特点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：表达与主题有关的层次关系</a:t>
            </a:r>
            <a:endParaRPr lang="en-US" altLang="zh-CN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0" y="4724400"/>
            <a:ext cx="305911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楷体" pitchFamily="49" charset="-122"/>
                <a:ea typeface="楷体" pitchFamily="49" charset="-122"/>
              </a:rPr>
              <a:t>工具：</a:t>
            </a:r>
            <a:r>
              <a:rPr lang="en-US" altLang="zh-CN" sz="2400">
                <a:latin typeface="楷体" pitchFamily="49" charset="-122"/>
                <a:ea typeface="楷体" pitchFamily="49" charset="-122"/>
              </a:rPr>
              <a:t>Inspiration</a:t>
            </a:r>
          </a:p>
          <a:p>
            <a:r>
              <a:rPr lang="zh-CN" altLang="en-US" sz="24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特点</a:t>
            </a:r>
            <a:r>
              <a:rPr lang="zh-CN" altLang="en-US" sz="2400">
                <a:latin typeface="楷体" pitchFamily="49" charset="-122"/>
                <a:ea typeface="楷体" pitchFamily="49" charset="-122"/>
              </a:rPr>
              <a:t>：表达概念之间的逻辑和推理关系</a:t>
            </a:r>
            <a:endParaRPr lang="en-US" altLang="zh-CN" sz="2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6B0E6E-6946-446F-9706-796027D5DC9E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26634" name="页脚占位符 14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7164388" y="0"/>
            <a:ext cx="1979612" cy="476250"/>
            <a:chOff x="1788719" y="890"/>
            <a:chExt cx="6248696" cy="859200"/>
          </a:xfrm>
        </p:grpSpPr>
        <p:sp>
          <p:nvSpPr>
            <p:cNvPr id="16" name="五边形 15"/>
            <p:cNvSpPr/>
            <p:nvPr/>
          </p:nvSpPr>
          <p:spPr>
            <a:xfrm rot="10800000">
              <a:off x="1788719" y="890"/>
              <a:ext cx="6248696" cy="859200"/>
            </a:xfrm>
            <a:prstGeom prst="homePlate">
              <a:avLst/>
            </a:prstGeom>
            <a:solidFill>
              <a:srgbClr val="C00000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五边形 4"/>
            <p:cNvSpPr/>
            <p:nvPr/>
          </p:nvSpPr>
          <p:spPr>
            <a:xfrm rot="21600000">
              <a:off x="2004190" y="890"/>
              <a:ext cx="6033225" cy="85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78883" tIns="114300" rIns="21336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认识概念图</a:t>
              </a:r>
            </a:p>
          </p:txBody>
        </p:sp>
      </p:grpSp>
      <p:sp>
        <p:nvSpPr>
          <p:cNvPr id="14" name="圆角矩形 13">
            <a:hlinkClick r:id="rId4" action="ppaction://hlinkfile"/>
          </p:cNvPr>
          <p:cNvSpPr/>
          <p:nvPr/>
        </p:nvSpPr>
        <p:spPr>
          <a:xfrm>
            <a:off x="6572264" y="2928934"/>
            <a:ext cx="200026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软件介绍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2007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3929058" y="1785926"/>
            <a:ext cx="4714908" cy="4143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4000496" y="3714752"/>
            <a:ext cx="4572032" cy="928694"/>
          </a:xfrm>
          <a:prstGeom prst="wedgeRoundRectCallout">
            <a:avLst>
              <a:gd name="adj1" fmla="val 8402"/>
              <a:gd name="adj2" fmla="val -1630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解压密码：</a:t>
            </a:r>
            <a:r>
              <a:rPr lang="en-US" altLang="zh-CN" b="1" dirty="0" smtClean="0"/>
              <a:t>www.orsoon.com</a:t>
            </a:r>
          </a:p>
          <a:p>
            <a:pPr algn="ctr"/>
            <a:r>
              <a:rPr lang="zh-CN" altLang="en-US" b="1" dirty="0" smtClean="0"/>
              <a:t>注册码：</a:t>
            </a:r>
            <a:r>
              <a:rPr lang="en-US" altLang="zh-CN" b="1" dirty="0" smtClean="0"/>
              <a:t>MP99-M91-2P2M-E47F-B3E4 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1.5 </a:t>
            </a:r>
            <a:r>
              <a:rPr lang="zh-CN" altLang="en-US" dirty="0" smtClean="0"/>
              <a:t>概念图的教育应用</a:t>
            </a:r>
          </a:p>
        </p:txBody>
      </p:sp>
      <p:sp>
        <p:nvSpPr>
          <p:cNvPr id="142340" name="AutoShape 4"/>
          <p:cNvSpPr>
            <a:spLocks noChangeArrowheads="1"/>
          </p:cNvSpPr>
          <p:nvPr/>
        </p:nvSpPr>
        <p:spPr bwMode="invGray">
          <a:xfrm rot="39573186">
            <a:off x="4768056" y="26868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invGray">
          <a:xfrm rot="3465783">
            <a:off x="4768057" y="48506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42342" name="AutoShape 6"/>
          <p:cNvSpPr>
            <a:spLocks noChangeArrowheads="1"/>
          </p:cNvSpPr>
          <p:nvPr/>
        </p:nvSpPr>
        <p:spPr bwMode="invGray">
          <a:xfrm rot="35969022">
            <a:off x="3548856" y="27630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invGray">
          <a:xfrm rot="7535209">
            <a:off x="3510756" y="48172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7895" name="Oval 10"/>
          <p:cNvSpPr>
            <a:spLocks noChangeArrowheads="1"/>
          </p:cNvSpPr>
          <p:nvPr/>
        </p:nvSpPr>
        <p:spPr bwMode="gray">
          <a:xfrm>
            <a:off x="2682875" y="2046288"/>
            <a:ext cx="3743325" cy="3744912"/>
          </a:xfrm>
          <a:prstGeom prst="ellips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ea typeface="黑体" pitchFamily="49" charset="-122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429000" y="2870200"/>
            <a:ext cx="2160588" cy="2160588"/>
            <a:chOff x="2238" y="1769"/>
            <a:chExt cx="1361" cy="1361"/>
          </a:xfrm>
        </p:grpSpPr>
        <p:sp>
          <p:nvSpPr>
            <p:cNvPr id="37907" name="Oval 12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93D4E9"/>
                </a:gs>
                <a:gs pos="50000">
                  <a:srgbClr val="0099CC"/>
                </a:gs>
                <a:gs pos="100000">
                  <a:srgbClr val="93D4E9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ea typeface="黑体" pitchFamily="49" charset="-122"/>
              </a:endParaRPr>
            </a:p>
          </p:txBody>
        </p:sp>
        <p:sp>
          <p:nvSpPr>
            <p:cNvPr id="37908" name="Oval 13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536E"/>
                </a:gs>
                <a:gs pos="50000">
                  <a:srgbClr val="0099CC"/>
                </a:gs>
                <a:gs pos="100000">
                  <a:srgbClr val="00536E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>
                <a:ea typeface="黑体" pitchFamily="49" charset="-122"/>
              </a:endParaRPr>
            </a:p>
          </p:txBody>
        </p:sp>
        <p:sp>
          <p:nvSpPr>
            <p:cNvPr id="37909" name="Oval 14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6182"/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>
                <a:ea typeface="黑体" pitchFamily="49" charset="-122"/>
              </a:endParaRPr>
            </a:p>
          </p:txBody>
        </p:sp>
        <p:sp>
          <p:nvSpPr>
            <p:cNvPr id="37910" name="Oval 15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>
                <a:ea typeface="黑体" pitchFamily="49" charset="-122"/>
              </a:endParaRPr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37913" name="Oval 1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黑体" pitchFamily="49" charset="-122"/>
                </a:endParaRPr>
              </a:p>
            </p:txBody>
          </p:sp>
          <p:sp>
            <p:nvSpPr>
              <p:cNvPr id="37914" name="Oval 1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黑体" pitchFamily="49" charset="-122"/>
                </a:endParaRPr>
              </a:p>
            </p:txBody>
          </p:sp>
          <p:sp>
            <p:nvSpPr>
              <p:cNvPr id="37915" name="Oval 1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黑体" pitchFamily="49" charset="-122"/>
                </a:endParaRPr>
              </a:p>
            </p:txBody>
          </p:sp>
          <p:sp>
            <p:nvSpPr>
              <p:cNvPr id="37916" name="Oval 2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黑体" pitchFamily="49" charset="-122"/>
                </a:endParaRPr>
              </a:p>
            </p:txBody>
          </p:sp>
        </p:grpSp>
        <p:sp>
          <p:nvSpPr>
            <p:cNvPr id="37912" name="Text Box 21"/>
            <p:cNvSpPr txBox="1">
              <a:spLocks noChangeArrowheads="1"/>
            </p:cNvSpPr>
            <p:nvPr/>
          </p:nvSpPr>
          <p:spPr bwMode="gray">
            <a:xfrm>
              <a:off x="2630" y="2331"/>
              <a:ext cx="59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000000"/>
                  </a:solidFill>
                  <a:latin typeface="Arial" pitchFamily="34" charset="0"/>
                </a:rPr>
                <a:t>概念图</a:t>
              </a:r>
            </a:p>
          </p:txBody>
        </p:sp>
      </p:grpSp>
      <p:sp>
        <p:nvSpPr>
          <p:cNvPr id="37897" name="AutoShape 22"/>
          <p:cNvSpPr>
            <a:spLocks noChangeArrowheads="1"/>
          </p:cNvSpPr>
          <p:nvPr/>
        </p:nvSpPr>
        <p:spPr bwMode="auto">
          <a:xfrm>
            <a:off x="973138" y="5348288"/>
            <a:ext cx="25908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zh-CN" altLang="en-US" sz="2000" b="1"/>
              <a:t>学习的评价工具</a:t>
            </a:r>
            <a:endParaRPr lang="en-US" altLang="zh-CN" sz="2000" b="1"/>
          </a:p>
        </p:txBody>
      </p:sp>
      <p:sp>
        <p:nvSpPr>
          <p:cNvPr id="37898" name="AutoShape 23"/>
          <p:cNvSpPr>
            <a:spLocks noChangeArrowheads="1"/>
          </p:cNvSpPr>
          <p:nvPr/>
        </p:nvSpPr>
        <p:spPr bwMode="auto">
          <a:xfrm>
            <a:off x="827088" y="2133600"/>
            <a:ext cx="2754312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zh-CN" altLang="en-US" sz="2000" b="1"/>
              <a:t>思维与能力训练的工具</a:t>
            </a:r>
          </a:p>
        </p:txBody>
      </p:sp>
      <p:sp>
        <p:nvSpPr>
          <p:cNvPr id="37899" name="AutoShape 25"/>
          <p:cNvSpPr>
            <a:spLocks noChangeArrowheads="1"/>
          </p:cNvSpPr>
          <p:nvPr/>
        </p:nvSpPr>
        <p:spPr bwMode="auto">
          <a:xfrm>
            <a:off x="5508625" y="5348288"/>
            <a:ext cx="2667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zh-CN" altLang="en-US" sz="2000" b="1">
                <a:latin typeface="Arial" pitchFamily="34" charset="0"/>
              </a:rPr>
              <a:t>教学的评价工具</a:t>
            </a:r>
          </a:p>
        </p:txBody>
      </p:sp>
      <p:sp>
        <p:nvSpPr>
          <p:cNvPr id="37900" name="AutoShape 26"/>
          <p:cNvSpPr>
            <a:spLocks noChangeArrowheads="1"/>
          </p:cNvSpPr>
          <p:nvPr/>
        </p:nvSpPr>
        <p:spPr bwMode="auto">
          <a:xfrm>
            <a:off x="5486400" y="2133600"/>
            <a:ext cx="2667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zh-CN" altLang="en-US" sz="2000" b="1">
                <a:latin typeface="Arial" pitchFamily="34" charset="0"/>
              </a:rPr>
              <a:t>辅助教学设计</a:t>
            </a:r>
          </a:p>
        </p:txBody>
      </p:sp>
      <p:sp>
        <p:nvSpPr>
          <p:cNvPr id="142364" name="AutoShape 28"/>
          <p:cNvSpPr>
            <a:spLocks noChangeArrowheads="1"/>
          </p:cNvSpPr>
          <p:nvPr/>
        </p:nvSpPr>
        <p:spPr bwMode="invGray">
          <a:xfrm>
            <a:off x="5346700" y="38147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7902" name="AutoShape 29"/>
          <p:cNvSpPr>
            <a:spLocks noChangeArrowheads="1"/>
          </p:cNvSpPr>
          <p:nvPr/>
        </p:nvSpPr>
        <p:spPr bwMode="auto">
          <a:xfrm>
            <a:off x="6248400" y="3733800"/>
            <a:ext cx="2667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zh-CN" altLang="en-US" sz="2000" b="1"/>
              <a:t>辅助教学开展</a:t>
            </a:r>
          </a:p>
        </p:txBody>
      </p:sp>
      <p:sp>
        <p:nvSpPr>
          <p:cNvPr id="142366" name="AutoShape 30"/>
          <p:cNvSpPr>
            <a:spLocks noChangeArrowheads="1"/>
          </p:cNvSpPr>
          <p:nvPr/>
        </p:nvSpPr>
        <p:spPr bwMode="invGray">
          <a:xfrm rot="-10800000">
            <a:off x="2936875" y="38084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7904" name="AutoShape 31"/>
          <p:cNvSpPr>
            <a:spLocks noChangeArrowheads="1"/>
          </p:cNvSpPr>
          <p:nvPr/>
        </p:nvSpPr>
        <p:spPr bwMode="auto">
          <a:xfrm>
            <a:off x="304800" y="3733800"/>
            <a:ext cx="25908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zh-CN" altLang="en-US" sz="2000" b="1"/>
              <a:t>协作与探究的工具</a:t>
            </a:r>
          </a:p>
        </p:txBody>
      </p:sp>
      <p:sp>
        <p:nvSpPr>
          <p:cNvPr id="37905" name="Text Box 35"/>
          <p:cNvSpPr txBox="1">
            <a:spLocks noChangeArrowheads="1"/>
          </p:cNvSpPr>
          <p:nvPr/>
        </p:nvSpPr>
        <p:spPr bwMode="gray">
          <a:xfrm>
            <a:off x="1863725" y="1268413"/>
            <a:ext cx="69215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/>
              <a:t>学生</a:t>
            </a:r>
          </a:p>
        </p:txBody>
      </p:sp>
      <p:sp>
        <p:nvSpPr>
          <p:cNvPr id="37906" name="Text Box 36"/>
          <p:cNvSpPr txBox="1">
            <a:spLocks noChangeArrowheads="1"/>
          </p:cNvSpPr>
          <p:nvPr/>
        </p:nvSpPr>
        <p:spPr bwMode="gray">
          <a:xfrm>
            <a:off x="6372225" y="1341438"/>
            <a:ext cx="69215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/>
              <a:t>教师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课前与课后</a:t>
            </a:r>
            <a:endParaRPr lang="en-US" altLang="zh-CN" dirty="0" smtClean="0"/>
          </a:p>
          <a:p>
            <a:pPr lvl="1"/>
            <a:r>
              <a:rPr lang="zh-CN" altLang="en-US" sz="2400" dirty="0" smtClean="0">
                <a:latin typeface="Verdana" pitchFamily="34" charset="0"/>
              </a:rPr>
              <a:t>辅助教学设计</a:t>
            </a:r>
          </a:p>
          <a:p>
            <a:pPr lvl="1"/>
            <a:r>
              <a:rPr lang="zh-CN" altLang="en-US" sz="2400" dirty="0" smtClean="0">
                <a:latin typeface="Verdana" pitchFamily="34" charset="0"/>
              </a:rPr>
              <a:t>辅助教学开展（课件）</a:t>
            </a:r>
          </a:p>
          <a:p>
            <a:pPr lvl="1"/>
            <a:r>
              <a:rPr lang="zh-CN" altLang="en-US" sz="2400" dirty="0" smtClean="0">
                <a:latin typeface="Verdana" pitchFamily="34" charset="0"/>
              </a:rPr>
              <a:t>预习与复习</a:t>
            </a:r>
            <a:endParaRPr lang="zh-CN" altLang="en-US" sz="2400" dirty="0" smtClean="0">
              <a:latin typeface="Verdana" pitchFamily="34" charset="0"/>
            </a:endParaRPr>
          </a:p>
          <a:p>
            <a:pPr lvl="1"/>
            <a:r>
              <a:rPr lang="zh-CN" altLang="en-US" sz="2400" dirty="0" smtClean="0">
                <a:latin typeface="Verdana" pitchFamily="34" charset="0"/>
              </a:rPr>
              <a:t>集体备课</a:t>
            </a:r>
          </a:p>
          <a:p>
            <a:pPr lvl="1"/>
            <a:r>
              <a:rPr lang="zh-CN" altLang="en-US" sz="2400" dirty="0" smtClean="0">
                <a:latin typeface="Verdana" pitchFamily="34" charset="0"/>
              </a:rPr>
              <a:t>知识管理与学习</a:t>
            </a:r>
            <a:r>
              <a:rPr lang="zh-CN" altLang="en-US" sz="2400" dirty="0" smtClean="0">
                <a:latin typeface="Verdana" pitchFamily="34" charset="0"/>
              </a:rPr>
              <a:t>评价</a:t>
            </a:r>
            <a:endParaRPr lang="en-US" altLang="zh-CN" sz="2400" dirty="0" smtClean="0">
              <a:latin typeface="Verdana" pitchFamily="34" charset="0"/>
            </a:endParaRPr>
          </a:p>
          <a:p>
            <a:pPr lvl="1"/>
            <a:r>
              <a:rPr lang="en-US" altLang="zh-CN" sz="2400" dirty="0" smtClean="0">
                <a:latin typeface="Verdana" pitchFamily="34" charset="0"/>
              </a:rPr>
              <a:t>……</a:t>
            </a:r>
            <a:endParaRPr lang="en-US" altLang="zh-CN" dirty="0" smtClean="0"/>
          </a:p>
          <a:p>
            <a:endParaRPr lang="zh-CN" altLang="en-US" sz="2800" dirty="0" smtClean="0">
              <a:latin typeface="Verdana" pitchFamily="34" charset="0"/>
            </a:endParaRPr>
          </a:p>
          <a:p>
            <a:endParaRPr lang="zh-CN" altLang="en-US" sz="2800" dirty="0" smtClean="0">
              <a:latin typeface="Verdana" pitchFamily="34" charset="0"/>
            </a:endParaRP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 smtClean="0"/>
              <a:t>应用</a:t>
            </a:r>
            <a:r>
              <a:rPr lang="zh-CN" altLang="en-US" sz="4400" dirty="0" smtClean="0"/>
              <a:t>样式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72000" y="1500174"/>
            <a:ext cx="4572000" cy="25468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zh-CN" altLang="en-US" sz="2700" dirty="0" smtClean="0">
                <a:solidFill>
                  <a:prstClr val="black"/>
                </a:solidFill>
              </a:rPr>
              <a:t>课中</a:t>
            </a:r>
            <a:endParaRPr lang="en-US" altLang="zh-CN" sz="2700" dirty="0" smtClean="0">
              <a:solidFill>
                <a:prstClr val="black"/>
              </a:solidFill>
            </a:endParaRPr>
          </a:p>
          <a:p>
            <a:pPr marL="621792" lvl="1" indent="-2286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zh-CN" altLang="en-US" sz="2400" dirty="0" smtClean="0">
                <a:solidFill>
                  <a:prstClr val="black"/>
                </a:solidFill>
                <a:latin typeface="Verdana" pitchFamily="34" charset="0"/>
              </a:rPr>
              <a:t>导入环节</a:t>
            </a:r>
          </a:p>
          <a:p>
            <a:pPr marL="621792" lvl="1" indent="-2286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zh-CN" altLang="en-US" sz="2400" dirty="0" smtClean="0">
                <a:solidFill>
                  <a:prstClr val="black"/>
                </a:solidFill>
                <a:latin typeface="Verdana" pitchFamily="34" charset="0"/>
              </a:rPr>
              <a:t>课文梳理</a:t>
            </a:r>
            <a:endParaRPr lang="en-US" altLang="zh-CN" sz="2400" dirty="0" smtClean="0">
              <a:solidFill>
                <a:prstClr val="black"/>
              </a:solidFill>
              <a:latin typeface="Verdana" pitchFamily="34" charset="0"/>
            </a:endParaRPr>
          </a:p>
          <a:p>
            <a:pPr marL="621792" lvl="1" indent="-2286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zh-CN" altLang="en-US" sz="2400" dirty="0" smtClean="0">
                <a:solidFill>
                  <a:prstClr val="black"/>
                </a:solidFill>
                <a:latin typeface="Verdana" pitchFamily="34" charset="0"/>
              </a:rPr>
              <a:t>阅读环节</a:t>
            </a:r>
            <a:endParaRPr lang="en-US" altLang="zh-CN" sz="2400" dirty="0" smtClean="0">
              <a:solidFill>
                <a:prstClr val="black"/>
              </a:solidFill>
              <a:latin typeface="Verdana" pitchFamily="34" charset="0"/>
            </a:endParaRPr>
          </a:p>
          <a:p>
            <a:pPr marL="621792" lvl="1" indent="-2286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zh-CN" altLang="en-US" sz="2400" dirty="0" smtClean="0">
                <a:solidFill>
                  <a:prstClr val="black"/>
                </a:solidFill>
                <a:latin typeface="Verdana" pitchFamily="34" charset="0"/>
              </a:rPr>
              <a:t>写话</a:t>
            </a:r>
            <a:r>
              <a:rPr lang="zh-CN" altLang="en-US" sz="2400" dirty="0" smtClean="0">
                <a:solidFill>
                  <a:prstClr val="black"/>
                </a:solidFill>
                <a:latin typeface="Verdana" pitchFamily="34" charset="0"/>
              </a:rPr>
              <a:t>环节</a:t>
            </a:r>
            <a:endParaRPr lang="en-US" altLang="zh-CN" sz="2400" dirty="0" smtClean="0">
              <a:solidFill>
                <a:prstClr val="black"/>
              </a:solidFill>
              <a:latin typeface="Verdana" pitchFamily="34" charset="0"/>
            </a:endParaRPr>
          </a:p>
          <a:p>
            <a:pPr marL="621792" lvl="1" indent="-2286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en-US" altLang="zh-CN" sz="2400" dirty="0" smtClean="0">
                <a:solidFill>
                  <a:prstClr val="black"/>
                </a:solidFill>
                <a:latin typeface="Verdana" pitchFamily="34" charset="0"/>
              </a:rPr>
              <a:t>……</a:t>
            </a:r>
            <a:endParaRPr lang="zh-CN" altLang="en-US" sz="24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latin typeface="+mj-ea"/>
              </a:rPr>
              <a:t>1.5.1 </a:t>
            </a:r>
            <a:r>
              <a:rPr lang="zh-CN" altLang="zh-CN" dirty="0" smtClean="0">
                <a:latin typeface="+mj-ea"/>
              </a:rPr>
              <a:t>辅助</a:t>
            </a:r>
            <a:r>
              <a:rPr lang="zh-CN" altLang="zh-CN" dirty="0" smtClean="0">
                <a:latin typeface="+mj-ea"/>
              </a:rPr>
              <a:t>教学设计</a:t>
            </a:r>
            <a:endParaRPr lang="zh-CN" altLang="en-US" dirty="0" smtClean="0">
              <a:latin typeface="+mj-ea"/>
            </a:endParaRPr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684213" y="1484313"/>
            <a:ext cx="64912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zh-CN" altLang="en-US" sz="2400">
                <a:latin typeface="楷体" pitchFamily="49" charset="-122"/>
                <a:ea typeface="楷体" pitchFamily="49" charset="-122"/>
              </a:rPr>
              <a:t>分析教学目标、教学内容</a:t>
            </a:r>
            <a:endParaRPr lang="en-US" altLang="zh-CN" sz="2400">
              <a:latin typeface="楷体" pitchFamily="49" charset="-122"/>
              <a:ea typeface="楷体" pitchFamily="49" charset="-122"/>
            </a:endParaRPr>
          </a:p>
          <a:p>
            <a:pPr>
              <a:buFontTx/>
              <a:buBlip>
                <a:blip r:embed="rId3"/>
              </a:buBlip>
            </a:pPr>
            <a:r>
              <a:rPr lang="zh-CN" altLang="en-US" sz="2400">
                <a:latin typeface="楷体" pitchFamily="49" charset="-122"/>
                <a:ea typeface="楷体" pitchFamily="49" charset="-122"/>
              </a:rPr>
              <a:t>梳理知识结构、知识关系</a:t>
            </a:r>
            <a:endParaRPr lang="en-US" altLang="zh-CN" sz="2400">
              <a:latin typeface="楷体" pitchFamily="49" charset="-122"/>
              <a:ea typeface="楷体" pitchFamily="49" charset="-122"/>
            </a:endParaRPr>
          </a:p>
          <a:p>
            <a:pPr>
              <a:buFontTx/>
              <a:buBlip>
                <a:blip r:embed="rId3"/>
              </a:buBlip>
            </a:pPr>
            <a:r>
              <a:rPr lang="zh-CN" altLang="en-US" sz="2400">
                <a:latin typeface="楷体" pitchFamily="49" charset="-122"/>
                <a:ea typeface="楷体" pitchFamily="49" charset="-122"/>
              </a:rPr>
              <a:t>整理教学思路、教学理念</a:t>
            </a:r>
            <a:endParaRPr lang="en-US" altLang="zh-CN" sz="2400">
              <a:latin typeface="楷体" pitchFamily="49" charset="-122"/>
              <a:ea typeface="楷体" pitchFamily="49" charset="-122"/>
            </a:endParaRPr>
          </a:p>
          <a:p>
            <a:pPr>
              <a:buFontTx/>
              <a:buBlip>
                <a:blip r:embed="rId3"/>
              </a:buBlip>
            </a:pPr>
            <a:endParaRPr lang="en-US" altLang="zh-CN" sz="2400">
              <a:latin typeface="楷体" pitchFamily="49" charset="-122"/>
              <a:ea typeface="楷体" pitchFamily="49" charset="-122"/>
            </a:endParaRPr>
          </a:p>
          <a:p>
            <a:pPr>
              <a:buFontTx/>
              <a:buBlip>
                <a:blip r:embed="rId3"/>
              </a:buBlip>
            </a:pPr>
            <a:endParaRPr lang="en-US" altLang="zh-CN" sz="2400">
              <a:latin typeface="楷体" pitchFamily="49" charset="-122"/>
              <a:ea typeface="楷体" pitchFamily="49" charset="-122"/>
            </a:endParaRPr>
          </a:p>
          <a:p>
            <a:endParaRPr lang="en-US" altLang="zh-CN" sz="2400">
              <a:latin typeface="楷体" pitchFamily="49" charset="-122"/>
              <a:ea typeface="楷体" pitchFamily="49" charset="-122"/>
            </a:endParaRPr>
          </a:p>
          <a:p>
            <a:endParaRPr lang="en-US" altLang="zh-CN" sz="2400">
              <a:latin typeface="楷体" pitchFamily="49" charset="-122"/>
              <a:ea typeface="楷体" pitchFamily="49" charset="-122"/>
            </a:endParaRPr>
          </a:p>
          <a:p>
            <a:endParaRPr lang="zh-CN" altLang="zh-CN" sz="2400">
              <a:latin typeface="楷体" pitchFamily="49" charset="-122"/>
              <a:ea typeface="楷体" pitchFamily="49" charset="-122"/>
            </a:endParaRPr>
          </a:p>
          <a:p>
            <a:endParaRPr lang="zh-CN" altLang="en-US" sz="240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5" name="Picture 3" descr="color第二课时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755900"/>
            <a:ext cx="6048375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D947F0-6259-4953-9826-15E011BC3F18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  <p:sp>
        <p:nvSpPr>
          <p:cNvPr id="29704" name="页脚占位符 10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04775" y="2571744"/>
            <a:ext cx="9248775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《比尾巴〉第二课时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85860"/>
            <a:ext cx="91440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latin typeface="+mj-ea"/>
              </a:rPr>
              <a:t>1.5.2 </a:t>
            </a:r>
            <a:r>
              <a:rPr lang="zh-CN" altLang="zh-CN" dirty="0" smtClean="0">
                <a:latin typeface="+mj-ea"/>
              </a:rPr>
              <a:t>辅助</a:t>
            </a:r>
            <a:r>
              <a:rPr lang="zh-CN" altLang="zh-CN" dirty="0" smtClean="0">
                <a:latin typeface="+mj-ea"/>
              </a:rPr>
              <a:t>教学</a:t>
            </a:r>
            <a:r>
              <a:rPr lang="zh-CN" altLang="en-US" dirty="0" smtClean="0">
                <a:latin typeface="+mj-ea"/>
              </a:rPr>
              <a:t>开展（课件）</a:t>
            </a:r>
            <a:endParaRPr lang="zh-CN" altLang="en-US" dirty="0" smtClean="0">
              <a:latin typeface="+mj-ea"/>
            </a:endParaRP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250825" y="1341438"/>
            <a:ext cx="4546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zh-CN" altLang="en-US" sz="2800">
                <a:latin typeface="楷体" pitchFamily="49" charset="-122"/>
                <a:ea typeface="楷体" pitchFamily="49" charset="-122"/>
                <a:sym typeface="Wingdings" pitchFamily="2" charset="2"/>
              </a:rPr>
              <a:t>展示教学内容</a:t>
            </a:r>
            <a:endParaRPr lang="en-US" altLang="zh-CN" sz="2800">
              <a:latin typeface="楷体" pitchFamily="49" charset="-122"/>
              <a:ea typeface="楷体" pitchFamily="49" charset="-122"/>
              <a:sym typeface="Wingdings" pitchFamily="2" charset="2"/>
            </a:endParaRPr>
          </a:p>
          <a:p>
            <a:pPr>
              <a:buFontTx/>
              <a:buBlip>
                <a:blip r:embed="rId3"/>
              </a:buBlip>
            </a:pPr>
            <a:r>
              <a:rPr lang="zh-CN" altLang="en-US" sz="2800">
                <a:latin typeface="楷体" pitchFamily="49" charset="-122"/>
                <a:ea typeface="楷体" pitchFamily="49" charset="-122"/>
                <a:sym typeface="Wingdings" pitchFamily="2" charset="2"/>
              </a:rPr>
              <a:t>两两交际</a:t>
            </a:r>
            <a:endParaRPr lang="en-US" altLang="zh-CN" sz="2800">
              <a:latin typeface="楷体" pitchFamily="49" charset="-122"/>
              <a:ea typeface="楷体" pitchFamily="49" charset="-122"/>
              <a:sym typeface="Wingdings" pitchFamily="2" charset="2"/>
            </a:endParaRPr>
          </a:p>
          <a:p>
            <a:pPr>
              <a:buFontTx/>
              <a:buBlip>
                <a:blip r:embed="rId3"/>
              </a:buBlip>
            </a:pPr>
            <a:r>
              <a:rPr lang="zh-CN" altLang="en-US" sz="2800">
                <a:latin typeface="楷体" pitchFamily="49" charset="-122"/>
                <a:ea typeface="楷体" pitchFamily="49" charset="-122"/>
                <a:sym typeface="Wingdings" pitchFamily="2" charset="2"/>
              </a:rPr>
              <a:t>协作学习</a:t>
            </a:r>
            <a:endParaRPr lang="en-US" altLang="zh-CN" sz="2800">
              <a:latin typeface="楷体" pitchFamily="49" charset="-122"/>
              <a:ea typeface="楷体" pitchFamily="49" charset="-122"/>
              <a:sym typeface="Wingdings" pitchFamily="2" charset="2"/>
            </a:endParaRPr>
          </a:p>
          <a:p>
            <a:pPr>
              <a:buFontTx/>
              <a:buBlip>
                <a:blip r:embed="rId3"/>
              </a:buBlip>
            </a:pPr>
            <a:r>
              <a:rPr lang="zh-CN" altLang="en-US" sz="2800">
                <a:latin typeface="楷体" pitchFamily="49" charset="-122"/>
                <a:ea typeface="楷体" pitchFamily="49" charset="-122"/>
                <a:sym typeface="Wingdings" pitchFamily="2" charset="2"/>
              </a:rPr>
              <a:t>快速阅读</a:t>
            </a:r>
            <a:endParaRPr lang="en-US" altLang="zh-CN" sz="2800">
              <a:latin typeface="楷体" pitchFamily="49" charset="-122"/>
              <a:ea typeface="楷体" pitchFamily="49" charset="-122"/>
              <a:sym typeface="Wingdings" pitchFamily="2" charset="2"/>
            </a:endParaRPr>
          </a:p>
          <a:p>
            <a:pPr>
              <a:buFontTx/>
              <a:buBlip>
                <a:blip r:embed="rId3"/>
              </a:buBlip>
            </a:pPr>
            <a:r>
              <a:rPr lang="zh-CN" altLang="en-US" sz="2800">
                <a:latin typeface="楷体" pitchFamily="49" charset="-122"/>
                <a:ea typeface="楷体" pitchFamily="49" charset="-122"/>
                <a:sym typeface="Wingdings" pitchFamily="2" charset="2"/>
              </a:rPr>
              <a:t>综合表达</a:t>
            </a:r>
            <a:endParaRPr lang="en-US" altLang="zh-CN" sz="2800">
              <a:latin typeface="楷体" pitchFamily="49" charset="-122"/>
              <a:ea typeface="楷体" pitchFamily="49" charset="-122"/>
              <a:sym typeface="Wingdings" pitchFamily="2" charset="2"/>
            </a:endParaRPr>
          </a:p>
          <a:p>
            <a:pPr>
              <a:buFontTx/>
              <a:buBlip>
                <a:blip r:embed="rId3"/>
              </a:buBlip>
            </a:pPr>
            <a:r>
              <a:rPr lang="zh-CN" altLang="en-US" sz="2800">
                <a:latin typeface="楷体" pitchFamily="49" charset="-122"/>
                <a:ea typeface="楷体" pitchFamily="49" charset="-122"/>
                <a:sym typeface="Wingdings" pitchFamily="2" charset="2"/>
              </a:rPr>
              <a:t>课堂总结</a:t>
            </a:r>
            <a:endParaRPr lang="en-US" altLang="zh-CN" sz="2800">
              <a:latin typeface="楷体" pitchFamily="49" charset="-122"/>
              <a:ea typeface="楷体" pitchFamily="49" charset="-122"/>
              <a:sym typeface="Wingdings" pitchFamily="2" charset="2"/>
            </a:endParaRPr>
          </a:p>
          <a:p>
            <a:pPr>
              <a:buFontTx/>
              <a:buBlip>
                <a:blip r:embed="rId3"/>
              </a:buBlip>
            </a:pPr>
            <a:r>
              <a:rPr lang="zh-CN" altLang="en-US" sz="2800">
                <a:latin typeface="楷体" pitchFamily="49" charset="-122"/>
                <a:ea typeface="楷体" pitchFamily="49" charset="-122"/>
                <a:sym typeface="Wingdings" pitchFamily="2" charset="2"/>
              </a:rPr>
              <a:t>教学评价</a:t>
            </a:r>
            <a:endParaRPr lang="zh-CN" altLang="en-US" sz="280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9713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2000240"/>
            <a:ext cx="89344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BBE22-1F61-4908-81D2-5D52D5A346A5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dirty="0" smtClean="0">
                <a:latin typeface="+mj-ea"/>
              </a:rPr>
              <a:t>1.5.3  </a:t>
            </a:r>
            <a:r>
              <a:rPr lang="zh-CN" altLang="en-US" dirty="0" smtClean="0">
                <a:latin typeface="+mj-ea"/>
              </a:rPr>
              <a:t>预习与复习</a:t>
            </a:r>
            <a:endParaRPr lang="zh-CN" altLang="en-US" dirty="0">
              <a:latin typeface="+mj-ea"/>
            </a:endParaRPr>
          </a:p>
        </p:txBody>
      </p:sp>
      <p:sp>
        <p:nvSpPr>
          <p:cNvPr id="3174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smtClean="0"/>
              <a:t>适用条件：学生已较为熟练地使用（画）概念图</a:t>
            </a:r>
            <a:endParaRPr lang="en-US" altLang="zh-CN" sz="2800" smtClean="0"/>
          </a:p>
          <a:p>
            <a:r>
              <a:rPr lang="zh-CN" altLang="en-US" sz="2800" smtClean="0"/>
              <a:t>目的：已有概念；不同概念；不同概念之间关系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84462-BE53-49A0-84A6-B13F45E2DF57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  <p:pic>
        <p:nvPicPr>
          <p:cNvPr id="5" name="Picture 5" descr="2"/>
          <p:cNvPicPr>
            <a:picLocks noChangeAspect="1" noChangeArrowheads="1"/>
          </p:cNvPicPr>
          <p:nvPr/>
        </p:nvPicPr>
        <p:blipFill>
          <a:blip r:embed="rId2"/>
          <a:srcRect l="8134" r="4037"/>
          <a:stretch>
            <a:fillRect/>
          </a:stretch>
        </p:blipFill>
        <p:spPr bwMode="auto">
          <a:xfrm>
            <a:off x="0" y="3214686"/>
            <a:ext cx="4429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38135"/>
            <a:ext cx="4143372" cy="431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适用条件：教师共同体</a:t>
            </a:r>
            <a:endParaRPr lang="en-US" altLang="zh-CN" dirty="0" smtClean="0"/>
          </a:p>
          <a:p>
            <a:r>
              <a:rPr lang="zh-CN" altLang="en-US" dirty="0" smtClean="0"/>
              <a:t>目的：汇集集体智慧，清晰呈现智慧生成过程及结果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1.5.4 </a:t>
            </a:r>
            <a:r>
              <a:rPr lang="zh-CN" altLang="en-US" dirty="0" smtClean="0"/>
              <a:t>集体</a:t>
            </a:r>
            <a:r>
              <a:rPr lang="zh-CN" altLang="en-US" dirty="0" smtClean="0"/>
              <a:t>备课</a:t>
            </a:r>
            <a:endParaRPr lang="zh-CN" altLang="en-US" dirty="0"/>
          </a:p>
        </p:txBody>
      </p:sp>
      <p:sp>
        <p:nvSpPr>
          <p:cNvPr id="4" name="圆角矩形 3">
            <a:hlinkClick r:id="rId2" action="ppaction://hlinkfile"/>
          </p:cNvPr>
          <p:cNvSpPr/>
          <p:nvPr/>
        </p:nvSpPr>
        <p:spPr>
          <a:xfrm>
            <a:off x="3428992" y="4000504"/>
            <a:ext cx="257176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观看视频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428868"/>
            <a:ext cx="3986218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1.5.5</a:t>
            </a:r>
            <a:r>
              <a:rPr lang="en-US" altLang="zh-CN" dirty="0" smtClean="0"/>
              <a:t> </a:t>
            </a:r>
            <a:r>
              <a:rPr lang="zh-CN" altLang="en-US" dirty="0" smtClean="0"/>
              <a:t>知识</a:t>
            </a:r>
            <a:r>
              <a:rPr lang="zh-CN" altLang="en-US" dirty="0" smtClean="0"/>
              <a:t>管理与学习评价</a:t>
            </a:r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539750" y="1412875"/>
            <a:ext cx="81359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4"/>
              </a:buBlip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知识管理：管理、监控自己的学习进程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  <a:p>
            <a:pPr>
              <a:buFontTx/>
              <a:buBlip>
                <a:blip r:embed="rId4"/>
              </a:buBlip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学习评价：追踪盲点、误区进行查漏补缺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  <a:p>
            <a:endParaRPr lang="en-US" altLang="zh-CN" sz="2800" dirty="0">
              <a:latin typeface="楷体" pitchFamily="49" charset="-122"/>
              <a:ea typeface="楷体" pitchFamily="49" charset="-122"/>
            </a:endParaRPr>
          </a:p>
          <a:p>
            <a:endParaRPr lang="zh-CN" altLang="zh-CN" sz="2800" dirty="0">
              <a:latin typeface="楷体" pitchFamily="49" charset="-122"/>
              <a:ea typeface="楷体" pitchFamily="49" charset="-122"/>
            </a:endParaRPr>
          </a:p>
          <a:p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8E324D-5827-4244-B47A-8D5FFDABAF15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  <p:sp>
        <p:nvSpPr>
          <p:cNvPr id="32775" name="页脚占位符 9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grpSp>
        <p:nvGrpSpPr>
          <p:cNvPr id="2" name="组合 20"/>
          <p:cNvGrpSpPr/>
          <p:nvPr/>
        </p:nvGrpSpPr>
        <p:grpSpPr>
          <a:xfrm>
            <a:off x="2571736" y="5143512"/>
            <a:ext cx="4857752" cy="1714488"/>
            <a:chOff x="4071934" y="5143512"/>
            <a:chExt cx="4857752" cy="1714488"/>
          </a:xfrm>
        </p:grpSpPr>
        <p:sp>
          <p:nvSpPr>
            <p:cNvPr id="10" name="圆角矩形标注 9"/>
            <p:cNvSpPr/>
            <p:nvPr/>
          </p:nvSpPr>
          <p:spPr>
            <a:xfrm>
              <a:off x="7286644" y="5143512"/>
              <a:ext cx="1643042" cy="928694"/>
            </a:xfrm>
            <a:prstGeom prst="wedgeRoundRectCallout">
              <a:avLst>
                <a:gd name="adj1" fmla="val -57338"/>
                <a:gd name="adj2" fmla="val 72675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tx1"/>
                  </a:solidFill>
                </a:rPr>
                <a:t>不同的图标代表不同的班级角色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071934" y="5572140"/>
              <a:ext cx="3143272" cy="12858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9"/>
          <p:cNvGrpSpPr/>
          <p:nvPr/>
        </p:nvGrpSpPr>
        <p:grpSpPr>
          <a:xfrm>
            <a:off x="1714480" y="3000372"/>
            <a:ext cx="2643174" cy="1928802"/>
            <a:chOff x="2928926" y="3000372"/>
            <a:chExt cx="2643174" cy="1928802"/>
          </a:xfrm>
        </p:grpSpPr>
        <p:sp>
          <p:nvSpPr>
            <p:cNvPr id="13" name="矩形 12"/>
            <p:cNvSpPr/>
            <p:nvPr/>
          </p:nvSpPr>
          <p:spPr>
            <a:xfrm>
              <a:off x="5000628" y="4429132"/>
              <a:ext cx="428628" cy="5000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标注 13"/>
            <p:cNvSpPr/>
            <p:nvPr/>
          </p:nvSpPr>
          <p:spPr>
            <a:xfrm>
              <a:off x="2928926" y="3000372"/>
              <a:ext cx="2643174" cy="785818"/>
            </a:xfrm>
            <a:prstGeom prst="wedgeRoundRectCallout">
              <a:avLst>
                <a:gd name="adj1" fmla="val 39354"/>
                <a:gd name="adj2" fmla="val 132795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tx1"/>
                  </a:solidFill>
                </a:rPr>
                <a:t>可记录某位学生的情况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图片 17" descr="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2571744"/>
            <a:ext cx="6084888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E:\概念图-有用\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2492375"/>
            <a:ext cx="57023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右箭头 21">
            <a:hlinkClick r:id="rId7" action="ppaction://hlinksldjump"/>
          </p:cNvPr>
          <p:cNvSpPr/>
          <p:nvPr/>
        </p:nvSpPr>
        <p:spPr>
          <a:xfrm flipH="1">
            <a:off x="8715375" y="6357938"/>
            <a:ext cx="42862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G:\本科 团队&amp;实习&amp;项目&amp;毕业论文\况\外文思维导图范例\照片 023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509"/>
          </a:xfrm>
          <a:prstGeom prst="rect">
            <a:avLst/>
          </a:prstGeom>
          <a:noFill/>
        </p:spPr>
      </p:pic>
      <p:pic>
        <p:nvPicPr>
          <p:cNvPr id="5" name="Picture 3" descr="G:\本科 团队&amp;实习&amp;项目&amp;毕业论文\况\外文思维导图范例\照片 004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14350" y="0"/>
            <a:ext cx="9658350" cy="7248525"/>
          </a:xfrm>
          <a:prstGeom prst="rect">
            <a:avLst/>
          </a:prstGeom>
          <a:noFill/>
        </p:spPr>
      </p:pic>
      <p:pic>
        <p:nvPicPr>
          <p:cNvPr id="6" name="Picture 4" descr="G:\本科 团队&amp;实习&amp;项目&amp;毕业论文\况\外文思维导图范例\照片 007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14350" y="0"/>
            <a:ext cx="9658350" cy="7248525"/>
          </a:xfrm>
          <a:prstGeom prst="rect">
            <a:avLst/>
          </a:prstGeom>
          <a:noFill/>
        </p:spPr>
      </p:pic>
      <p:pic>
        <p:nvPicPr>
          <p:cNvPr id="7" name="Picture 5" descr="G:\本科 团队&amp;实习&amp;项目&amp;毕业论文\况\外文思维导图范例\照片 009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14350" y="0"/>
            <a:ext cx="9658350" cy="724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什么是概念图</a:t>
            </a:r>
            <a:endParaRPr lang="en-US" altLang="zh-CN" dirty="0" smtClean="0"/>
          </a:p>
          <a:p>
            <a:r>
              <a:rPr lang="zh-CN" altLang="en-US" dirty="0" smtClean="0"/>
              <a:t>概念</a:t>
            </a:r>
            <a:r>
              <a:rPr lang="zh-CN" altLang="en-US" dirty="0" smtClean="0"/>
              <a:t>图的特点是什么</a:t>
            </a:r>
            <a:endParaRPr lang="en-US" altLang="zh-CN" dirty="0" smtClean="0"/>
          </a:p>
          <a:p>
            <a:r>
              <a:rPr lang="zh-CN" altLang="en-US" dirty="0" smtClean="0"/>
              <a:t>概念</a:t>
            </a:r>
            <a:r>
              <a:rPr lang="zh-CN" altLang="en-US" dirty="0" smtClean="0"/>
              <a:t>图有哪些表现形式</a:t>
            </a:r>
            <a:endParaRPr lang="en-US" altLang="zh-CN" dirty="0" smtClean="0"/>
          </a:p>
          <a:p>
            <a:r>
              <a:rPr lang="zh-CN" altLang="en-US" dirty="0" smtClean="0"/>
              <a:t>概念</a:t>
            </a:r>
            <a:r>
              <a:rPr lang="zh-CN" altLang="en-US" dirty="0" smtClean="0"/>
              <a:t>图工具有哪些，如何使用</a:t>
            </a:r>
            <a:endParaRPr lang="en-US" altLang="zh-CN" dirty="0" smtClean="0"/>
          </a:p>
          <a:p>
            <a:r>
              <a:rPr lang="zh-CN" altLang="en-US" dirty="0" smtClean="0"/>
              <a:t>概念</a:t>
            </a:r>
            <a:r>
              <a:rPr lang="zh-CN" altLang="en-US" dirty="0" smtClean="0"/>
              <a:t>图如何应用在教育之中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问题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60550"/>
            <a:ext cx="91440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sp>
        <p:nvSpPr>
          <p:cNvPr id="317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1.5.6  </a:t>
            </a:r>
            <a:r>
              <a:rPr lang="zh-CN" altLang="en-US" dirty="0" smtClean="0"/>
              <a:t>课中：导入环节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AEDB52-E8AF-4567-9EDA-6D0F02F6FE41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  <p:sp>
        <p:nvSpPr>
          <p:cNvPr id="33797" name="页脚占位符 9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1.5.7 </a:t>
            </a:r>
            <a:r>
              <a:rPr lang="zh-CN" altLang="en-US" dirty="0" smtClean="0"/>
              <a:t>课中：课文梳理</a:t>
            </a:r>
            <a:endParaRPr lang="zh-CN" altLang="en-US" dirty="0"/>
          </a:p>
        </p:txBody>
      </p:sp>
      <p:sp>
        <p:nvSpPr>
          <p:cNvPr id="34819" name="内容占位符 2"/>
          <p:cNvSpPr>
            <a:spLocks noGrp="1"/>
          </p:cNvSpPr>
          <p:nvPr>
            <p:ph idx="1"/>
          </p:nvPr>
        </p:nvSpPr>
        <p:spPr>
          <a:xfrm>
            <a:off x="242918" y="1341438"/>
            <a:ext cx="8686800" cy="5873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1.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支持学生快速把握文章内容</a:t>
            </a:r>
            <a:endParaRPr lang="zh-CN" altLang="en-US" dirty="0" smtClean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A445F6-698C-4124-84E9-EF23F10924AB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  <p:sp>
        <p:nvSpPr>
          <p:cNvPr id="34821" name="页脚占位符 11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10" name="矩形 9"/>
          <p:cNvSpPr/>
          <p:nvPr/>
        </p:nvSpPr>
        <p:spPr>
          <a:xfrm>
            <a:off x="0" y="5786438"/>
            <a:ext cx="8929688" cy="10715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tx1"/>
                </a:solidFill>
              </a:rPr>
              <a:t>注意：增加了概念图梳理课文的环节，相应的教学环节也需要改变</a:t>
            </a:r>
            <a:endParaRPr lang="en-US" altLang="zh-CN" sz="32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29688" y="5786438"/>
            <a:ext cx="214312" cy="10715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285750" y="1928813"/>
            <a:ext cx="63293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zh-CN" sz="3200" dirty="0">
                <a:latin typeface="+mn-lt"/>
                <a:ea typeface="+mn-ea"/>
              </a:rPr>
              <a:t>2.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支持学生概括文章主题</a:t>
            </a:r>
            <a:endParaRPr lang="zh-CN" altLang="en-US" sz="160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 bwMode="auto">
          <a:xfrm>
            <a:off x="285750" y="2474913"/>
            <a:ext cx="8686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zh-CN" sz="3200" dirty="0">
                <a:latin typeface="+mn-lt"/>
                <a:ea typeface="+mn-ea"/>
              </a:rPr>
              <a:t>3.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支持学生理解人物之间的联系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zh-CN" altLang="en-US" sz="320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zh-CN" altLang="en-US" sz="160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285750" y="3000375"/>
            <a:ext cx="86868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zh-CN" sz="3200" dirty="0">
                <a:latin typeface="+mn-lt"/>
                <a:ea typeface="+mn-ea"/>
              </a:rPr>
              <a:t>4.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辅助学生把握文章写法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108700" y="1435100"/>
            <a:ext cx="2392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</a:rPr>
              <a:t>案例</a:t>
            </a:r>
            <a:r>
              <a:rPr lang="en-US" altLang="zh-CN" sz="2000">
                <a:solidFill>
                  <a:srgbClr val="FF0000"/>
                </a:solidFill>
              </a:rPr>
              <a:t>1《</a:t>
            </a:r>
            <a:r>
              <a:rPr lang="zh-CN" altLang="en-US" sz="2000">
                <a:solidFill>
                  <a:srgbClr val="FF0000"/>
                </a:solidFill>
              </a:rPr>
              <a:t>三袋麦子</a:t>
            </a:r>
            <a:r>
              <a:rPr lang="en-US" altLang="zh-CN" sz="2000">
                <a:solidFill>
                  <a:srgbClr val="FF0000"/>
                </a:solidFill>
              </a:rPr>
              <a:t>》</a:t>
            </a:r>
          </a:p>
          <a:p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357938" y="2600325"/>
            <a:ext cx="2908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</a:rPr>
              <a:t>案例</a:t>
            </a:r>
            <a:r>
              <a:rPr lang="en-US" altLang="zh-CN" sz="2000">
                <a:solidFill>
                  <a:srgbClr val="FF0000"/>
                </a:solidFill>
              </a:rPr>
              <a:t>3《</a:t>
            </a:r>
            <a:r>
              <a:rPr lang="zh-CN" altLang="en-US" sz="2000">
                <a:solidFill>
                  <a:srgbClr val="FF0000"/>
                </a:solidFill>
              </a:rPr>
              <a:t>在炮兵阵地上</a:t>
            </a:r>
            <a:r>
              <a:rPr lang="en-US" altLang="zh-CN" sz="2000">
                <a:solidFill>
                  <a:srgbClr val="FF0000"/>
                </a:solidFill>
              </a:rPr>
              <a:t>》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572125" y="2071688"/>
            <a:ext cx="1876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</a:rPr>
              <a:t>案例</a:t>
            </a:r>
            <a:r>
              <a:rPr lang="en-US" altLang="zh-CN" sz="2000">
                <a:solidFill>
                  <a:srgbClr val="FF0000"/>
                </a:solidFill>
              </a:rPr>
              <a:t>2《</a:t>
            </a:r>
            <a:r>
              <a:rPr lang="zh-CN" altLang="en-US" sz="2000">
                <a:solidFill>
                  <a:srgbClr val="FF0000"/>
                </a:solidFill>
              </a:rPr>
              <a:t>太阳</a:t>
            </a:r>
            <a:r>
              <a:rPr lang="en-US" altLang="zh-CN" sz="2000">
                <a:solidFill>
                  <a:srgbClr val="FF0000"/>
                </a:solidFill>
              </a:rPr>
              <a:t>》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357818" y="3071810"/>
            <a:ext cx="31734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</a:rPr>
              <a:t>案例</a:t>
            </a:r>
            <a:r>
              <a:rPr lang="en-US" altLang="zh-CN" sz="2000">
                <a:solidFill>
                  <a:srgbClr val="FF0000"/>
                </a:solidFill>
              </a:rPr>
              <a:t>4</a:t>
            </a:r>
            <a:r>
              <a:rPr lang="zh-CN" altLang="en-US" sz="2000">
                <a:solidFill>
                  <a:srgbClr val="FF0000"/>
                </a:solidFill>
              </a:rPr>
              <a:t> </a:t>
            </a:r>
            <a:r>
              <a:rPr lang="en-US" altLang="zh-CN" sz="2000">
                <a:solidFill>
                  <a:srgbClr val="FF0000"/>
                </a:solidFill>
              </a:rPr>
              <a:t>《</a:t>
            </a:r>
            <a:r>
              <a:rPr lang="zh-CN" altLang="en-US" sz="2000">
                <a:solidFill>
                  <a:srgbClr val="FF0000"/>
                </a:solidFill>
              </a:rPr>
              <a:t>卖木雕的少年</a:t>
            </a:r>
            <a:r>
              <a:rPr lang="en-US" altLang="zh-CN" sz="2000">
                <a:solidFill>
                  <a:srgbClr val="FF0000"/>
                </a:solidFill>
              </a:rPr>
              <a:t>》</a:t>
            </a:r>
          </a:p>
          <a:p>
            <a:r>
              <a:rPr lang="en-US" altLang="zh-CN" sz="2000">
                <a:solidFill>
                  <a:srgbClr val="FF0000"/>
                </a:solidFill>
              </a:rPr>
              <a:t>+《</a:t>
            </a:r>
            <a:r>
              <a:rPr lang="zh-CN" altLang="en-US" sz="2000">
                <a:solidFill>
                  <a:srgbClr val="FF0000"/>
                </a:solidFill>
              </a:rPr>
              <a:t>中国国际救援队真棒</a:t>
            </a:r>
            <a:r>
              <a:rPr lang="en-US" altLang="zh-CN" sz="2000">
                <a:solidFill>
                  <a:srgbClr val="FF0000"/>
                </a:solidFill>
              </a:rPr>
              <a:t>》</a:t>
            </a:r>
            <a:endParaRPr lang="zh-CN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18" grpId="0"/>
      <p:bldP spid="19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285875"/>
            <a:ext cx="9144000" cy="5572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zh-CN" altLang="en-US" sz="3200" dirty="0" smtClean="0"/>
              <a:t>案例一：</a:t>
            </a:r>
            <a:r>
              <a:rPr lang="en-US" altLang="zh-CN" sz="3200" dirty="0" smtClean="0"/>
              <a:t>《</a:t>
            </a:r>
            <a:r>
              <a:rPr lang="zh-CN" altLang="en-US" sz="3200" dirty="0" smtClean="0"/>
              <a:t>三袋麦子</a:t>
            </a:r>
            <a:r>
              <a:rPr lang="en-US" altLang="zh-CN" sz="3200" dirty="0" smtClean="0"/>
              <a:t>》</a:t>
            </a:r>
            <a:r>
              <a:rPr lang="zh-CN" altLang="en-US" sz="3200" dirty="0" smtClean="0"/>
              <a:t>（苏教版第六单元）</a:t>
            </a:r>
            <a:endParaRPr lang="zh-CN" altLang="en-US" sz="3200" dirty="0"/>
          </a:p>
        </p:txBody>
      </p:sp>
      <p:sp>
        <p:nvSpPr>
          <p:cNvPr id="35844" name="内容占位符 2"/>
          <p:cNvSpPr>
            <a:spLocks noGrp="1"/>
          </p:cNvSpPr>
          <p:nvPr>
            <p:ph idx="1"/>
          </p:nvPr>
        </p:nvSpPr>
        <p:spPr>
          <a:xfrm>
            <a:off x="214313" y="1412875"/>
            <a:ext cx="8605837" cy="5230813"/>
          </a:xfrm>
        </p:spPr>
        <p:txBody>
          <a:bodyPr/>
          <a:lstStyle/>
          <a:p>
            <a:pPr indent="539750"/>
            <a:r>
              <a:rPr lang="zh-CN" altLang="en-US" sz="2600" dirty="0" smtClean="0"/>
              <a:t>快要过年了，土地爷爷给小猪、小牛和小猴各送了一份节日礼物</a:t>
            </a:r>
            <a:r>
              <a:rPr lang="en-US" altLang="zh-CN" sz="2600" dirty="0" smtClean="0"/>
              <a:t>——</a:t>
            </a:r>
            <a:r>
              <a:rPr lang="zh-CN" altLang="en-US" sz="2600" dirty="0" smtClean="0"/>
              <a:t>一口袋麦子。</a:t>
            </a:r>
          </a:p>
          <a:p>
            <a:pPr indent="539750"/>
            <a:r>
              <a:rPr lang="zh-CN" altLang="en-US" sz="2600" dirty="0" smtClean="0"/>
              <a:t>小猪看着黄灿灿的麦子，开心地喊道：“太棒啦！我最爱吃白面馒头和烙饼了！”他迫不及待地把麦子磨成面粉，做成了各种各样的食品。</a:t>
            </a:r>
          </a:p>
          <a:p>
            <a:pPr indent="539750"/>
            <a:r>
              <a:rPr lang="zh-CN" altLang="en-US" sz="2600" dirty="0" smtClean="0"/>
              <a:t>小牛捧起饱满的麦粒，看了又看，心想：多好的麦子呀，我要先把它保存起来，等家里的草料和杂粮都吃完了，再慢慢吃这好东西。为了防止发霉和虫蛀，小牛经常把那袋麦子搬到屋外透透风，晒晒太阳。</a:t>
            </a:r>
          </a:p>
          <a:p>
            <a:pPr indent="539750"/>
            <a:r>
              <a:rPr lang="zh-CN" altLang="en-US" sz="2600" dirty="0" smtClean="0"/>
              <a:t>小猴呢，他觉得面前的这袋麦子上等的麦种，便把一口袋麦子全种下了地。</a:t>
            </a:r>
          </a:p>
          <a:p>
            <a:pPr indent="539750"/>
            <a:r>
              <a:rPr lang="zh-CN" altLang="en-US" sz="2600" dirty="0" smtClean="0"/>
              <a:t>一年以后，土地爷爷又来拜访小猪、小牛和小猴。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BEEC14-5F4A-45EE-A27D-0A0D9CD5DF22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268413"/>
            <a:ext cx="9144000" cy="558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zh-CN" altLang="en-US" sz="3200" dirty="0" smtClean="0"/>
              <a:t>案例一：</a:t>
            </a:r>
            <a:r>
              <a:rPr lang="en-US" altLang="zh-CN" sz="3200" dirty="0" smtClean="0"/>
              <a:t>《</a:t>
            </a:r>
            <a:r>
              <a:rPr lang="zh-CN" altLang="en-US" sz="3200" dirty="0" smtClean="0"/>
              <a:t>三袋麦子</a:t>
            </a:r>
            <a:r>
              <a:rPr lang="en-US" altLang="zh-CN" sz="3200" dirty="0" smtClean="0"/>
              <a:t>》</a:t>
            </a:r>
            <a:r>
              <a:rPr lang="zh-CN" altLang="en-US" sz="3200" dirty="0" smtClean="0"/>
              <a:t>（苏教版第六单元）</a:t>
            </a:r>
            <a:endParaRPr lang="zh-CN" altLang="en-US" sz="3200" dirty="0"/>
          </a:p>
        </p:txBody>
      </p:sp>
      <p:sp>
        <p:nvSpPr>
          <p:cNvPr id="36868" name="内容占位符 2"/>
          <p:cNvSpPr>
            <a:spLocks noGrp="1"/>
          </p:cNvSpPr>
          <p:nvPr>
            <p:ph idx="1"/>
          </p:nvPr>
        </p:nvSpPr>
        <p:spPr>
          <a:xfrm>
            <a:off x="-71438" y="1285875"/>
            <a:ext cx="8929688" cy="4525963"/>
          </a:xfrm>
        </p:spPr>
        <p:txBody>
          <a:bodyPr>
            <a:normAutofit lnSpcReduction="10000"/>
          </a:bodyPr>
          <a:lstStyle/>
          <a:p>
            <a:pPr indent="539750"/>
            <a:r>
              <a:rPr lang="zh-CN" altLang="en-US" sz="2600" smtClean="0"/>
              <a:t>他先到小猪家，小猪说：“感谢您去年送给我那袋麦子，让我吃到了最好吃的东西。”说着，不由得舔了舔舌头。看着小猪憨厚可爱的样子，土地爷爷忍不住哈哈大笑。</a:t>
            </a:r>
          </a:p>
          <a:p>
            <a:pPr indent="539750"/>
            <a:r>
              <a:rPr lang="zh-CN" altLang="en-US" sz="2600" smtClean="0"/>
              <a:t>告别了小猪，土地爷爷来到小牛家。小牛告诉老人：“去年您送我的麦子至今还没吃完呢。”小牛抱出那只口袋，里面仍有半袋麦子。老人点点头。</a:t>
            </a:r>
          </a:p>
          <a:p>
            <a:pPr indent="539750"/>
            <a:r>
              <a:rPr lang="zh-CN" altLang="en-US" sz="2600" smtClean="0"/>
              <a:t>最后，土地爷爷又来到小猴家。谈起去年那口袋麦子，小猴拉着老人的手，神秘地说：“请跟我来。”</a:t>
            </a:r>
          </a:p>
          <a:p>
            <a:pPr indent="539750"/>
            <a:r>
              <a:rPr lang="zh-CN" altLang="en-US" sz="2600" smtClean="0"/>
              <a:t>土地爷爷跟着小猴到里屋一看，啊，麦囤里堆得满满的。小猴说：“我把麦子种下了地，这都是我的收获。您带一些回家吧。”老人抚摸着小猴的头，兴奋地说：“你真聪明！真能干！”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AB6EAF-4D9C-41D9-8C34-EE64C2F83A5B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案例一：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三袋麦子</a:t>
            </a:r>
            <a:r>
              <a:rPr lang="en-US" altLang="zh-CN" dirty="0" smtClean="0"/>
              <a:t>》</a:t>
            </a:r>
          </a:p>
        </p:txBody>
      </p:sp>
      <p:sp>
        <p:nvSpPr>
          <p:cNvPr id="48131" name="内容占位符 2"/>
          <p:cNvSpPr>
            <a:spLocks noGrp="1"/>
          </p:cNvSpPr>
          <p:nvPr>
            <p:ph idx="1"/>
          </p:nvPr>
        </p:nvSpPr>
        <p:spPr>
          <a:xfrm>
            <a:off x="395288" y="3308350"/>
            <a:ext cx="8218487" cy="4873625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zh-CN" altLang="en-US" smtClean="0"/>
              <a:t>教学过程：</a:t>
            </a:r>
            <a:endParaRPr lang="en-US" altLang="zh-CN" smtClean="0"/>
          </a:p>
        </p:txBody>
      </p:sp>
      <p:graphicFrame>
        <p:nvGraphicFramePr>
          <p:cNvPr id="8" name="图示 7"/>
          <p:cNvGraphicFramePr/>
          <p:nvPr/>
        </p:nvGraphicFramePr>
        <p:xfrm>
          <a:off x="899592" y="3573016"/>
          <a:ext cx="72008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04783-4D05-46F7-BAF1-5E89B29ABCF8}" type="slidenum">
              <a:rPr lang="zh-CN" altLang="en-US" smtClean="0"/>
              <a:pPr>
                <a:defRPr/>
              </a:pPr>
              <a:t>34</a:t>
            </a:fld>
            <a:endParaRPr lang="en-US" altLang="zh-CN"/>
          </a:p>
        </p:txBody>
      </p:sp>
      <p:sp>
        <p:nvSpPr>
          <p:cNvPr id="37894" name="页脚占位符 9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37895" name="Rectangle 10"/>
          <p:cNvSpPr>
            <a:spLocks noChangeArrowheads="1"/>
          </p:cNvSpPr>
          <p:nvPr/>
        </p:nvSpPr>
        <p:spPr bwMode="auto">
          <a:xfrm>
            <a:off x="250825" y="1135063"/>
            <a:ext cx="84248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Tx/>
              <a:buBlip>
                <a:blip r:embed="rId3"/>
              </a:buBlip>
            </a:pPr>
            <a:r>
              <a:rPr lang="zh-CN" altLang="en-US" sz="3200">
                <a:latin typeface="Franklin Gothic Book" pitchFamily="34" charset="0"/>
                <a:ea typeface="华文楷体" pitchFamily="2" charset="-122"/>
              </a:rPr>
              <a:t>教学目标：</a:t>
            </a:r>
          </a:p>
          <a:p>
            <a:pPr marL="342900" indent="-342900" eaLnBrk="0" hangingPunct="0"/>
            <a:r>
              <a:rPr lang="en-US" altLang="zh-CN" sz="240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1.</a:t>
            </a:r>
            <a:r>
              <a:rPr lang="zh-CN" altLang="en-US" sz="24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学会本课的生字新词。</a:t>
            </a:r>
          </a:p>
          <a:p>
            <a:pPr marL="342900" indent="-342900" eaLnBrk="0" hangingPunct="0"/>
            <a:r>
              <a:rPr lang="en-US" altLang="zh-CN" sz="24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4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能正确流利有感情地朗读课文，练习分角色朗读课文。</a:t>
            </a:r>
          </a:p>
          <a:p>
            <a:pPr marL="342900" indent="-342900" eaLnBrk="0" hangingPunct="0"/>
            <a:r>
              <a:rPr lang="en-US" altLang="zh-CN" sz="24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4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能讲述故事内容，对小猪、小牛、小猴的不同做法能作出评价并说明理由。</a:t>
            </a:r>
            <a:endParaRPr lang="zh-CN" altLang="en-US" sz="240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  <p:bldGraphic spid="8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案例一：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三袋麦子</a:t>
            </a:r>
            <a:r>
              <a:rPr lang="en-US" altLang="zh-CN" dirty="0" smtClean="0"/>
              <a:t>》</a:t>
            </a:r>
            <a:endParaRPr lang="zh-CN" altLang="en-US" dirty="0" smtClean="0"/>
          </a:p>
        </p:txBody>
      </p:sp>
      <p:graphicFrame>
        <p:nvGraphicFramePr>
          <p:cNvPr id="8" name="图示 7"/>
          <p:cNvGraphicFramePr/>
          <p:nvPr/>
        </p:nvGraphicFramePr>
        <p:xfrm>
          <a:off x="683568" y="1124744"/>
          <a:ext cx="511256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827088" y="2636838"/>
            <a:ext cx="785018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楷体" pitchFamily="49" charset="-122"/>
                <a:ea typeface="楷体" pitchFamily="49" charset="-122"/>
              </a:rPr>
              <a:t>    按照在课文出现的先后顺序，把文中出现的人物找出来。本文出现的人物有土地爷爷、小猪、小牛和小猴。</a:t>
            </a:r>
          </a:p>
          <a:p>
            <a:endParaRPr lang="zh-CN" altLang="en-US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09AC13-3F0A-4CEC-866A-F9933DFA8907}" type="slidenum">
              <a:rPr lang="zh-CN" altLang="en-US" smtClean="0"/>
              <a:pPr>
                <a:defRPr/>
              </a:pPr>
              <a:t>35</a:t>
            </a:fld>
            <a:endParaRPr lang="en-US" altLang="zh-CN"/>
          </a:p>
        </p:txBody>
      </p:sp>
      <p:sp>
        <p:nvSpPr>
          <p:cNvPr id="38918" name="页脚占位符 9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案例一：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三袋麦子</a:t>
            </a:r>
            <a:r>
              <a:rPr lang="en-US" altLang="zh-CN" dirty="0" smtClean="0"/>
              <a:t>》</a:t>
            </a:r>
            <a:endParaRPr lang="zh-CN" altLang="en-US" dirty="0" smtClean="0"/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539750" y="1485900"/>
            <a:ext cx="5832475" cy="719138"/>
            <a:chOff x="0" y="360040"/>
            <a:chExt cx="6336703" cy="720080"/>
          </a:xfrm>
        </p:grpSpPr>
        <p:sp>
          <p:nvSpPr>
            <p:cNvPr id="10" name="圆角矩形 9"/>
            <p:cNvSpPr/>
            <p:nvPr/>
          </p:nvSpPr>
          <p:spPr>
            <a:xfrm>
              <a:off x="0" y="360040"/>
              <a:ext cx="6336703" cy="720080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圆角矩形 4"/>
            <p:cNvSpPr/>
            <p:nvPr/>
          </p:nvSpPr>
          <p:spPr>
            <a:xfrm>
              <a:off x="20697" y="380705"/>
              <a:ext cx="6238393" cy="678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0" tIns="114300" rIns="114300" bIns="114300" anchor="ctr"/>
            <a:lstStyle/>
            <a:p>
              <a:pPr>
                <a:defRPr/>
              </a:pPr>
              <a:r>
                <a:rPr lang="zh-CN" altLang="en-US" sz="2800" dirty="0">
                  <a:solidFill>
                    <a:srgbClr val="FFFFFF"/>
                  </a:solidFill>
                  <a:latin typeface="楷体" pitchFamily="49" charset="-122"/>
                  <a:ea typeface="楷体" pitchFamily="49" charset="-122"/>
                </a:rPr>
                <a:t>找人物之间联系，呈现导图框架</a:t>
              </a:r>
            </a:p>
          </p:txBody>
        </p:sp>
      </p:grpSp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8318995" cy="2074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22709-1CA3-4E15-A931-D36ACE188F29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  <p:sp>
        <p:nvSpPr>
          <p:cNvPr id="39942" name="页脚占位符 12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案例一：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三袋麦子</a:t>
            </a:r>
            <a:r>
              <a:rPr lang="en-US" altLang="zh-CN" dirty="0" smtClean="0"/>
              <a:t>》</a:t>
            </a:r>
            <a:endParaRPr lang="zh-CN" altLang="en-US" dirty="0" smtClean="0"/>
          </a:p>
        </p:txBody>
      </p:sp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468313" y="1484313"/>
            <a:ext cx="6191250" cy="647700"/>
            <a:chOff x="0" y="360040"/>
            <a:chExt cx="6336703" cy="720080"/>
          </a:xfrm>
        </p:grpSpPr>
        <p:sp>
          <p:nvSpPr>
            <p:cNvPr id="12" name="圆角矩形 11"/>
            <p:cNvSpPr/>
            <p:nvPr/>
          </p:nvSpPr>
          <p:spPr>
            <a:xfrm>
              <a:off x="0" y="360040"/>
              <a:ext cx="6336703" cy="720080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圆角矩形 4"/>
            <p:cNvSpPr/>
            <p:nvPr/>
          </p:nvSpPr>
          <p:spPr>
            <a:xfrm>
              <a:off x="21122" y="381219"/>
              <a:ext cx="6294458" cy="6777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0" tIns="114300" rIns="114300" bIns="114300" anchor="ctr"/>
            <a:lstStyle/>
            <a:p>
              <a:pPr>
                <a:defRPr/>
              </a:pPr>
              <a:r>
                <a:rPr lang="zh-CN" altLang="en-US" sz="3200" dirty="0">
                  <a:solidFill>
                    <a:srgbClr val="FFFFFF"/>
                  </a:solidFill>
                  <a:latin typeface="楷体" pitchFamily="49" charset="-122"/>
                  <a:ea typeface="楷体" pitchFamily="49" charset="-122"/>
                </a:rPr>
                <a:t>根据人物的特征，</a:t>
              </a:r>
              <a:r>
                <a:rPr lang="zh-CN" altLang="zh-CN" sz="3200" dirty="0">
                  <a:solidFill>
                    <a:srgbClr val="FFFFFF"/>
                  </a:solidFill>
                  <a:latin typeface="楷体" pitchFamily="49" charset="-122"/>
                  <a:ea typeface="楷体" pitchFamily="49" charset="-122"/>
                </a:rPr>
                <a:t>逐次展开导图</a:t>
              </a:r>
              <a:endParaRPr lang="zh-CN" altLang="en-US" sz="3200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  <p:pic>
        <p:nvPicPr>
          <p:cNvPr id="4097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963" y="2565400"/>
            <a:ext cx="78168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75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57563"/>
            <a:ext cx="80962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76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3213100"/>
            <a:ext cx="8929688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77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" y="2565400"/>
            <a:ext cx="902652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灯片编号占位符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59C895-B4B4-44C5-AD4F-F2E0AA3D81F0}" type="slidenum">
              <a:rPr lang="zh-CN" altLang="en-US" smtClean="0"/>
              <a:pPr>
                <a:defRPr/>
              </a:pPr>
              <a:t>37</a:t>
            </a:fld>
            <a:endParaRPr lang="en-US" altLang="zh-CN"/>
          </a:p>
        </p:txBody>
      </p:sp>
      <p:sp>
        <p:nvSpPr>
          <p:cNvPr id="40969" name="页脚占位符 14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案例一：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三袋麦子</a:t>
            </a:r>
            <a:r>
              <a:rPr lang="en-US" altLang="zh-CN" dirty="0" smtClean="0"/>
              <a:t>》</a:t>
            </a:r>
            <a:endParaRPr lang="zh-CN" altLang="en-US" dirty="0" smtClean="0"/>
          </a:p>
        </p:txBody>
      </p:sp>
      <p:sp>
        <p:nvSpPr>
          <p:cNvPr id="41987" name="内容占位符 2"/>
          <p:cNvSpPr>
            <a:spLocks noGrp="1"/>
          </p:cNvSpPr>
          <p:nvPr>
            <p:ph idx="1"/>
          </p:nvPr>
        </p:nvSpPr>
        <p:spPr>
          <a:xfrm>
            <a:off x="457200" y="1268413"/>
            <a:ext cx="8218488" cy="4873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</a:pPr>
            <a:endParaRPr lang="zh-CN" altLang="en-US" smtClean="0"/>
          </a:p>
        </p:txBody>
      </p:sp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468313" y="1196975"/>
            <a:ext cx="5903912" cy="647700"/>
            <a:chOff x="0" y="278956"/>
            <a:chExt cx="6336703" cy="720907"/>
          </a:xfrm>
        </p:grpSpPr>
        <p:sp>
          <p:nvSpPr>
            <p:cNvPr id="12" name="圆角矩形 11"/>
            <p:cNvSpPr/>
            <p:nvPr/>
          </p:nvSpPr>
          <p:spPr>
            <a:xfrm>
              <a:off x="0" y="278956"/>
              <a:ext cx="6336703" cy="720907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圆角矩形 4"/>
            <p:cNvSpPr/>
            <p:nvPr/>
          </p:nvSpPr>
          <p:spPr>
            <a:xfrm>
              <a:off x="0" y="278956"/>
              <a:ext cx="6094753" cy="6785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0" tIns="114300" rIns="114300" bIns="114300" anchor="ctr"/>
            <a:lstStyle/>
            <a:p>
              <a:pPr algn="ctr">
                <a:defRPr/>
              </a:pPr>
              <a:r>
                <a:rPr lang="zh-CN" altLang="en-US" sz="3200" dirty="0">
                  <a:solidFill>
                    <a:srgbClr val="FFFFFF"/>
                  </a:solidFill>
                  <a:latin typeface="楷体" pitchFamily="49" charset="-122"/>
                  <a:ea typeface="楷体" pitchFamily="49" charset="-122"/>
                </a:rPr>
                <a:t>看导图，分角色复述课文</a:t>
              </a:r>
            </a:p>
          </p:txBody>
        </p:sp>
      </p:grpSp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898525" y="1844675"/>
            <a:ext cx="7362825" cy="5314950"/>
            <a:chOff x="956587" y="1491977"/>
            <a:chExt cx="7362825" cy="5314264"/>
          </a:xfrm>
        </p:grpSpPr>
        <p:pic>
          <p:nvPicPr>
            <p:cNvPr id="41992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56587" y="1491977"/>
              <a:ext cx="7362825" cy="330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3" name="Picture 12"/>
            <p:cNvPicPr>
              <a:picLocks noChangeAspect="1" noChangeArrowheads="1"/>
            </p:cNvPicPr>
            <p:nvPr/>
          </p:nvPicPr>
          <p:blipFill>
            <a:blip r:embed="rId4"/>
            <a:srcRect r="3159"/>
            <a:stretch>
              <a:fillRect/>
            </a:stretch>
          </p:blipFill>
          <p:spPr bwMode="auto">
            <a:xfrm>
              <a:off x="3077085" y="4777416"/>
              <a:ext cx="5239331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矩形 13"/>
            <p:cNvSpPr/>
            <p:nvPr/>
          </p:nvSpPr>
          <p:spPr>
            <a:xfrm>
              <a:off x="956587" y="4509425"/>
              <a:ext cx="2376488" cy="2276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7" name="灯片编号占位符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EA88A2-92C9-447F-87E1-7CD401D0629E}" type="slidenum">
              <a:rPr lang="zh-CN" altLang="en-US" smtClean="0"/>
              <a:pPr>
                <a:defRPr/>
              </a:pPr>
              <a:t>38</a:t>
            </a:fld>
            <a:endParaRPr lang="en-US" altLang="zh-CN"/>
          </a:p>
        </p:txBody>
      </p:sp>
      <p:sp>
        <p:nvSpPr>
          <p:cNvPr id="41991" name="页脚占位符 17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案例二：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太阳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430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人教版三年级下册第六单元</a:t>
            </a:r>
            <a:endParaRPr lang="en-US" altLang="zh-CN" smtClean="0"/>
          </a:p>
          <a:p>
            <a:r>
              <a:rPr lang="zh-CN" altLang="en-US" smtClean="0"/>
              <a:t>这是一篇科普短文，文章采用了列数字、打比方等说明方法，介绍了和太阳相关的一些知识，说明太阳和人类有着非常密切的关系。</a:t>
            </a:r>
            <a:endParaRPr lang="en-US" altLang="zh-CN" smtClean="0"/>
          </a:p>
          <a:p>
            <a:r>
              <a:rPr lang="zh-CN" altLang="en-US" smtClean="0"/>
              <a:t>第一课时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966C99-9F39-4074-B00C-DB563A2B9F9E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0"/>
            <a:ext cx="7643812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graphicFrame>
        <p:nvGraphicFramePr>
          <p:cNvPr id="10" name="图示 9"/>
          <p:cNvGraphicFramePr/>
          <p:nvPr/>
        </p:nvGraphicFramePr>
        <p:xfrm>
          <a:off x="1714480" y="428604"/>
          <a:ext cx="5314968" cy="2138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图示 10"/>
          <p:cNvGraphicFramePr/>
          <p:nvPr/>
        </p:nvGraphicFramePr>
        <p:xfrm>
          <a:off x="142844" y="3571876"/>
          <a:ext cx="8786842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 smtClean="0"/>
              <a:t>它的核心思想就是把</a:t>
            </a:r>
            <a:r>
              <a:rPr lang="zh-CN" altLang="en-US" sz="2800" dirty="0" smtClean="0">
                <a:solidFill>
                  <a:srgbClr val="FF0000"/>
                </a:solidFill>
              </a:rPr>
              <a:t>形象思维和逻辑思维</a:t>
            </a:r>
            <a:r>
              <a:rPr lang="zh-CN" altLang="en-US" sz="2800" dirty="0" smtClean="0"/>
              <a:t>结合起来，让人的左、右半脑在思维过程中同时运作，最终将思维痕迹在纸上用图画和线条形成发散性的结构，呈现一个容易记忆的顺应大脑发散性思维的自然表达过程。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1.1</a:t>
            </a:r>
            <a:r>
              <a:rPr lang="zh-CN" altLang="en-US" dirty="0" smtClean="0"/>
              <a:t>概念图的定义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latin typeface="+mj-ea"/>
              </a:rPr>
              <a:t>案例三：</a:t>
            </a:r>
            <a:r>
              <a:rPr lang="en-US" altLang="zh-CN" dirty="0" smtClean="0">
                <a:latin typeface="+mj-ea"/>
              </a:rPr>
              <a:t>《</a:t>
            </a:r>
            <a:r>
              <a:rPr lang="zh-CN" altLang="en-US" dirty="0" smtClean="0">
                <a:latin typeface="+mj-ea"/>
              </a:rPr>
              <a:t>在炮兵阵地上</a:t>
            </a:r>
            <a:r>
              <a:rPr lang="en-US" altLang="zh-CN" dirty="0" smtClean="0">
                <a:latin typeface="+mj-ea"/>
              </a:rPr>
              <a:t>》</a:t>
            </a:r>
            <a:endParaRPr lang="zh-CN" altLang="en-US" dirty="0" smtClean="0"/>
          </a:p>
        </p:txBody>
      </p:sp>
      <p:sp>
        <p:nvSpPr>
          <p:cNvPr id="44035" name="内容占位符 2"/>
          <p:cNvSpPr>
            <a:spLocks noGrp="1"/>
          </p:cNvSpPr>
          <p:nvPr>
            <p:ph sz="quarter" idx="1"/>
          </p:nvPr>
        </p:nvSpPr>
        <p:spPr>
          <a:xfrm>
            <a:off x="250825" y="1268413"/>
            <a:ext cx="8507413" cy="4873625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zh-CN" altLang="en-US" smtClean="0">
                <a:latin typeface="楷体" pitchFamily="49" charset="-122"/>
                <a:ea typeface="楷体" pitchFamily="49" charset="-122"/>
              </a:rPr>
              <a:t>案例二：</a:t>
            </a:r>
            <a:r>
              <a:rPr lang="en-US" altLang="zh-CN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mtClean="0">
                <a:latin typeface="楷体" pitchFamily="49" charset="-122"/>
                <a:ea typeface="楷体" pitchFamily="49" charset="-122"/>
              </a:rPr>
              <a:t>在炮兵阵地上</a:t>
            </a:r>
            <a:r>
              <a:rPr lang="en-US" altLang="zh-CN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mtClean="0">
                <a:latin typeface="楷体" pitchFamily="49" charset="-122"/>
                <a:ea typeface="楷体" pitchFamily="49" charset="-122"/>
              </a:rPr>
              <a:t>北京教育出版社出版的第十册</a:t>
            </a:r>
            <a:endParaRPr lang="en-US" altLang="zh-CN" smtClean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zh-CN" altLang="en-US" smtClean="0">
                <a:latin typeface="楷体" pitchFamily="49" charset="-122"/>
                <a:ea typeface="楷体" pitchFamily="49" charset="-122"/>
              </a:rPr>
              <a:t>内容：讲述了彭德怀担任国防部部长时到海防前线、边防前线检查的事件。</a:t>
            </a:r>
            <a:endParaRPr lang="en-US" altLang="zh-CN" smtClean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323528" y="3429000"/>
          <a:ext cx="8604448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FADDD-E17F-4D9A-B313-B3065CF04CAE}" type="slidenum">
              <a:rPr lang="zh-CN" altLang="en-US" smtClean="0"/>
              <a:pPr>
                <a:defRPr/>
              </a:pPr>
              <a:t>40</a:t>
            </a:fld>
            <a:endParaRPr lang="en-US" altLang="zh-CN"/>
          </a:p>
        </p:txBody>
      </p:sp>
      <p:sp>
        <p:nvSpPr>
          <p:cNvPr id="44038" name="页脚占位符 11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 l="2876" r="59737" b="1079"/>
          <a:stretch>
            <a:fillRect/>
          </a:stretch>
        </p:blipFill>
        <p:spPr bwMode="auto">
          <a:xfrm>
            <a:off x="323850" y="1203325"/>
            <a:ext cx="31115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40137" r="31104" b="3117"/>
          <a:stretch>
            <a:fillRect/>
          </a:stretch>
        </p:blipFill>
        <p:spPr bwMode="auto">
          <a:xfrm>
            <a:off x="3348038" y="1212850"/>
            <a:ext cx="239395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68768" t="-481"/>
          <a:stretch>
            <a:fillRect/>
          </a:stretch>
        </p:blipFill>
        <p:spPr bwMode="auto">
          <a:xfrm>
            <a:off x="5724525" y="1196975"/>
            <a:ext cx="259873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850" y="5556250"/>
            <a:ext cx="3511550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dirty="0" smtClean="0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1. </a:t>
            </a:r>
            <a:r>
              <a:rPr lang="zh-CN" altLang="en-US" dirty="0" smtClean="0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按顺序将文章的主要内容罗列出来，作为概念图的各个节点。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8400" y="5556250"/>
            <a:ext cx="2392363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dirty="0" smtClean="0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2. </a:t>
            </a:r>
            <a:r>
              <a:rPr lang="zh-CN" altLang="en-US" dirty="0" smtClean="0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将第一步的概念图节点进行概括收敛。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1713" y="5556250"/>
            <a:ext cx="2235200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dirty="0" smtClean="0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3. </a:t>
            </a:r>
            <a:r>
              <a:rPr lang="zh-CN" altLang="en-US" dirty="0" smtClean="0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提炼概括归纳主题，形成命题网络。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84363" y="6372225"/>
            <a:ext cx="7224712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——</a:t>
            </a:r>
            <a:r>
              <a:rPr lang="zh-CN" altLang="en-US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吴一鸣 利用概念图工具促进小学生概括文章主题能力的实验研究</a:t>
            </a:r>
          </a:p>
        </p:txBody>
      </p:sp>
      <p:sp>
        <p:nvSpPr>
          <p:cNvPr id="49161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+mj-ea"/>
              </a:rPr>
              <a:t>案例三：</a:t>
            </a:r>
            <a:r>
              <a:rPr lang="en-US" altLang="zh-CN" dirty="0" smtClean="0">
                <a:latin typeface="+mj-ea"/>
              </a:rPr>
              <a:t>《</a:t>
            </a:r>
            <a:r>
              <a:rPr lang="zh-CN" altLang="en-US" dirty="0" smtClean="0">
                <a:latin typeface="+mj-ea"/>
              </a:rPr>
              <a:t>在炮兵阵地上</a:t>
            </a:r>
            <a:r>
              <a:rPr lang="en-US" altLang="zh-CN" dirty="0" smtClean="0">
                <a:latin typeface="+mj-ea"/>
              </a:rPr>
              <a:t>》</a:t>
            </a:r>
            <a:endParaRPr lang="zh-CN" altLang="en-US" dirty="0" smtClean="0">
              <a:latin typeface="+mj-ea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589589-0B5E-4320-9F5B-9D5C9ED185D2}" type="slidenum">
              <a:rPr lang="zh-CN" altLang="en-US" smtClean="0"/>
              <a:pPr>
                <a:defRPr/>
              </a:pPr>
              <a:t>41</a:t>
            </a:fld>
            <a:endParaRPr lang="en-US" altLang="zh-CN"/>
          </a:p>
        </p:txBody>
      </p:sp>
      <p:sp>
        <p:nvSpPr>
          <p:cNvPr id="45067" name="页脚占位符 14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CN" altLang="en-US" sz="2400" dirty="0" smtClean="0"/>
              <a:t>案例四：</a:t>
            </a:r>
            <a:r>
              <a:rPr lang="en-US" altLang="zh-CN" sz="2400" dirty="0" smtClean="0"/>
              <a:t>《</a:t>
            </a:r>
            <a:r>
              <a:rPr lang="zh-CN" altLang="en-US" sz="2400" dirty="0" smtClean="0"/>
              <a:t>卖木雕的少年</a:t>
            </a:r>
            <a:r>
              <a:rPr lang="en-US" altLang="zh-CN" sz="2400" dirty="0" smtClean="0"/>
              <a:t>》+《</a:t>
            </a:r>
            <a:r>
              <a:rPr lang="zh-CN" altLang="en-US" sz="2400" dirty="0" smtClean="0"/>
              <a:t>中国国际救援队真棒</a:t>
            </a:r>
            <a:r>
              <a:rPr lang="en-US" altLang="zh-CN" sz="2400" dirty="0" smtClean="0"/>
              <a:t>》</a:t>
            </a:r>
            <a:endParaRPr lang="zh-CN" altLang="en-US" sz="2400" dirty="0"/>
          </a:p>
        </p:txBody>
      </p:sp>
      <p:sp>
        <p:nvSpPr>
          <p:cNvPr id="4608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5D60CA-9C19-49B1-8BD9-5663E96942D6}" type="slidenum">
              <a:rPr lang="zh-CN" altLang="en-US" smtClean="0"/>
              <a:pPr>
                <a:defRPr/>
              </a:pPr>
              <a:t>42</a:t>
            </a:fld>
            <a:endParaRPr lang="en-US" altLang="zh-CN"/>
          </a:p>
        </p:txBody>
      </p:sp>
      <p:grpSp>
        <p:nvGrpSpPr>
          <p:cNvPr id="3" name="组合 10"/>
          <p:cNvGrpSpPr>
            <a:grpSpLocks/>
          </p:cNvGrpSpPr>
          <p:nvPr/>
        </p:nvGrpSpPr>
        <p:grpSpPr bwMode="auto">
          <a:xfrm>
            <a:off x="0" y="1571625"/>
            <a:ext cx="9144000" cy="5286375"/>
            <a:chOff x="0" y="1714488"/>
            <a:chExt cx="9144000" cy="4643446"/>
          </a:xfrm>
        </p:grpSpPr>
        <p:pic>
          <p:nvPicPr>
            <p:cNvPr id="46087" name="Picture 2"/>
            <p:cNvPicPr>
              <a:picLocks noChangeAspect="1" noChangeArrowheads="1"/>
            </p:cNvPicPr>
            <p:nvPr/>
          </p:nvPicPr>
          <p:blipFill>
            <a:blip r:embed="rId2"/>
            <a:srcRect t="39799" b="19571"/>
            <a:stretch>
              <a:fillRect/>
            </a:stretch>
          </p:blipFill>
          <p:spPr bwMode="auto">
            <a:xfrm>
              <a:off x="6359" y="3122485"/>
              <a:ext cx="9137641" cy="252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8" name="Picture 2"/>
            <p:cNvPicPr>
              <a:picLocks noChangeAspect="1" noChangeArrowheads="1"/>
            </p:cNvPicPr>
            <p:nvPr/>
          </p:nvPicPr>
          <p:blipFill>
            <a:blip r:embed="rId2"/>
            <a:srcRect t="23026" b="69147"/>
            <a:stretch>
              <a:fillRect/>
            </a:stretch>
          </p:blipFill>
          <p:spPr bwMode="auto">
            <a:xfrm>
              <a:off x="0" y="2714620"/>
              <a:ext cx="9137641" cy="485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9" name="Picture 2"/>
            <p:cNvPicPr>
              <a:picLocks noChangeAspect="1" noChangeArrowheads="1"/>
            </p:cNvPicPr>
            <p:nvPr/>
          </p:nvPicPr>
          <p:blipFill>
            <a:blip r:embed="rId2"/>
            <a:srcRect b="83882"/>
            <a:stretch>
              <a:fillRect/>
            </a:stretch>
          </p:blipFill>
          <p:spPr bwMode="auto">
            <a:xfrm>
              <a:off x="6359" y="1714488"/>
              <a:ext cx="9137641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0" name="Picture 2"/>
            <p:cNvPicPr>
              <a:picLocks noChangeAspect="1" noChangeArrowheads="1"/>
            </p:cNvPicPr>
            <p:nvPr/>
          </p:nvPicPr>
          <p:blipFill>
            <a:blip r:embed="rId2"/>
            <a:srcRect t="88487"/>
            <a:stretch>
              <a:fillRect/>
            </a:stretch>
          </p:blipFill>
          <p:spPr bwMode="auto">
            <a:xfrm>
              <a:off x="6359" y="5643578"/>
              <a:ext cx="9137641" cy="714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1.5.8  </a:t>
            </a:r>
            <a:r>
              <a:rPr lang="zh-CN" altLang="en-US" dirty="0" smtClean="0"/>
              <a:t>课中：阅读环节</a:t>
            </a:r>
          </a:p>
        </p:txBody>
      </p:sp>
      <p:sp>
        <p:nvSpPr>
          <p:cNvPr id="53252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873625"/>
          </a:xfrm>
        </p:spPr>
        <p:txBody>
          <a:bodyPr/>
          <a:lstStyle/>
          <a:p>
            <a:pPr eaLnBrk="1" hangingPunct="1"/>
            <a:r>
              <a:rPr lang="zh-CN" altLang="en-US" smtClean="0"/>
              <a:t>概念图在语文</a:t>
            </a:r>
            <a:r>
              <a:rPr lang="zh-CN" altLang="en-US" smtClean="0">
                <a:solidFill>
                  <a:srgbClr val="C00000"/>
                </a:solidFill>
              </a:rPr>
              <a:t>读写结合</a:t>
            </a:r>
            <a:r>
              <a:rPr lang="zh-CN" altLang="en-US" smtClean="0"/>
              <a:t>教学中的应用模式</a:t>
            </a:r>
          </a:p>
          <a:p>
            <a:pPr eaLnBrk="1" hangingPunct="1"/>
            <a:endParaRPr lang="zh-CN" altLang="en-US" smtClean="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6675" y="2493963"/>
            <a:ext cx="8893175" cy="3343275"/>
            <a:chOff x="90" y="1571"/>
            <a:chExt cx="5602" cy="2106"/>
          </a:xfrm>
        </p:grpSpPr>
        <p:sp>
          <p:nvSpPr>
            <p:cNvPr id="47113" name="AutoShape 5"/>
            <p:cNvSpPr>
              <a:spLocks noChangeArrowheads="1"/>
            </p:cNvSpPr>
            <p:nvPr/>
          </p:nvSpPr>
          <p:spPr bwMode="auto">
            <a:xfrm>
              <a:off x="3653" y="3336"/>
              <a:ext cx="590" cy="341"/>
            </a:xfrm>
            <a:prstGeom prst="flowChartAlternateProcess">
              <a:avLst/>
            </a:prstGeom>
            <a:solidFill>
              <a:srgbClr val="F2F7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600">
                  <a:solidFill>
                    <a:srgbClr val="020206"/>
                  </a:solidFill>
                </a:rPr>
                <a:t>读文章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59" y="1571"/>
              <a:ext cx="675" cy="553"/>
              <a:chOff x="1927" y="1616"/>
              <a:chExt cx="726" cy="589"/>
            </a:xfrm>
          </p:grpSpPr>
          <p:sp>
            <p:nvSpPr>
              <p:cNvPr id="47148" name="AutoShape 7"/>
              <p:cNvSpPr>
                <a:spLocks noChangeArrowheads="1"/>
              </p:cNvSpPr>
              <p:nvPr/>
            </p:nvSpPr>
            <p:spPr bwMode="auto">
              <a:xfrm>
                <a:off x="1927" y="1616"/>
                <a:ext cx="726" cy="589"/>
              </a:xfrm>
              <a:prstGeom prst="flowChartDecision">
                <a:avLst/>
              </a:prstGeom>
              <a:solidFill>
                <a:srgbClr val="F2F7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49" name="Text Box 8"/>
              <p:cNvSpPr txBox="1">
                <a:spLocks noChangeArrowheads="1"/>
              </p:cNvSpPr>
              <p:nvPr/>
            </p:nvSpPr>
            <p:spPr bwMode="auto">
              <a:xfrm>
                <a:off x="2109" y="1723"/>
                <a:ext cx="402" cy="389"/>
              </a:xfrm>
              <a:prstGeom prst="rect">
                <a:avLst/>
              </a:prstGeom>
              <a:solidFill>
                <a:srgbClr val="F2F7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600">
                    <a:solidFill>
                      <a:srgbClr val="020206"/>
                    </a:solidFill>
                    <a:latin typeface="Verdana" pitchFamily="34" charset="0"/>
                  </a:rPr>
                  <a:t>以读</a:t>
                </a:r>
              </a:p>
              <a:p>
                <a:r>
                  <a:rPr lang="zh-CN" altLang="en-US" sz="1600">
                    <a:solidFill>
                      <a:srgbClr val="020206"/>
                    </a:solidFill>
                    <a:latin typeface="Verdana" pitchFamily="34" charset="0"/>
                  </a:rPr>
                  <a:t>促写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668" y="2579"/>
              <a:ext cx="675" cy="553"/>
              <a:chOff x="3469" y="1661"/>
              <a:chExt cx="726" cy="589"/>
            </a:xfrm>
          </p:grpSpPr>
          <p:sp>
            <p:nvSpPr>
              <p:cNvPr id="47146" name="AutoShape 10"/>
              <p:cNvSpPr>
                <a:spLocks noChangeArrowheads="1"/>
              </p:cNvSpPr>
              <p:nvPr/>
            </p:nvSpPr>
            <p:spPr bwMode="auto">
              <a:xfrm>
                <a:off x="3469" y="1661"/>
                <a:ext cx="726" cy="589"/>
              </a:xfrm>
              <a:prstGeom prst="flowChartDecision">
                <a:avLst/>
              </a:prstGeom>
              <a:solidFill>
                <a:srgbClr val="F2F7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47" name="Text Box 11"/>
              <p:cNvSpPr txBox="1">
                <a:spLocks noChangeArrowheads="1"/>
              </p:cNvSpPr>
              <p:nvPr/>
            </p:nvSpPr>
            <p:spPr bwMode="auto">
              <a:xfrm>
                <a:off x="3651" y="1768"/>
                <a:ext cx="402" cy="389"/>
              </a:xfrm>
              <a:prstGeom prst="rect">
                <a:avLst/>
              </a:prstGeom>
              <a:solidFill>
                <a:srgbClr val="F2F7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600">
                    <a:solidFill>
                      <a:srgbClr val="020206"/>
                    </a:solidFill>
                    <a:latin typeface="Verdana" pitchFamily="34" charset="0"/>
                  </a:rPr>
                  <a:t>以写</a:t>
                </a:r>
              </a:p>
              <a:p>
                <a:r>
                  <a:rPr lang="zh-CN" altLang="en-US" sz="1600">
                    <a:solidFill>
                      <a:srgbClr val="020206"/>
                    </a:solidFill>
                    <a:latin typeface="Verdana" pitchFamily="34" charset="0"/>
                  </a:rPr>
                  <a:t>促读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90" y="2186"/>
              <a:ext cx="758" cy="384"/>
              <a:chOff x="2245" y="2478"/>
              <a:chExt cx="816" cy="408"/>
            </a:xfrm>
          </p:grpSpPr>
          <p:sp>
            <p:nvSpPr>
              <p:cNvPr id="47144" name="Oval 13"/>
              <p:cNvSpPr>
                <a:spLocks noChangeArrowheads="1"/>
              </p:cNvSpPr>
              <p:nvPr/>
            </p:nvSpPr>
            <p:spPr bwMode="auto">
              <a:xfrm>
                <a:off x="2245" y="2478"/>
                <a:ext cx="816" cy="408"/>
              </a:xfrm>
              <a:prstGeom prst="ellipse">
                <a:avLst/>
              </a:prstGeom>
              <a:solidFill>
                <a:srgbClr val="F2F7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45" name="Text Box 14"/>
              <p:cNvSpPr txBox="1">
                <a:spLocks noChangeArrowheads="1"/>
              </p:cNvSpPr>
              <p:nvPr/>
            </p:nvSpPr>
            <p:spPr bwMode="auto">
              <a:xfrm>
                <a:off x="2279" y="2585"/>
                <a:ext cx="681" cy="226"/>
              </a:xfrm>
              <a:prstGeom prst="rect">
                <a:avLst/>
              </a:prstGeom>
              <a:solidFill>
                <a:srgbClr val="F2F7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600">
                    <a:solidFill>
                      <a:srgbClr val="020206"/>
                    </a:solidFill>
                    <a:latin typeface="Verdana" pitchFamily="34" charset="0"/>
                  </a:rPr>
                  <a:t>读写结合</a:t>
                </a:r>
              </a:p>
            </p:txBody>
          </p:sp>
        </p:grpSp>
        <p:sp>
          <p:nvSpPr>
            <p:cNvPr id="47117" name="AutoShape 15"/>
            <p:cNvSpPr>
              <a:spLocks noChangeArrowheads="1"/>
            </p:cNvSpPr>
            <p:nvPr/>
          </p:nvSpPr>
          <p:spPr bwMode="auto">
            <a:xfrm>
              <a:off x="5102" y="1651"/>
              <a:ext cx="590" cy="341"/>
            </a:xfrm>
            <a:prstGeom prst="flowChartAlternateProcess">
              <a:avLst/>
            </a:prstGeom>
            <a:solidFill>
              <a:srgbClr val="F2F7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600">
                  <a:solidFill>
                    <a:srgbClr val="020206"/>
                  </a:solidFill>
                </a:rPr>
                <a:t>写新文</a:t>
              </a:r>
            </a:p>
          </p:txBody>
        </p:sp>
        <p:sp>
          <p:nvSpPr>
            <p:cNvPr id="47118" name="AutoShape 16"/>
            <p:cNvSpPr>
              <a:spLocks noChangeArrowheads="1"/>
            </p:cNvSpPr>
            <p:nvPr/>
          </p:nvSpPr>
          <p:spPr bwMode="auto">
            <a:xfrm>
              <a:off x="4285" y="2669"/>
              <a:ext cx="590" cy="341"/>
            </a:xfrm>
            <a:prstGeom prst="flowChartAlternateProcess">
              <a:avLst/>
            </a:prstGeom>
            <a:solidFill>
              <a:srgbClr val="F2F7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600">
                  <a:solidFill>
                    <a:srgbClr val="020206"/>
                  </a:solidFill>
                </a:rPr>
                <a:t>绘概要</a:t>
              </a:r>
            </a:p>
          </p:txBody>
        </p:sp>
        <p:sp>
          <p:nvSpPr>
            <p:cNvPr id="47119" name="AutoShape 17"/>
            <p:cNvSpPr>
              <a:spLocks noChangeArrowheads="1"/>
            </p:cNvSpPr>
            <p:nvPr/>
          </p:nvSpPr>
          <p:spPr bwMode="auto">
            <a:xfrm>
              <a:off x="3315" y="1656"/>
              <a:ext cx="591" cy="341"/>
            </a:xfrm>
            <a:prstGeom prst="flowChartAlternateProcess">
              <a:avLst/>
            </a:prstGeom>
            <a:solidFill>
              <a:srgbClr val="F2F7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600">
                  <a:solidFill>
                    <a:srgbClr val="020206"/>
                  </a:solidFill>
                </a:rPr>
                <a:t>主题转换</a:t>
              </a:r>
            </a:p>
          </p:txBody>
        </p:sp>
        <p:sp>
          <p:nvSpPr>
            <p:cNvPr id="47120" name="AutoShape 18"/>
            <p:cNvSpPr>
              <a:spLocks noChangeArrowheads="1"/>
            </p:cNvSpPr>
            <p:nvPr/>
          </p:nvSpPr>
          <p:spPr bwMode="auto">
            <a:xfrm>
              <a:off x="1755" y="1670"/>
              <a:ext cx="590" cy="341"/>
            </a:xfrm>
            <a:prstGeom prst="flowChartAlternateProcess">
              <a:avLst/>
            </a:prstGeom>
            <a:solidFill>
              <a:srgbClr val="F2F7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600">
                  <a:solidFill>
                    <a:srgbClr val="020206"/>
                  </a:solidFill>
                </a:rPr>
                <a:t>读文章</a:t>
              </a:r>
            </a:p>
          </p:txBody>
        </p:sp>
        <p:sp>
          <p:nvSpPr>
            <p:cNvPr id="47121" name="AutoShape 19"/>
            <p:cNvSpPr>
              <a:spLocks noChangeArrowheads="1"/>
            </p:cNvSpPr>
            <p:nvPr/>
          </p:nvSpPr>
          <p:spPr bwMode="auto">
            <a:xfrm>
              <a:off x="2523" y="1660"/>
              <a:ext cx="591" cy="341"/>
            </a:xfrm>
            <a:prstGeom prst="flowChartAlternateProcess">
              <a:avLst/>
            </a:prstGeom>
            <a:solidFill>
              <a:srgbClr val="F2F7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600">
                  <a:solidFill>
                    <a:srgbClr val="020206"/>
                  </a:solidFill>
                </a:rPr>
                <a:t>绘概要</a:t>
              </a:r>
            </a:p>
          </p:txBody>
        </p:sp>
        <p:sp>
          <p:nvSpPr>
            <p:cNvPr id="47122" name="AutoShape 20"/>
            <p:cNvSpPr>
              <a:spLocks noChangeArrowheads="1"/>
            </p:cNvSpPr>
            <p:nvPr/>
          </p:nvSpPr>
          <p:spPr bwMode="auto">
            <a:xfrm>
              <a:off x="1755" y="2688"/>
              <a:ext cx="590" cy="341"/>
            </a:xfrm>
            <a:prstGeom prst="flowChartAlternateProcess">
              <a:avLst/>
            </a:prstGeom>
            <a:solidFill>
              <a:srgbClr val="F2F7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600">
                  <a:solidFill>
                    <a:srgbClr val="020206"/>
                  </a:solidFill>
                </a:rPr>
                <a:t>写新文</a:t>
              </a:r>
            </a:p>
          </p:txBody>
        </p:sp>
        <p:sp>
          <p:nvSpPr>
            <p:cNvPr id="47123" name="AutoShape 21"/>
            <p:cNvSpPr>
              <a:spLocks noChangeArrowheads="1"/>
            </p:cNvSpPr>
            <p:nvPr/>
          </p:nvSpPr>
          <p:spPr bwMode="auto">
            <a:xfrm>
              <a:off x="2556" y="2674"/>
              <a:ext cx="1012" cy="341"/>
            </a:xfrm>
            <a:prstGeom prst="flowChartAlternateProcess">
              <a:avLst/>
            </a:prstGeom>
            <a:solidFill>
              <a:srgbClr val="F2F7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600">
                  <a:solidFill>
                    <a:srgbClr val="020206"/>
                  </a:solidFill>
                </a:rPr>
                <a:t>绘概要：</a:t>
              </a:r>
            </a:p>
            <a:p>
              <a:pPr algn="ctr"/>
              <a:r>
                <a:rPr lang="zh-CN" altLang="en-US" sz="1600">
                  <a:solidFill>
                    <a:srgbClr val="020206"/>
                  </a:solidFill>
                </a:rPr>
                <a:t>思路、关键词语</a:t>
              </a:r>
            </a:p>
          </p:txBody>
        </p:sp>
        <p:sp>
          <p:nvSpPr>
            <p:cNvPr id="47124" name="AutoShape 22"/>
            <p:cNvSpPr>
              <a:spLocks noChangeArrowheads="1"/>
            </p:cNvSpPr>
            <p:nvPr/>
          </p:nvSpPr>
          <p:spPr bwMode="auto">
            <a:xfrm>
              <a:off x="5086" y="2664"/>
              <a:ext cx="590" cy="341"/>
            </a:xfrm>
            <a:prstGeom prst="flowChartAlternateProcess">
              <a:avLst/>
            </a:prstGeom>
            <a:solidFill>
              <a:srgbClr val="F2F7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600">
                  <a:solidFill>
                    <a:srgbClr val="020206"/>
                  </a:solidFill>
                </a:rPr>
                <a:t>读文章</a:t>
              </a:r>
            </a:p>
          </p:txBody>
        </p:sp>
        <p:sp>
          <p:nvSpPr>
            <p:cNvPr id="47125" name="AutoShape 23"/>
            <p:cNvSpPr>
              <a:spLocks noChangeArrowheads="1"/>
            </p:cNvSpPr>
            <p:nvPr/>
          </p:nvSpPr>
          <p:spPr bwMode="auto">
            <a:xfrm>
              <a:off x="4075" y="1656"/>
              <a:ext cx="843" cy="341"/>
            </a:xfrm>
            <a:prstGeom prst="flowChartAlternateProcess">
              <a:avLst/>
            </a:prstGeom>
            <a:solidFill>
              <a:srgbClr val="F2F7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600">
                  <a:solidFill>
                    <a:srgbClr val="020206"/>
                  </a:solidFill>
                </a:rPr>
                <a:t>绘新文</a:t>
              </a:r>
            </a:p>
            <a:p>
              <a:pPr algn="ctr"/>
              <a:r>
                <a:rPr lang="zh-CN" altLang="en-US" sz="1600">
                  <a:solidFill>
                    <a:srgbClr val="020206"/>
                  </a:solidFill>
                </a:rPr>
                <a:t>概要完善</a:t>
              </a:r>
            </a:p>
          </p:txBody>
        </p:sp>
        <p:sp>
          <p:nvSpPr>
            <p:cNvPr id="47126" name="Text Box 24"/>
            <p:cNvSpPr txBox="1">
              <a:spLocks noChangeArrowheads="1"/>
            </p:cNvSpPr>
            <p:nvPr/>
          </p:nvSpPr>
          <p:spPr bwMode="auto">
            <a:xfrm>
              <a:off x="1291" y="1607"/>
              <a:ext cx="50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>
                  <a:latin typeface="Verdana" pitchFamily="34" charset="0"/>
                </a:rPr>
                <a:t>步骤：</a:t>
              </a:r>
            </a:p>
          </p:txBody>
        </p:sp>
        <p:sp>
          <p:nvSpPr>
            <p:cNvPr id="47127" name="Text Box 25"/>
            <p:cNvSpPr txBox="1">
              <a:spLocks noChangeArrowheads="1"/>
            </p:cNvSpPr>
            <p:nvPr/>
          </p:nvSpPr>
          <p:spPr bwMode="auto">
            <a:xfrm>
              <a:off x="1291" y="2629"/>
              <a:ext cx="50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>
                  <a:latin typeface="Verdana" pitchFamily="34" charset="0"/>
                </a:rPr>
                <a:t>步骤：</a:t>
              </a:r>
            </a:p>
          </p:txBody>
        </p:sp>
        <p:sp>
          <p:nvSpPr>
            <p:cNvPr id="47128" name="Line 26"/>
            <p:cNvSpPr>
              <a:spLocks noChangeShapeType="1"/>
            </p:cNvSpPr>
            <p:nvPr/>
          </p:nvSpPr>
          <p:spPr bwMode="auto">
            <a:xfrm flipV="1">
              <a:off x="448" y="1845"/>
              <a:ext cx="0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9" name="Line 27"/>
            <p:cNvSpPr>
              <a:spLocks noChangeShapeType="1"/>
            </p:cNvSpPr>
            <p:nvPr/>
          </p:nvSpPr>
          <p:spPr bwMode="auto">
            <a:xfrm>
              <a:off x="448" y="2570"/>
              <a:ext cx="0" cy="2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0" name="Line 28"/>
            <p:cNvSpPr>
              <a:spLocks noChangeShapeType="1"/>
            </p:cNvSpPr>
            <p:nvPr/>
          </p:nvSpPr>
          <p:spPr bwMode="auto">
            <a:xfrm>
              <a:off x="448" y="1845"/>
              <a:ext cx="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1" name="Line 29"/>
            <p:cNvSpPr>
              <a:spLocks noChangeShapeType="1"/>
            </p:cNvSpPr>
            <p:nvPr/>
          </p:nvSpPr>
          <p:spPr bwMode="auto">
            <a:xfrm>
              <a:off x="448" y="2867"/>
              <a:ext cx="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2" name="Line 30"/>
            <p:cNvSpPr>
              <a:spLocks noChangeShapeType="1"/>
            </p:cNvSpPr>
            <p:nvPr/>
          </p:nvSpPr>
          <p:spPr bwMode="auto">
            <a:xfrm>
              <a:off x="1334" y="1845"/>
              <a:ext cx="4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3" name="Line 31"/>
            <p:cNvSpPr>
              <a:spLocks noChangeShapeType="1"/>
            </p:cNvSpPr>
            <p:nvPr/>
          </p:nvSpPr>
          <p:spPr bwMode="auto">
            <a:xfrm>
              <a:off x="1334" y="2858"/>
              <a:ext cx="421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4" name="Text Box 32"/>
            <p:cNvSpPr txBox="1">
              <a:spLocks noChangeArrowheads="1"/>
            </p:cNvSpPr>
            <p:nvPr/>
          </p:nvSpPr>
          <p:spPr bwMode="auto">
            <a:xfrm>
              <a:off x="3736" y="2712"/>
              <a:ext cx="3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>
                  <a:latin typeface="Verdana" pitchFamily="34" charset="0"/>
                </a:rPr>
                <a:t>比较</a:t>
              </a:r>
            </a:p>
          </p:txBody>
        </p:sp>
        <p:sp>
          <p:nvSpPr>
            <p:cNvPr id="47135" name="Line 33"/>
            <p:cNvSpPr>
              <a:spLocks noChangeShapeType="1"/>
            </p:cNvSpPr>
            <p:nvPr/>
          </p:nvSpPr>
          <p:spPr bwMode="auto">
            <a:xfrm>
              <a:off x="2345" y="2867"/>
              <a:ext cx="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6" name="Line 34"/>
            <p:cNvSpPr>
              <a:spLocks noChangeShapeType="1"/>
            </p:cNvSpPr>
            <p:nvPr/>
          </p:nvSpPr>
          <p:spPr bwMode="auto">
            <a:xfrm>
              <a:off x="2345" y="1845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7" name="Line 35"/>
            <p:cNvSpPr>
              <a:spLocks noChangeShapeType="1"/>
            </p:cNvSpPr>
            <p:nvPr/>
          </p:nvSpPr>
          <p:spPr bwMode="auto">
            <a:xfrm>
              <a:off x="3104" y="1845"/>
              <a:ext cx="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8" name="Line 36"/>
            <p:cNvSpPr>
              <a:spLocks noChangeShapeType="1"/>
            </p:cNvSpPr>
            <p:nvPr/>
          </p:nvSpPr>
          <p:spPr bwMode="auto">
            <a:xfrm>
              <a:off x="3906" y="1830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9" name="Line 37"/>
            <p:cNvSpPr>
              <a:spLocks noChangeShapeType="1"/>
            </p:cNvSpPr>
            <p:nvPr/>
          </p:nvSpPr>
          <p:spPr bwMode="auto">
            <a:xfrm>
              <a:off x="4917" y="1845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0" name="Line 38"/>
            <p:cNvSpPr>
              <a:spLocks noChangeShapeType="1"/>
            </p:cNvSpPr>
            <p:nvPr/>
          </p:nvSpPr>
          <p:spPr bwMode="auto">
            <a:xfrm flipH="1">
              <a:off x="3568" y="2853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1" name="Line 39"/>
            <p:cNvSpPr>
              <a:spLocks noChangeShapeType="1"/>
            </p:cNvSpPr>
            <p:nvPr/>
          </p:nvSpPr>
          <p:spPr bwMode="auto">
            <a:xfrm>
              <a:off x="4032" y="2867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2" name="Line 40"/>
            <p:cNvSpPr>
              <a:spLocks noChangeShapeType="1"/>
            </p:cNvSpPr>
            <p:nvPr/>
          </p:nvSpPr>
          <p:spPr bwMode="auto">
            <a:xfrm flipH="1">
              <a:off x="4875" y="2855"/>
              <a:ext cx="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3" name="Line 41"/>
            <p:cNvSpPr>
              <a:spLocks noChangeShapeType="1"/>
            </p:cNvSpPr>
            <p:nvPr/>
          </p:nvSpPr>
          <p:spPr bwMode="auto">
            <a:xfrm>
              <a:off x="3924" y="2867"/>
              <a:ext cx="0" cy="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106738" y="6858000"/>
            <a:ext cx="6037262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——</a:t>
            </a:r>
            <a:r>
              <a:rPr lang="zh-CN" altLang="en-US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赵金坡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概念图工具在小学语文写作教学中的应用研究</a:t>
            </a:r>
          </a:p>
        </p:txBody>
      </p:sp>
      <p:sp>
        <p:nvSpPr>
          <p:cNvPr id="47" name="矩形 46"/>
          <p:cNvSpPr/>
          <p:nvPr/>
        </p:nvSpPr>
        <p:spPr>
          <a:xfrm>
            <a:off x="900113" y="2349500"/>
            <a:ext cx="8172450" cy="1079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0" name="灯片编号占位符 4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FE9DD4-0531-4AC8-8751-EE6105E2EC22}" type="slidenum">
              <a:rPr lang="zh-CN" altLang="en-US" smtClean="0"/>
              <a:pPr>
                <a:defRPr/>
              </a:pPr>
              <a:t>43</a:t>
            </a:fld>
            <a:endParaRPr lang="en-US" altLang="zh-CN"/>
          </a:p>
        </p:txBody>
      </p:sp>
      <p:sp>
        <p:nvSpPr>
          <p:cNvPr id="47112" name="页脚占位符 50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/>
      <p:bldP spid="4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读写结合教学步骤</a:t>
            </a:r>
          </a:p>
        </p:txBody>
      </p:sp>
      <p:sp>
        <p:nvSpPr>
          <p:cNvPr id="53251" name="Line 21"/>
          <p:cNvSpPr>
            <a:spLocks noChangeShapeType="1"/>
          </p:cNvSpPr>
          <p:nvPr/>
        </p:nvSpPr>
        <p:spPr bwMode="gray">
          <a:xfrm>
            <a:off x="1692275" y="2852738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1938" y="6550025"/>
            <a:ext cx="4678362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1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——</a:t>
            </a:r>
            <a:r>
              <a:rPr lang="zh-CN" altLang="en-US" sz="1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赵金坡</a:t>
            </a:r>
            <a:r>
              <a:rPr lang="en-US" altLang="zh-CN" sz="1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zh-CN" altLang="en-US" sz="1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概念图工具在小学语文写作教学中的应用研究</a:t>
            </a:r>
          </a:p>
        </p:txBody>
      </p:sp>
      <p:cxnSp>
        <p:nvCxnSpPr>
          <p:cNvPr id="48133" name="直接箭头连接符 18"/>
          <p:cNvCxnSpPr>
            <a:cxnSpLocks noChangeShapeType="1"/>
          </p:cNvCxnSpPr>
          <p:nvPr/>
        </p:nvCxnSpPr>
        <p:spPr bwMode="auto">
          <a:xfrm rot="5400000">
            <a:off x="756444" y="2853531"/>
            <a:ext cx="431800" cy="1588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8134" name="直接箭头连接符 21"/>
          <p:cNvCxnSpPr>
            <a:cxnSpLocks noChangeShapeType="1"/>
          </p:cNvCxnSpPr>
          <p:nvPr/>
        </p:nvCxnSpPr>
        <p:spPr bwMode="auto">
          <a:xfrm rot="5400000">
            <a:off x="754857" y="3717131"/>
            <a:ext cx="431800" cy="1587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8135" name="直接箭头连接符 22"/>
          <p:cNvCxnSpPr>
            <a:cxnSpLocks noChangeShapeType="1"/>
          </p:cNvCxnSpPr>
          <p:nvPr/>
        </p:nvCxnSpPr>
        <p:spPr bwMode="auto">
          <a:xfrm rot="5400000">
            <a:off x="754857" y="4580731"/>
            <a:ext cx="431800" cy="1587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8136" name="直接箭头连接符 23"/>
          <p:cNvCxnSpPr>
            <a:cxnSpLocks noChangeShapeType="1"/>
          </p:cNvCxnSpPr>
          <p:nvPr/>
        </p:nvCxnSpPr>
        <p:spPr bwMode="auto">
          <a:xfrm rot="5400000">
            <a:off x="754857" y="5588794"/>
            <a:ext cx="431800" cy="1587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8137" name="圆角矩形 24"/>
          <p:cNvSpPr>
            <a:spLocks noChangeArrowheads="1"/>
          </p:cNvSpPr>
          <p:nvPr/>
        </p:nvSpPr>
        <p:spPr bwMode="auto">
          <a:xfrm>
            <a:off x="323850" y="2997200"/>
            <a:ext cx="1295400" cy="5762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绘概要</a:t>
            </a:r>
          </a:p>
        </p:txBody>
      </p:sp>
      <p:sp>
        <p:nvSpPr>
          <p:cNvPr id="48138" name="圆角矩形 25"/>
          <p:cNvSpPr>
            <a:spLocks noChangeArrowheads="1"/>
          </p:cNvSpPr>
          <p:nvPr/>
        </p:nvSpPr>
        <p:spPr bwMode="auto">
          <a:xfrm>
            <a:off x="323850" y="1989138"/>
            <a:ext cx="1295400" cy="5762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读文章</a:t>
            </a:r>
          </a:p>
        </p:txBody>
      </p:sp>
      <p:sp>
        <p:nvSpPr>
          <p:cNvPr id="48139" name="圆角矩形 26"/>
          <p:cNvSpPr>
            <a:spLocks noChangeArrowheads="1"/>
          </p:cNvSpPr>
          <p:nvPr/>
        </p:nvSpPr>
        <p:spPr bwMode="auto">
          <a:xfrm>
            <a:off x="323850" y="3860800"/>
            <a:ext cx="1295400" cy="5762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主题转换</a:t>
            </a:r>
          </a:p>
        </p:txBody>
      </p:sp>
      <p:sp>
        <p:nvSpPr>
          <p:cNvPr id="48140" name="圆角矩形 27"/>
          <p:cNvSpPr>
            <a:spLocks noChangeArrowheads="1"/>
          </p:cNvSpPr>
          <p:nvPr/>
        </p:nvSpPr>
        <p:spPr bwMode="auto">
          <a:xfrm>
            <a:off x="323850" y="4797425"/>
            <a:ext cx="1295400" cy="5762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zh-CN" altLang="en-US">
                <a:latin typeface="楷体" pitchFamily="49" charset="-122"/>
                <a:ea typeface="楷体" pitchFamily="49" charset="-122"/>
              </a:rPr>
              <a:t>  绘新文</a:t>
            </a:r>
            <a:endParaRPr lang="en-US" altLang="zh-CN">
              <a:latin typeface="楷体" pitchFamily="49" charset="-122"/>
              <a:ea typeface="楷体" pitchFamily="49" charset="-122"/>
            </a:endParaRPr>
          </a:p>
          <a:p>
            <a:r>
              <a:rPr lang="en-US" altLang="zh-CN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>
                <a:latin typeface="楷体" pitchFamily="49" charset="-122"/>
                <a:ea typeface="楷体" pitchFamily="49" charset="-122"/>
              </a:rPr>
              <a:t>概要完善</a:t>
            </a:r>
          </a:p>
        </p:txBody>
      </p:sp>
      <p:sp>
        <p:nvSpPr>
          <p:cNvPr id="48141" name="圆角矩形 28"/>
          <p:cNvSpPr>
            <a:spLocks noChangeArrowheads="1"/>
          </p:cNvSpPr>
          <p:nvPr/>
        </p:nvSpPr>
        <p:spPr bwMode="auto">
          <a:xfrm>
            <a:off x="323850" y="5805488"/>
            <a:ext cx="1295400" cy="5762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  写新文</a:t>
            </a:r>
          </a:p>
        </p:txBody>
      </p:sp>
      <p:grpSp>
        <p:nvGrpSpPr>
          <p:cNvPr id="2" name="组合 21"/>
          <p:cNvGrpSpPr/>
          <p:nvPr/>
        </p:nvGrpSpPr>
        <p:grpSpPr>
          <a:xfrm>
            <a:off x="2159769" y="5085184"/>
            <a:ext cx="6516687" cy="1416353"/>
            <a:chOff x="2627312" y="1648976"/>
            <a:chExt cx="6516687" cy="1200329"/>
          </a:xfrm>
          <a:solidFill>
            <a:schemeClr val="accent3">
              <a:lumMod val="50000"/>
            </a:schemeClr>
          </a:solidFill>
        </p:grpSpPr>
        <p:sp>
          <p:nvSpPr>
            <p:cNvPr id="148502" name="Rectangle 22"/>
            <p:cNvSpPr>
              <a:spLocks noChangeArrowheads="1"/>
            </p:cNvSpPr>
            <p:nvPr/>
          </p:nvSpPr>
          <p:spPr bwMode="gray">
            <a:xfrm>
              <a:off x="2627312" y="1658167"/>
              <a:ext cx="6516687" cy="1008062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zh-CN" altLang="en-US" sz="2000" dirty="0">
                  <a:solidFill>
                    <a:srgbClr val="FFFFFF"/>
                  </a:solidFill>
                </a:rPr>
                <a:t>                </a:t>
              </a:r>
            </a:p>
          </p:txBody>
        </p:sp>
        <p:sp>
          <p:nvSpPr>
            <p:cNvPr id="49168" name="TextBox 15"/>
            <p:cNvSpPr txBox="1">
              <a:spLocks noChangeArrowheads="1"/>
            </p:cNvSpPr>
            <p:nvPr/>
          </p:nvSpPr>
          <p:spPr bwMode="auto">
            <a:xfrm>
              <a:off x="2915220" y="1648976"/>
              <a:ext cx="612127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通过概念图</a:t>
              </a:r>
              <a:r>
                <a:rPr lang="zh-CN" altLang="en-US" sz="2400" dirty="0">
                  <a:solidFill>
                    <a:srgbClr val="FFFFFF"/>
                  </a:solidFill>
                  <a:latin typeface="楷体" pitchFamily="49" charset="-122"/>
                  <a:ea typeface="楷体" pitchFamily="49" charset="-122"/>
                </a:rPr>
                <a:t>归纳文章的内容，</a:t>
              </a:r>
              <a:r>
                <a:rPr lang="zh-CN" altLang="en-US" sz="2400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学会从作者的思路、布局、技巧和观点出发，揣摩作者的写作方法与技能</a:t>
              </a:r>
              <a:endParaRPr lang="zh-CN" altLang="en-US" sz="2400" dirty="0">
                <a:latin typeface="楷体" pitchFamily="49" charset="-122"/>
                <a:ea typeface="楷体" pitchFamily="49" charset="-122"/>
              </a:endParaRPr>
            </a:p>
          </p:txBody>
        </p:sp>
      </p:grpSp>
      <p:pic>
        <p:nvPicPr>
          <p:cNvPr id="48143" name="图片 16" descr="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484313"/>
            <a:ext cx="5400675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灯片编号占位符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684B7D-B5BA-4733-84CC-A3A93D2D5A16}" type="slidenum">
              <a:rPr lang="zh-CN" altLang="en-US" smtClean="0"/>
              <a:pPr>
                <a:defRPr/>
              </a:pPr>
              <a:t>44</a:t>
            </a:fld>
            <a:endParaRPr lang="en-US" altLang="zh-CN"/>
          </a:p>
        </p:txBody>
      </p:sp>
      <p:sp>
        <p:nvSpPr>
          <p:cNvPr id="48145" name="页脚占位符 22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图片 16" descr="13.JPG"/>
          <p:cNvPicPr>
            <a:picLocks noChangeAspect="1"/>
          </p:cNvPicPr>
          <p:nvPr/>
        </p:nvPicPr>
        <p:blipFill>
          <a:blip r:embed="rId3"/>
          <a:srcRect t="8032" b="13660"/>
          <a:stretch>
            <a:fillRect/>
          </a:stretch>
        </p:blipFill>
        <p:spPr bwMode="auto">
          <a:xfrm>
            <a:off x="2484438" y="1484313"/>
            <a:ext cx="61118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Line 21"/>
          <p:cNvSpPr>
            <a:spLocks noChangeShapeType="1"/>
          </p:cNvSpPr>
          <p:nvPr/>
        </p:nvSpPr>
        <p:spPr bwMode="gray">
          <a:xfrm flipV="1">
            <a:off x="1692275" y="3068638"/>
            <a:ext cx="8636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标题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/>
              <a:t>读写结合教学步骤</a:t>
            </a:r>
            <a:endParaRPr lang="zh-CN" altLang="en-US" dirty="0"/>
          </a:p>
        </p:txBody>
      </p:sp>
      <p:cxnSp>
        <p:nvCxnSpPr>
          <p:cNvPr id="49157" name="直接箭头连接符 18"/>
          <p:cNvCxnSpPr>
            <a:cxnSpLocks noChangeShapeType="1"/>
          </p:cNvCxnSpPr>
          <p:nvPr/>
        </p:nvCxnSpPr>
        <p:spPr bwMode="auto">
          <a:xfrm rot="5400000">
            <a:off x="756444" y="2853531"/>
            <a:ext cx="431800" cy="1588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9158" name="直接箭头连接符 21"/>
          <p:cNvCxnSpPr>
            <a:cxnSpLocks noChangeShapeType="1"/>
          </p:cNvCxnSpPr>
          <p:nvPr/>
        </p:nvCxnSpPr>
        <p:spPr bwMode="auto">
          <a:xfrm rot="5400000">
            <a:off x="754857" y="3717131"/>
            <a:ext cx="431800" cy="1587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9159" name="直接箭头连接符 22"/>
          <p:cNvCxnSpPr>
            <a:cxnSpLocks noChangeShapeType="1"/>
          </p:cNvCxnSpPr>
          <p:nvPr/>
        </p:nvCxnSpPr>
        <p:spPr bwMode="auto">
          <a:xfrm rot="5400000">
            <a:off x="754857" y="4580731"/>
            <a:ext cx="431800" cy="1587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9160" name="直接箭头连接符 23"/>
          <p:cNvCxnSpPr>
            <a:cxnSpLocks noChangeShapeType="1"/>
          </p:cNvCxnSpPr>
          <p:nvPr/>
        </p:nvCxnSpPr>
        <p:spPr bwMode="auto">
          <a:xfrm rot="5400000">
            <a:off x="754857" y="5588794"/>
            <a:ext cx="431800" cy="1587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9161" name="圆角矩形 24"/>
          <p:cNvSpPr>
            <a:spLocks noChangeArrowheads="1"/>
          </p:cNvSpPr>
          <p:nvPr/>
        </p:nvSpPr>
        <p:spPr bwMode="auto">
          <a:xfrm>
            <a:off x="323850" y="2997200"/>
            <a:ext cx="1295400" cy="5762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绘概要</a:t>
            </a:r>
          </a:p>
        </p:txBody>
      </p:sp>
      <p:sp>
        <p:nvSpPr>
          <p:cNvPr id="49162" name="圆角矩形 25"/>
          <p:cNvSpPr>
            <a:spLocks noChangeArrowheads="1"/>
          </p:cNvSpPr>
          <p:nvPr/>
        </p:nvSpPr>
        <p:spPr bwMode="auto">
          <a:xfrm>
            <a:off x="323850" y="1989138"/>
            <a:ext cx="1295400" cy="5762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读文章</a:t>
            </a:r>
          </a:p>
        </p:txBody>
      </p:sp>
      <p:sp>
        <p:nvSpPr>
          <p:cNvPr id="49163" name="圆角矩形 26"/>
          <p:cNvSpPr>
            <a:spLocks noChangeArrowheads="1"/>
          </p:cNvSpPr>
          <p:nvPr/>
        </p:nvSpPr>
        <p:spPr bwMode="auto">
          <a:xfrm>
            <a:off x="323850" y="3860800"/>
            <a:ext cx="1295400" cy="5762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主题转换</a:t>
            </a:r>
          </a:p>
        </p:txBody>
      </p:sp>
      <p:sp>
        <p:nvSpPr>
          <p:cNvPr id="49164" name="圆角矩形 27"/>
          <p:cNvSpPr>
            <a:spLocks noChangeArrowheads="1"/>
          </p:cNvSpPr>
          <p:nvPr/>
        </p:nvSpPr>
        <p:spPr bwMode="auto">
          <a:xfrm>
            <a:off x="323850" y="4797425"/>
            <a:ext cx="1295400" cy="5762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zh-CN" altLang="en-US">
                <a:latin typeface="楷体" pitchFamily="49" charset="-122"/>
                <a:ea typeface="楷体" pitchFamily="49" charset="-122"/>
              </a:rPr>
              <a:t>  绘新文</a:t>
            </a:r>
            <a:endParaRPr lang="en-US" altLang="zh-CN">
              <a:latin typeface="楷体" pitchFamily="49" charset="-122"/>
              <a:ea typeface="楷体" pitchFamily="49" charset="-122"/>
            </a:endParaRPr>
          </a:p>
          <a:p>
            <a:r>
              <a:rPr lang="en-US" altLang="zh-CN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>
                <a:latin typeface="楷体" pitchFamily="49" charset="-122"/>
                <a:ea typeface="楷体" pitchFamily="49" charset="-122"/>
              </a:rPr>
              <a:t>概要完善</a:t>
            </a:r>
          </a:p>
        </p:txBody>
      </p:sp>
      <p:sp>
        <p:nvSpPr>
          <p:cNvPr id="49165" name="圆角矩形 28"/>
          <p:cNvSpPr>
            <a:spLocks noChangeArrowheads="1"/>
          </p:cNvSpPr>
          <p:nvPr/>
        </p:nvSpPr>
        <p:spPr bwMode="auto">
          <a:xfrm>
            <a:off x="323850" y="5805488"/>
            <a:ext cx="1295400" cy="5762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  写新文</a:t>
            </a:r>
          </a:p>
        </p:txBody>
      </p:sp>
      <p:grpSp>
        <p:nvGrpSpPr>
          <p:cNvPr id="2" name="组合 34"/>
          <p:cNvGrpSpPr/>
          <p:nvPr/>
        </p:nvGrpSpPr>
        <p:grpSpPr>
          <a:xfrm>
            <a:off x="1979712" y="4867929"/>
            <a:ext cx="7020272" cy="1369383"/>
            <a:chOff x="2627312" y="1658167"/>
            <a:chExt cx="6516687" cy="1008062"/>
          </a:xfrm>
          <a:solidFill>
            <a:schemeClr val="accent3">
              <a:lumMod val="50000"/>
            </a:schemeClr>
          </a:solidFill>
        </p:grpSpPr>
        <p:sp>
          <p:nvSpPr>
            <p:cNvPr id="36" name="Rectangle 22"/>
            <p:cNvSpPr>
              <a:spLocks noChangeArrowheads="1"/>
            </p:cNvSpPr>
            <p:nvPr/>
          </p:nvSpPr>
          <p:spPr bwMode="gray">
            <a:xfrm>
              <a:off x="2627312" y="1658167"/>
              <a:ext cx="6516687" cy="1008062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zh-CN" altLang="en-US" sz="2000" dirty="0">
                  <a:solidFill>
                    <a:srgbClr val="FFFFFF"/>
                  </a:solidFill>
                </a:rPr>
                <a:t>                </a:t>
              </a:r>
            </a:p>
          </p:txBody>
        </p:sp>
        <p:sp>
          <p:nvSpPr>
            <p:cNvPr id="37" name="TextBox 15"/>
            <p:cNvSpPr txBox="1">
              <a:spLocks noChangeArrowheads="1"/>
            </p:cNvSpPr>
            <p:nvPr/>
          </p:nvSpPr>
          <p:spPr bwMode="auto">
            <a:xfrm>
              <a:off x="2915220" y="1719509"/>
              <a:ext cx="6121276" cy="883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solidFill>
                    <a:srgbClr val="FFFFFF"/>
                  </a:solidFill>
                  <a:latin typeface="楷体" pitchFamily="49" charset="-122"/>
                  <a:ea typeface="楷体" pitchFamily="49" charset="-122"/>
                </a:rPr>
                <a:t>引导学生采用“逆向思维”的方法进行概念图的“主题转换”，使学生的注意力转移到“写”自己所喜爱或熟知的对象上来</a:t>
              </a:r>
              <a:endParaRPr lang="zh-CN" altLang="en-US" sz="240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998788" y="6443663"/>
            <a:ext cx="6037262" cy="369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——</a:t>
            </a:r>
            <a:r>
              <a:rPr lang="zh-CN" altLang="en-US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赵金坡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概念图工具在小学语文写作教学中的应用研究</a:t>
            </a:r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94F401-AEDF-4B87-8978-FC4408F16F07}" type="slidenum">
              <a:rPr lang="zh-CN" altLang="en-US" smtClean="0"/>
              <a:pPr>
                <a:defRPr/>
              </a:pPr>
              <a:t>45</a:t>
            </a:fld>
            <a:endParaRPr lang="en-US" altLang="zh-CN"/>
          </a:p>
        </p:txBody>
      </p:sp>
      <p:sp>
        <p:nvSpPr>
          <p:cNvPr id="49169" name="页脚占位符 26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读写结合教学步骤</a:t>
            </a:r>
          </a:p>
        </p:txBody>
      </p:sp>
      <p:sp>
        <p:nvSpPr>
          <p:cNvPr id="50179" name="Line 21"/>
          <p:cNvSpPr>
            <a:spLocks noChangeShapeType="1"/>
          </p:cNvSpPr>
          <p:nvPr/>
        </p:nvSpPr>
        <p:spPr bwMode="gray">
          <a:xfrm flipV="1">
            <a:off x="1547813" y="3933825"/>
            <a:ext cx="503237" cy="862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gray">
          <a:xfrm>
            <a:off x="2124075" y="1952625"/>
            <a:ext cx="6588125" cy="224631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对于学生初步绘制的写作概念图，采用“问一问，说一说，想一想”的方式，对作文的构思进行完善，老师从图入手帮助学生整理写作思路，并且启发学生找出自己写作安排上的不足。</a:t>
            </a:r>
            <a:endParaRPr lang="en-US" altLang="zh-CN" sz="2800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gray">
          <a:xfrm>
            <a:off x="2071688" y="5210175"/>
            <a:ext cx="6677025" cy="52228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学生按照自己的思路，根据框架图写作文</a:t>
            </a:r>
          </a:p>
        </p:txBody>
      </p:sp>
      <p:sp>
        <p:nvSpPr>
          <p:cNvPr id="55303" name="Line 21"/>
          <p:cNvSpPr>
            <a:spLocks noChangeShapeType="1"/>
          </p:cNvSpPr>
          <p:nvPr/>
        </p:nvSpPr>
        <p:spPr bwMode="gray">
          <a:xfrm flipV="1">
            <a:off x="1619250" y="5805488"/>
            <a:ext cx="423863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50183" name="直接箭头连接符 18"/>
          <p:cNvCxnSpPr>
            <a:cxnSpLocks noChangeShapeType="1"/>
          </p:cNvCxnSpPr>
          <p:nvPr/>
        </p:nvCxnSpPr>
        <p:spPr bwMode="auto">
          <a:xfrm rot="5400000">
            <a:off x="756444" y="2853531"/>
            <a:ext cx="431800" cy="1588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0184" name="直接箭头连接符 21"/>
          <p:cNvCxnSpPr>
            <a:cxnSpLocks noChangeShapeType="1"/>
          </p:cNvCxnSpPr>
          <p:nvPr/>
        </p:nvCxnSpPr>
        <p:spPr bwMode="auto">
          <a:xfrm rot="5400000">
            <a:off x="754857" y="3717131"/>
            <a:ext cx="431800" cy="1587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0185" name="直接箭头连接符 22"/>
          <p:cNvCxnSpPr>
            <a:cxnSpLocks noChangeShapeType="1"/>
          </p:cNvCxnSpPr>
          <p:nvPr/>
        </p:nvCxnSpPr>
        <p:spPr bwMode="auto">
          <a:xfrm rot="5400000">
            <a:off x="754857" y="4580731"/>
            <a:ext cx="431800" cy="1587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0186" name="直接箭头连接符 23"/>
          <p:cNvCxnSpPr>
            <a:cxnSpLocks noChangeShapeType="1"/>
          </p:cNvCxnSpPr>
          <p:nvPr/>
        </p:nvCxnSpPr>
        <p:spPr bwMode="auto">
          <a:xfrm rot="5400000">
            <a:off x="754857" y="5588794"/>
            <a:ext cx="431800" cy="1587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0187" name="圆角矩形 24"/>
          <p:cNvSpPr>
            <a:spLocks noChangeArrowheads="1"/>
          </p:cNvSpPr>
          <p:nvPr/>
        </p:nvSpPr>
        <p:spPr bwMode="auto">
          <a:xfrm>
            <a:off x="323850" y="2997200"/>
            <a:ext cx="1295400" cy="5762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绘概要</a:t>
            </a:r>
          </a:p>
        </p:txBody>
      </p:sp>
      <p:sp>
        <p:nvSpPr>
          <p:cNvPr id="50188" name="圆角矩形 25"/>
          <p:cNvSpPr>
            <a:spLocks noChangeArrowheads="1"/>
          </p:cNvSpPr>
          <p:nvPr/>
        </p:nvSpPr>
        <p:spPr bwMode="auto">
          <a:xfrm>
            <a:off x="323850" y="1989138"/>
            <a:ext cx="1295400" cy="5762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读文章</a:t>
            </a:r>
          </a:p>
        </p:txBody>
      </p:sp>
      <p:sp>
        <p:nvSpPr>
          <p:cNvPr id="50189" name="圆角矩形 26"/>
          <p:cNvSpPr>
            <a:spLocks noChangeArrowheads="1"/>
          </p:cNvSpPr>
          <p:nvPr/>
        </p:nvSpPr>
        <p:spPr bwMode="auto">
          <a:xfrm>
            <a:off x="323850" y="3860800"/>
            <a:ext cx="1295400" cy="5762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主题转换</a:t>
            </a:r>
          </a:p>
        </p:txBody>
      </p:sp>
      <p:sp>
        <p:nvSpPr>
          <p:cNvPr id="50190" name="圆角矩形 27"/>
          <p:cNvSpPr>
            <a:spLocks noChangeArrowheads="1"/>
          </p:cNvSpPr>
          <p:nvPr/>
        </p:nvSpPr>
        <p:spPr bwMode="auto">
          <a:xfrm>
            <a:off x="323850" y="4797425"/>
            <a:ext cx="1295400" cy="5762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zh-CN" altLang="en-US">
                <a:latin typeface="楷体" pitchFamily="49" charset="-122"/>
                <a:ea typeface="楷体" pitchFamily="49" charset="-122"/>
              </a:rPr>
              <a:t>  绘新文</a:t>
            </a:r>
            <a:endParaRPr lang="en-US" altLang="zh-CN">
              <a:latin typeface="楷体" pitchFamily="49" charset="-122"/>
              <a:ea typeface="楷体" pitchFamily="49" charset="-122"/>
            </a:endParaRPr>
          </a:p>
          <a:p>
            <a:r>
              <a:rPr lang="en-US" altLang="zh-CN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>
                <a:latin typeface="楷体" pitchFamily="49" charset="-122"/>
                <a:ea typeface="楷体" pitchFamily="49" charset="-122"/>
              </a:rPr>
              <a:t>概要完善</a:t>
            </a:r>
          </a:p>
        </p:txBody>
      </p:sp>
      <p:sp>
        <p:nvSpPr>
          <p:cNvPr id="50191" name="圆角矩形 28"/>
          <p:cNvSpPr>
            <a:spLocks noChangeArrowheads="1"/>
          </p:cNvSpPr>
          <p:nvPr/>
        </p:nvSpPr>
        <p:spPr bwMode="auto">
          <a:xfrm>
            <a:off x="323850" y="5805488"/>
            <a:ext cx="1295400" cy="5762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  写新文</a:t>
            </a: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E3DBC-AB4B-424C-A47D-00586F0D7F13}" type="slidenum">
              <a:rPr lang="zh-CN" altLang="en-US" smtClean="0"/>
              <a:pPr>
                <a:defRPr/>
              </a:pPr>
              <a:t>46</a:t>
            </a:fld>
            <a:endParaRPr lang="en-US" altLang="zh-CN"/>
          </a:p>
        </p:txBody>
      </p:sp>
      <p:sp>
        <p:nvSpPr>
          <p:cNvPr id="50193" name="页脚占位符 20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640513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5530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1.5.9 </a:t>
            </a:r>
            <a:r>
              <a:rPr lang="zh-CN" altLang="en-US" dirty="0" smtClean="0"/>
              <a:t>课中：写话（写作）环节</a:t>
            </a:r>
          </a:p>
        </p:txBody>
      </p:sp>
      <p:sp>
        <p:nvSpPr>
          <p:cNvPr id="51203" name="内容占位符 2"/>
          <p:cNvSpPr>
            <a:spLocks noGrp="1"/>
          </p:cNvSpPr>
          <p:nvPr>
            <p:ph idx="1"/>
          </p:nvPr>
        </p:nvSpPr>
        <p:spPr>
          <a:xfrm>
            <a:off x="457200" y="1268413"/>
            <a:ext cx="7467600" cy="4873625"/>
          </a:xfrm>
        </p:spPr>
        <p:txBody>
          <a:bodyPr/>
          <a:lstStyle/>
          <a:p>
            <a:r>
              <a:rPr lang="en-US" altLang="zh-CN" smtClean="0"/>
              <a:t>1.</a:t>
            </a:r>
            <a:r>
              <a:rPr lang="zh-CN" altLang="en-US" smtClean="0"/>
              <a:t>逻辑清晰地写作分段</a:t>
            </a:r>
            <a:endParaRPr lang="en-US" altLang="zh-CN" smtClean="0"/>
          </a:p>
          <a:p>
            <a:r>
              <a:rPr lang="en-US" altLang="zh-CN" smtClean="0"/>
              <a:t>2.</a:t>
            </a:r>
            <a:r>
              <a:rPr lang="zh-CN" altLang="en-US" smtClean="0">
                <a:latin typeface="楷体" pitchFamily="49" charset="-122"/>
                <a:ea typeface="楷体" pitchFamily="49" charset="-122"/>
              </a:rPr>
              <a:t>引导写作想象</a:t>
            </a:r>
            <a:endParaRPr lang="zh-CN" altLang="en-US" sz="1600" smtClean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89A47A-23F0-4A5B-A0EF-95264EFE67E7}" type="slidenum">
              <a:rPr lang="zh-CN" altLang="en-US" smtClean="0"/>
              <a:pPr>
                <a:defRPr/>
              </a:pPr>
              <a:t>47</a:t>
            </a:fld>
            <a:endParaRPr lang="en-US" altLang="zh-CN"/>
          </a:p>
        </p:txBody>
      </p:sp>
      <p:sp>
        <p:nvSpPr>
          <p:cNvPr id="51205" name="页脚占位符 9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52438" y="2416175"/>
            <a:ext cx="4581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</a:pPr>
            <a:r>
              <a:rPr lang="en-US" altLang="zh-CN" sz="3200">
                <a:latin typeface="Franklin Gothic Book" pitchFamily="34" charset="0"/>
                <a:ea typeface="华文楷体" pitchFamily="2" charset="-122"/>
              </a:rPr>
              <a:t>3.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帮助作文的布局谋篇</a:t>
            </a:r>
          </a:p>
        </p:txBody>
      </p:sp>
      <p:sp>
        <p:nvSpPr>
          <p:cNvPr id="10" name="矩形 9"/>
          <p:cNvSpPr/>
          <p:nvPr/>
        </p:nvSpPr>
        <p:spPr>
          <a:xfrm>
            <a:off x="571500" y="1857375"/>
            <a:ext cx="3571875" cy="5715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 t="4578" b="5516"/>
          <a:stretch>
            <a:fillRect/>
          </a:stretch>
        </p:blipFill>
        <p:spPr bwMode="auto">
          <a:xfrm>
            <a:off x="642938" y="2395538"/>
            <a:ext cx="7848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布局谋篇教学步骤</a:t>
            </a:r>
          </a:p>
        </p:txBody>
      </p:sp>
      <p:cxnSp>
        <p:nvCxnSpPr>
          <p:cNvPr id="52227" name="直接箭头连接符 18"/>
          <p:cNvCxnSpPr>
            <a:cxnSpLocks noChangeShapeType="1"/>
          </p:cNvCxnSpPr>
          <p:nvPr/>
        </p:nvCxnSpPr>
        <p:spPr bwMode="auto">
          <a:xfrm rot="5400000">
            <a:off x="756444" y="2853531"/>
            <a:ext cx="431800" cy="1588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228" name="直接箭头连接符 21"/>
          <p:cNvCxnSpPr>
            <a:cxnSpLocks noChangeShapeType="1"/>
          </p:cNvCxnSpPr>
          <p:nvPr/>
        </p:nvCxnSpPr>
        <p:spPr bwMode="auto">
          <a:xfrm rot="5400000">
            <a:off x="754857" y="3717131"/>
            <a:ext cx="431800" cy="1587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229" name="直接箭头连接符 22"/>
          <p:cNvCxnSpPr>
            <a:cxnSpLocks noChangeShapeType="1"/>
          </p:cNvCxnSpPr>
          <p:nvPr/>
        </p:nvCxnSpPr>
        <p:spPr bwMode="auto">
          <a:xfrm rot="5400000">
            <a:off x="754857" y="4580731"/>
            <a:ext cx="431800" cy="1587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230" name="直接箭头连接符 23"/>
          <p:cNvCxnSpPr>
            <a:cxnSpLocks noChangeShapeType="1"/>
          </p:cNvCxnSpPr>
          <p:nvPr/>
        </p:nvCxnSpPr>
        <p:spPr bwMode="auto">
          <a:xfrm rot="5400000">
            <a:off x="754857" y="5588794"/>
            <a:ext cx="431800" cy="1587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1" name="圆角矩形 24"/>
          <p:cNvSpPr>
            <a:spLocks noChangeArrowheads="1"/>
          </p:cNvSpPr>
          <p:nvPr/>
        </p:nvSpPr>
        <p:spPr bwMode="auto">
          <a:xfrm>
            <a:off x="323850" y="2997200"/>
            <a:ext cx="1295400" cy="5762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介绍方法以图举例</a:t>
            </a:r>
          </a:p>
        </p:txBody>
      </p:sp>
      <p:sp>
        <p:nvSpPr>
          <p:cNvPr id="52232" name="圆角矩形 25"/>
          <p:cNvSpPr>
            <a:spLocks noChangeArrowheads="1"/>
          </p:cNvSpPr>
          <p:nvPr/>
        </p:nvSpPr>
        <p:spPr bwMode="auto">
          <a:xfrm>
            <a:off x="323850" y="1844675"/>
            <a:ext cx="1295400" cy="7207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联系生活以图揭题</a:t>
            </a:r>
          </a:p>
        </p:txBody>
      </p:sp>
      <p:sp>
        <p:nvSpPr>
          <p:cNvPr id="52233" name="圆角矩形 26"/>
          <p:cNvSpPr>
            <a:spLocks noChangeArrowheads="1"/>
          </p:cNvSpPr>
          <p:nvPr/>
        </p:nvSpPr>
        <p:spPr bwMode="auto">
          <a:xfrm>
            <a:off x="323850" y="3860800"/>
            <a:ext cx="1295400" cy="5762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集体练习以图促写</a:t>
            </a:r>
          </a:p>
        </p:txBody>
      </p:sp>
      <p:sp>
        <p:nvSpPr>
          <p:cNvPr id="52234" name="圆角矩形 27"/>
          <p:cNvSpPr>
            <a:spLocks noChangeArrowheads="1"/>
          </p:cNvSpPr>
          <p:nvPr/>
        </p:nvSpPr>
        <p:spPr bwMode="auto">
          <a:xfrm>
            <a:off x="323850" y="4797425"/>
            <a:ext cx="1439863" cy="5762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参考范例</a:t>
            </a:r>
            <a:endParaRPr lang="en-US" altLang="zh-CN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完成作图</a:t>
            </a:r>
          </a:p>
        </p:txBody>
      </p:sp>
      <p:sp>
        <p:nvSpPr>
          <p:cNvPr id="52235" name="圆角矩形 28"/>
          <p:cNvSpPr>
            <a:spLocks noChangeArrowheads="1"/>
          </p:cNvSpPr>
          <p:nvPr/>
        </p:nvSpPr>
        <p:spPr bwMode="auto">
          <a:xfrm>
            <a:off x="323850" y="5805488"/>
            <a:ext cx="1295400" cy="5762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依概念图写出作文</a:t>
            </a:r>
          </a:p>
        </p:txBody>
      </p:sp>
      <p:pic>
        <p:nvPicPr>
          <p:cNvPr id="52236" name="Picture 6" descr="快乐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714500"/>
            <a:ext cx="58674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7" name="Text Box 5"/>
          <p:cNvSpPr txBox="1">
            <a:spLocks noChangeArrowheads="1"/>
          </p:cNvSpPr>
          <p:nvPr/>
        </p:nvSpPr>
        <p:spPr bwMode="auto">
          <a:xfrm>
            <a:off x="7596188" y="1484313"/>
            <a:ext cx="835025" cy="495300"/>
          </a:xfrm>
          <a:prstGeom prst="rect">
            <a:avLst/>
          </a:prstGeom>
          <a:noFill/>
          <a:ln w="38100">
            <a:solidFill>
              <a:srgbClr val="F60404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楷体_GB2312"/>
                <a:ea typeface="楷体_GB2312"/>
                <a:cs typeface="楷体_GB2312"/>
              </a:rPr>
              <a:t>选材</a:t>
            </a: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78B05F-5EA0-47A9-9A9D-7E903A631230}" type="slidenum">
              <a:rPr lang="zh-CN" altLang="en-US" smtClean="0"/>
              <a:pPr>
                <a:defRPr/>
              </a:pPr>
              <a:t>48</a:t>
            </a:fld>
            <a:endParaRPr lang="en-US" altLang="zh-CN" dirty="0"/>
          </a:p>
        </p:txBody>
      </p:sp>
      <p:sp>
        <p:nvSpPr>
          <p:cNvPr id="52239" name="页脚占位符 23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18" name="TextBox 17"/>
          <p:cNvSpPr txBox="1"/>
          <p:nvPr/>
        </p:nvSpPr>
        <p:spPr>
          <a:xfrm>
            <a:off x="4108450" y="6443663"/>
            <a:ext cx="4678363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1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——</a:t>
            </a:r>
            <a:r>
              <a:rPr lang="zh-CN" altLang="en-US" sz="1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赵金坡</a:t>
            </a:r>
            <a:r>
              <a:rPr lang="en-US" altLang="zh-CN" sz="1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zh-CN" altLang="en-US" sz="1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概念图工具在小学语文写作教学中的应用研究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布局谋篇教学步骤</a:t>
            </a: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7596188" y="1484313"/>
            <a:ext cx="803275" cy="461962"/>
          </a:xfrm>
          <a:prstGeom prst="rect">
            <a:avLst/>
          </a:prstGeom>
          <a:noFill/>
          <a:ln w="38100">
            <a:solidFill>
              <a:srgbClr val="F60404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楷体_GB2312"/>
                <a:ea typeface="楷体_GB2312"/>
                <a:cs typeface="楷体_GB2312"/>
              </a:rPr>
              <a:t>示范</a:t>
            </a:r>
          </a:p>
        </p:txBody>
      </p:sp>
      <p:pic>
        <p:nvPicPr>
          <p:cNvPr id="53252" name="图片 19" descr="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557338"/>
            <a:ext cx="5170487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253" name="直接箭头连接符 18"/>
          <p:cNvCxnSpPr>
            <a:cxnSpLocks noChangeShapeType="1"/>
          </p:cNvCxnSpPr>
          <p:nvPr/>
        </p:nvCxnSpPr>
        <p:spPr bwMode="auto">
          <a:xfrm rot="5400000">
            <a:off x="756444" y="2853531"/>
            <a:ext cx="431800" cy="1588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3254" name="直接箭头连接符 21"/>
          <p:cNvCxnSpPr>
            <a:cxnSpLocks noChangeShapeType="1"/>
          </p:cNvCxnSpPr>
          <p:nvPr/>
        </p:nvCxnSpPr>
        <p:spPr bwMode="auto">
          <a:xfrm rot="5400000">
            <a:off x="754857" y="3717131"/>
            <a:ext cx="431800" cy="1587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3255" name="直接箭头连接符 22"/>
          <p:cNvCxnSpPr>
            <a:cxnSpLocks noChangeShapeType="1"/>
          </p:cNvCxnSpPr>
          <p:nvPr/>
        </p:nvCxnSpPr>
        <p:spPr bwMode="auto">
          <a:xfrm rot="5400000">
            <a:off x="754857" y="4580731"/>
            <a:ext cx="431800" cy="1587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3256" name="直接箭头连接符 23"/>
          <p:cNvCxnSpPr>
            <a:cxnSpLocks noChangeShapeType="1"/>
          </p:cNvCxnSpPr>
          <p:nvPr/>
        </p:nvCxnSpPr>
        <p:spPr bwMode="auto">
          <a:xfrm rot="5400000">
            <a:off x="754857" y="5588794"/>
            <a:ext cx="431800" cy="1587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3257" name="圆角矩形 24"/>
          <p:cNvSpPr>
            <a:spLocks noChangeArrowheads="1"/>
          </p:cNvSpPr>
          <p:nvPr/>
        </p:nvSpPr>
        <p:spPr bwMode="auto">
          <a:xfrm>
            <a:off x="323850" y="2997200"/>
            <a:ext cx="1295400" cy="5762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介绍方法以图举例</a:t>
            </a:r>
          </a:p>
        </p:txBody>
      </p:sp>
      <p:sp>
        <p:nvSpPr>
          <p:cNvPr id="53258" name="圆角矩形 25"/>
          <p:cNvSpPr>
            <a:spLocks noChangeArrowheads="1"/>
          </p:cNvSpPr>
          <p:nvPr/>
        </p:nvSpPr>
        <p:spPr bwMode="auto">
          <a:xfrm>
            <a:off x="323850" y="1844675"/>
            <a:ext cx="1295400" cy="7207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联系生活以图揭题</a:t>
            </a:r>
          </a:p>
        </p:txBody>
      </p:sp>
      <p:sp>
        <p:nvSpPr>
          <p:cNvPr id="53259" name="圆角矩形 26"/>
          <p:cNvSpPr>
            <a:spLocks noChangeArrowheads="1"/>
          </p:cNvSpPr>
          <p:nvPr/>
        </p:nvSpPr>
        <p:spPr bwMode="auto">
          <a:xfrm>
            <a:off x="323850" y="3860800"/>
            <a:ext cx="1295400" cy="5762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集体练习以图促写</a:t>
            </a:r>
          </a:p>
        </p:txBody>
      </p:sp>
      <p:sp>
        <p:nvSpPr>
          <p:cNvPr id="53260" name="圆角矩形 27"/>
          <p:cNvSpPr>
            <a:spLocks noChangeArrowheads="1"/>
          </p:cNvSpPr>
          <p:nvPr/>
        </p:nvSpPr>
        <p:spPr bwMode="auto">
          <a:xfrm>
            <a:off x="323850" y="4797425"/>
            <a:ext cx="1439863" cy="5762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参考范例</a:t>
            </a:r>
            <a:endParaRPr lang="en-US" altLang="zh-CN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完成作图</a:t>
            </a:r>
          </a:p>
        </p:txBody>
      </p:sp>
      <p:sp>
        <p:nvSpPr>
          <p:cNvPr id="53261" name="圆角矩形 28"/>
          <p:cNvSpPr>
            <a:spLocks noChangeArrowheads="1"/>
          </p:cNvSpPr>
          <p:nvPr/>
        </p:nvSpPr>
        <p:spPr bwMode="auto">
          <a:xfrm>
            <a:off x="323850" y="5805488"/>
            <a:ext cx="1295400" cy="5762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依概念图写出作文</a:t>
            </a: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6C4347-C4C0-4987-BF1C-520A7E074A5B}" type="slidenum">
              <a:rPr lang="zh-CN" altLang="en-US" smtClean="0"/>
              <a:pPr>
                <a:defRPr/>
              </a:pPr>
              <a:t>49</a:t>
            </a:fld>
            <a:endParaRPr lang="en-US" altLang="zh-CN"/>
          </a:p>
        </p:txBody>
      </p:sp>
      <p:sp>
        <p:nvSpPr>
          <p:cNvPr id="53263" name="页脚占位符 20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17" name="TextBox 16"/>
          <p:cNvSpPr txBox="1"/>
          <p:nvPr/>
        </p:nvSpPr>
        <p:spPr>
          <a:xfrm>
            <a:off x="4108450" y="6443663"/>
            <a:ext cx="4678363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1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——</a:t>
            </a:r>
            <a:r>
              <a:rPr lang="zh-CN" altLang="en-US" sz="1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赵金坡</a:t>
            </a:r>
            <a:r>
              <a:rPr lang="en-US" altLang="zh-CN" sz="1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zh-CN" altLang="en-US" sz="1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概念图工具在小学语文写作教学中的应用研究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5724525" y="4221163"/>
            <a:ext cx="2663825" cy="2120900"/>
            <a:chOff x="505218" y="3487924"/>
            <a:chExt cx="2664776" cy="2121328"/>
          </a:xfrm>
        </p:grpSpPr>
        <p:sp>
          <p:nvSpPr>
            <p:cNvPr id="12" name="圆角矩形 11"/>
            <p:cNvSpPr/>
            <p:nvPr/>
          </p:nvSpPr>
          <p:spPr>
            <a:xfrm>
              <a:off x="505218" y="3487924"/>
              <a:ext cx="2664776" cy="212132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圆角矩形 4"/>
            <p:cNvSpPr/>
            <p:nvPr/>
          </p:nvSpPr>
          <p:spPr>
            <a:xfrm>
              <a:off x="865710" y="3703868"/>
              <a:ext cx="2088307" cy="14973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/>
            <a:lstStyle/>
            <a:p>
              <a:pPr>
                <a:defRPr/>
              </a:pPr>
              <a:endParaRPr lang="en-US" altLang="zh-CN" sz="2400" dirty="0">
                <a:latin typeface="楷体" pitchFamily="49" charset="-122"/>
                <a:ea typeface="楷体" pitchFamily="49" charset="-122"/>
              </a:endParaRPr>
            </a:p>
            <a:p>
              <a:pPr>
                <a:defRPr/>
              </a:pPr>
              <a:r>
                <a:rPr lang="zh-CN" altLang="en-US" sz="2400" dirty="0">
                  <a:latin typeface="楷体" pitchFamily="49" charset="-122"/>
                  <a:ea typeface="楷体" pitchFamily="49" charset="-122"/>
                </a:rPr>
                <a:t>大小、外观不固定</a:t>
              </a:r>
            </a:p>
          </p:txBody>
        </p:sp>
      </p:grpSp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1.2</a:t>
            </a:r>
            <a:r>
              <a:rPr lang="zh-CN" altLang="en-US" dirty="0" smtClean="0"/>
              <a:t>  概念图的特点</a:t>
            </a:r>
          </a:p>
        </p:txBody>
      </p:sp>
      <p:grpSp>
        <p:nvGrpSpPr>
          <p:cNvPr id="3" name="组合 7"/>
          <p:cNvGrpSpPr>
            <a:grpSpLocks/>
          </p:cNvGrpSpPr>
          <p:nvPr/>
        </p:nvGrpSpPr>
        <p:grpSpPr bwMode="auto">
          <a:xfrm>
            <a:off x="7164388" y="0"/>
            <a:ext cx="1979612" cy="476250"/>
            <a:chOff x="1788719" y="890"/>
            <a:chExt cx="6248696" cy="859200"/>
          </a:xfrm>
        </p:grpSpPr>
        <p:sp>
          <p:nvSpPr>
            <p:cNvPr id="9" name="五边形 8"/>
            <p:cNvSpPr/>
            <p:nvPr/>
          </p:nvSpPr>
          <p:spPr>
            <a:xfrm rot="10800000">
              <a:off x="1788719" y="890"/>
              <a:ext cx="6248696" cy="859200"/>
            </a:xfrm>
            <a:prstGeom prst="homePlate">
              <a:avLst/>
            </a:prstGeom>
            <a:solidFill>
              <a:srgbClr val="C00000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边形 4">
              <a:hlinkClick r:id="rId3" action="ppaction://hlinksldjump"/>
            </p:cNvPr>
            <p:cNvSpPr/>
            <p:nvPr/>
          </p:nvSpPr>
          <p:spPr>
            <a:xfrm rot="21600000">
              <a:off x="2004190" y="890"/>
              <a:ext cx="6033225" cy="85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78883" tIns="114300" rIns="21336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认识概念图</a:t>
              </a:r>
            </a:p>
          </p:txBody>
        </p:sp>
      </p:grpSp>
      <p:grpSp>
        <p:nvGrpSpPr>
          <p:cNvPr id="4" name="组合 13"/>
          <p:cNvGrpSpPr>
            <a:grpSpLocks/>
          </p:cNvGrpSpPr>
          <p:nvPr/>
        </p:nvGrpSpPr>
        <p:grpSpPr bwMode="auto">
          <a:xfrm>
            <a:off x="5724525" y="1268413"/>
            <a:ext cx="2663825" cy="2120900"/>
            <a:chOff x="505218" y="3487924"/>
            <a:chExt cx="2664776" cy="2121328"/>
          </a:xfrm>
        </p:grpSpPr>
        <p:sp>
          <p:nvSpPr>
            <p:cNvPr id="15" name="圆角矩形 14"/>
            <p:cNvSpPr/>
            <p:nvPr/>
          </p:nvSpPr>
          <p:spPr>
            <a:xfrm>
              <a:off x="505218" y="3487924"/>
              <a:ext cx="2664776" cy="212132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圆角矩形 4"/>
            <p:cNvSpPr/>
            <p:nvPr/>
          </p:nvSpPr>
          <p:spPr>
            <a:xfrm>
              <a:off x="865710" y="3703868"/>
              <a:ext cx="2088307" cy="14973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/>
            <a:lstStyle/>
            <a:p>
              <a:pPr>
                <a:defRPr/>
              </a:pPr>
              <a:r>
                <a:rPr lang="zh-CN" altLang="en-US" sz="2400" dirty="0">
                  <a:latin typeface="楷体" pitchFamily="49" charset="-122"/>
                  <a:ea typeface="楷体" pitchFamily="49" charset="-122"/>
                </a:rPr>
                <a:t>概念间的隶属关系可利用图的层次结构表现出来</a:t>
              </a:r>
            </a:p>
          </p:txBody>
        </p:sp>
      </p:grpSp>
      <p:grpSp>
        <p:nvGrpSpPr>
          <p:cNvPr id="5" name="组合 16"/>
          <p:cNvGrpSpPr>
            <a:grpSpLocks/>
          </p:cNvGrpSpPr>
          <p:nvPr/>
        </p:nvGrpSpPr>
        <p:grpSpPr bwMode="auto">
          <a:xfrm>
            <a:off x="1258888" y="1412875"/>
            <a:ext cx="2736850" cy="5073650"/>
            <a:chOff x="505218" y="2983868"/>
            <a:chExt cx="2736784" cy="5073656"/>
          </a:xfrm>
        </p:grpSpPr>
        <p:sp>
          <p:nvSpPr>
            <p:cNvPr id="18" name="圆角矩形 17"/>
            <p:cNvSpPr/>
            <p:nvPr/>
          </p:nvSpPr>
          <p:spPr>
            <a:xfrm>
              <a:off x="577226" y="2983868"/>
              <a:ext cx="2664776" cy="212132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圆角矩形 4"/>
            <p:cNvSpPr/>
            <p:nvPr/>
          </p:nvSpPr>
          <p:spPr>
            <a:xfrm>
              <a:off x="865571" y="3128331"/>
              <a:ext cx="2087513" cy="1497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/>
            <a:lstStyle/>
            <a:p>
              <a:pPr>
                <a:defRPr/>
              </a:pPr>
              <a:r>
                <a:rPr lang="zh-CN" altLang="en-US" sz="2400" dirty="0">
                  <a:latin typeface="楷体" pitchFamily="49" charset="-122"/>
                  <a:ea typeface="楷体" pitchFamily="49" charset="-122"/>
                </a:rPr>
                <a:t>文字</a:t>
              </a:r>
            </a:p>
            <a:p>
              <a:pPr>
                <a:defRPr/>
              </a:pPr>
              <a:r>
                <a:rPr lang="zh-CN" altLang="en-US" sz="2400" dirty="0">
                  <a:latin typeface="楷体" pitchFamily="49" charset="-122"/>
                  <a:ea typeface="楷体" pitchFamily="49" charset="-122"/>
                </a:rPr>
                <a:t>图画</a:t>
              </a:r>
            </a:p>
            <a:p>
              <a:pPr>
                <a:defRPr/>
              </a:pPr>
              <a:r>
                <a:rPr lang="zh-CN" altLang="en-US" sz="2400" dirty="0">
                  <a:latin typeface="楷体" pitchFamily="49" charset="-122"/>
                  <a:ea typeface="楷体" pitchFamily="49" charset="-122"/>
                </a:rPr>
                <a:t>符号</a:t>
              </a: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505218" y="5936196"/>
              <a:ext cx="2664776" cy="212132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圆角矩形 4"/>
            <p:cNvSpPr/>
            <p:nvPr/>
          </p:nvSpPr>
          <p:spPr>
            <a:xfrm>
              <a:off x="649677" y="6296985"/>
              <a:ext cx="2087513" cy="1497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/>
            <a:lstStyle/>
            <a:p>
              <a:pPr>
                <a:defRPr/>
              </a:pPr>
              <a:r>
                <a:rPr lang="zh-CN" altLang="en-US" sz="2400" dirty="0">
                  <a:latin typeface="楷体" pitchFamily="49" charset="-122"/>
                  <a:ea typeface="楷体" pitchFamily="49" charset="-122"/>
                </a:rPr>
                <a:t>概念间互相连接的指向与其连接词语</a:t>
              </a:r>
            </a:p>
          </p:txBody>
        </p:sp>
      </p:grp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611560" y="908720"/>
          <a:ext cx="7992888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灯片编号占位符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B9706E-21D6-4E48-B93A-0D7C50E8CC57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12297" name="页脚占位符 22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布局谋篇教学步骤</a:t>
            </a: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7596188" y="1484313"/>
            <a:ext cx="803275" cy="461962"/>
          </a:xfrm>
          <a:prstGeom prst="rect">
            <a:avLst/>
          </a:prstGeom>
          <a:noFill/>
          <a:ln w="38100">
            <a:solidFill>
              <a:srgbClr val="F60404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楷体_GB2312"/>
                <a:ea typeface="楷体_GB2312"/>
                <a:cs typeface="楷体_GB2312"/>
              </a:rPr>
              <a:t>思路</a:t>
            </a:r>
          </a:p>
        </p:txBody>
      </p:sp>
      <p:sp>
        <p:nvSpPr>
          <p:cNvPr id="54276" name="TextBox 19"/>
          <p:cNvSpPr txBox="1">
            <a:spLocks noChangeArrowheads="1"/>
          </p:cNvSpPr>
          <p:nvPr/>
        </p:nvSpPr>
        <p:spPr bwMode="auto">
          <a:xfrm>
            <a:off x="2051050" y="1852613"/>
            <a:ext cx="56165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latin typeface="楷体" pitchFamily="49" charset="-122"/>
                <a:ea typeface="楷体" pitchFamily="49" charset="-122"/>
              </a:rPr>
              <a:t>老师提出下列问题与学生交流，以作有效引导：</a:t>
            </a:r>
          </a:p>
          <a:p>
            <a:pPr lvl="1"/>
            <a:r>
              <a:rPr lang="zh-CN" altLang="en-US" sz="2000">
                <a:latin typeface="楷体" pitchFamily="49" charset="-122"/>
                <a:ea typeface="楷体" pitchFamily="49" charset="-122"/>
              </a:rPr>
              <a:t>■你为什么要显示这些写作要素</a:t>
            </a:r>
            <a:r>
              <a:rPr lang="en-US" altLang="zh-CN" sz="200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概念</a:t>
            </a:r>
            <a:r>
              <a:rPr lang="en-US" altLang="zh-CN" sz="200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，它和你的作文有什么联系</a:t>
            </a:r>
            <a:r>
              <a:rPr lang="en-US" altLang="zh-CN" sz="2000">
                <a:latin typeface="楷体" pitchFamily="49" charset="-122"/>
                <a:ea typeface="楷体" pitchFamily="49" charset="-122"/>
              </a:rPr>
              <a:t>?</a:t>
            </a:r>
          </a:p>
          <a:p>
            <a:pPr lvl="1"/>
            <a:r>
              <a:rPr lang="en-US" altLang="zh-CN" sz="2000">
                <a:latin typeface="楷体" pitchFamily="49" charset="-122"/>
                <a:ea typeface="楷体" pitchFamily="49" charset="-122"/>
              </a:rPr>
              <a:t>■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你的这些写作要素和其他写作要素有关系吗</a:t>
            </a:r>
            <a:r>
              <a:rPr lang="en-US" altLang="zh-CN" sz="2000">
                <a:latin typeface="楷体" pitchFamily="49" charset="-122"/>
                <a:ea typeface="楷体" pitchFamily="49" charset="-122"/>
              </a:rPr>
              <a:t>?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事实依据是什么</a:t>
            </a:r>
            <a:r>
              <a:rPr lang="en-US" altLang="zh-CN" sz="2000">
                <a:latin typeface="楷体" pitchFamily="49" charset="-122"/>
                <a:ea typeface="楷体" pitchFamily="49" charset="-122"/>
              </a:rPr>
              <a:t>?</a:t>
            </a:r>
          </a:p>
          <a:p>
            <a:pPr lvl="1"/>
            <a:r>
              <a:rPr lang="en-US" altLang="zh-CN" sz="2000">
                <a:latin typeface="楷体" pitchFamily="49" charset="-122"/>
                <a:ea typeface="楷体" pitchFamily="49" charset="-122"/>
              </a:rPr>
              <a:t>■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你的这些写作要素是可以观察到的吗</a:t>
            </a:r>
            <a:r>
              <a:rPr lang="en-US" altLang="zh-CN" sz="2000">
                <a:latin typeface="楷体" pitchFamily="49" charset="-122"/>
                <a:ea typeface="楷体" pitchFamily="49" charset="-122"/>
              </a:rPr>
              <a:t>?</a:t>
            </a:r>
          </a:p>
          <a:p>
            <a:pPr lvl="1"/>
            <a:r>
              <a:rPr lang="zh-CN" altLang="en-US" sz="2000">
                <a:latin typeface="楷体" pitchFamily="49" charset="-122"/>
                <a:ea typeface="楷体" pitchFamily="49" charset="-122"/>
              </a:rPr>
              <a:t>■你在作文中将如何描述这些写作要素</a:t>
            </a:r>
            <a:r>
              <a:rPr lang="en-US" altLang="zh-CN" sz="2000">
                <a:latin typeface="楷体" pitchFamily="49" charset="-122"/>
                <a:ea typeface="楷体" pitchFamily="49" charset="-122"/>
              </a:rPr>
              <a:t>?</a:t>
            </a:r>
          </a:p>
          <a:p>
            <a:endParaRPr lang="en-US" altLang="zh-CN"/>
          </a:p>
          <a:p>
            <a:endParaRPr lang="zh-CN" altLang="en-US"/>
          </a:p>
        </p:txBody>
      </p:sp>
      <p:graphicFrame>
        <p:nvGraphicFramePr>
          <p:cNvPr id="30" name="图示 29"/>
          <p:cNvGraphicFramePr/>
          <p:nvPr/>
        </p:nvGraphicFramePr>
        <p:xfrm>
          <a:off x="2483768" y="4293096"/>
          <a:ext cx="626469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4278" name="直接箭头连接符 18"/>
          <p:cNvCxnSpPr>
            <a:cxnSpLocks noChangeShapeType="1"/>
          </p:cNvCxnSpPr>
          <p:nvPr/>
        </p:nvCxnSpPr>
        <p:spPr bwMode="auto">
          <a:xfrm rot="5400000">
            <a:off x="756444" y="2853531"/>
            <a:ext cx="431800" cy="1588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4279" name="直接箭头连接符 21"/>
          <p:cNvCxnSpPr>
            <a:cxnSpLocks noChangeShapeType="1"/>
          </p:cNvCxnSpPr>
          <p:nvPr/>
        </p:nvCxnSpPr>
        <p:spPr bwMode="auto">
          <a:xfrm rot="5400000">
            <a:off x="754857" y="3717131"/>
            <a:ext cx="431800" cy="1587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4280" name="直接箭头连接符 22"/>
          <p:cNvCxnSpPr>
            <a:cxnSpLocks noChangeShapeType="1"/>
          </p:cNvCxnSpPr>
          <p:nvPr/>
        </p:nvCxnSpPr>
        <p:spPr bwMode="auto">
          <a:xfrm rot="5400000">
            <a:off x="754857" y="4580731"/>
            <a:ext cx="431800" cy="1587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4281" name="直接箭头连接符 23"/>
          <p:cNvCxnSpPr>
            <a:cxnSpLocks noChangeShapeType="1"/>
          </p:cNvCxnSpPr>
          <p:nvPr/>
        </p:nvCxnSpPr>
        <p:spPr bwMode="auto">
          <a:xfrm rot="5400000">
            <a:off x="754857" y="5588794"/>
            <a:ext cx="431800" cy="1587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4282" name="圆角矩形 24"/>
          <p:cNvSpPr>
            <a:spLocks noChangeArrowheads="1"/>
          </p:cNvSpPr>
          <p:nvPr/>
        </p:nvSpPr>
        <p:spPr bwMode="auto">
          <a:xfrm>
            <a:off x="323850" y="2997200"/>
            <a:ext cx="1295400" cy="5762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介绍方法以图举例</a:t>
            </a:r>
          </a:p>
        </p:txBody>
      </p:sp>
      <p:sp>
        <p:nvSpPr>
          <p:cNvPr id="54283" name="圆角矩形 25"/>
          <p:cNvSpPr>
            <a:spLocks noChangeArrowheads="1"/>
          </p:cNvSpPr>
          <p:nvPr/>
        </p:nvSpPr>
        <p:spPr bwMode="auto">
          <a:xfrm>
            <a:off x="323850" y="1844675"/>
            <a:ext cx="1295400" cy="7207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联系生活以图揭题</a:t>
            </a:r>
          </a:p>
        </p:txBody>
      </p:sp>
      <p:sp>
        <p:nvSpPr>
          <p:cNvPr id="54284" name="圆角矩形 26"/>
          <p:cNvSpPr>
            <a:spLocks noChangeArrowheads="1"/>
          </p:cNvSpPr>
          <p:nvPr/>
        </p:nvSpPr>
        <p:spPr bwMode="auto">
          <a:xfrm>
            <a:off x="323850" y="3860800"/>
            <a:ext cx="1295400" cy="5762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集体练习以图促写</a:t>
            </a:r>
          </a:p>
        </p:txBody>
      </p:sp>
      <p:sp>
        <p:nvSpPr>
          <p:cNvPr id="54285" name="圆角矩形 27"/>
          <p:cNvSpPr>
            <a:spLocks noChangeArrowheads="1"/>
          </p:cNvSpPr>
          <p:nvPr/>
        </p:nvSpPr>
        <p:spPr bwMode="auto">
          <a:xfrm>
            <a:off x="323850" y="4797425"/>
            <a:ext cx="1439863" cy="5762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参考范例</a:t>
            </a:r>
            <a:endParaRPr lang="en-US" altLang="zh-CN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完成作图</a:t>
            </a:r>
          </a:p>
        </p:txBody>
      </p:sp>
      <p:sp>
        <p:nvSpPr>
          <p:cNvPr id="54286" name="圆角矩形 28"/>
          <p:cNvSpPr>
            <a:spLocks noChangeArrowheads="1"/>
          </p:cNvSpPr>
          <p:nvPr/>
        </p:nvSpPr>
        <p:spPr bwMode="auto">
          <a:xfrm>
            <a:off x="323850" y="5805488"/>
            <a:ext cx="1295400" cy="5762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依概念图写出作文</a:t>
            </a: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98A887-209A-4B17-8940-25980F24E07E}" type="slidenum">
              <a:rPr lang="zh-CN" altLang="en-US" smtClean="0"/>
              <a:pPr>
                <a:defRPr/>
              </a:pPr>
              <a:t>50</a:t>
            </a:fld>
            <a:endParaRPr lang="en-US" altLang="zh-CN"/>
          </a:p>
        </p:txBody>
      </p:sp>
      <p:sp>
        <p:nvSpPr>
          <p:cNvPr id="54288" name="页脚占位符 22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18" name="TextBox 17"/>
          <p:cNvSpPr txBox="1"/>
          <p:nvPr/>
        </p:nvSpPr>
        <p:spPr>
          <a:xfrm>
            <a:off x="4108450" y="6443663"/>
            <a:ext cx="4678363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1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——</a:t>
            </a:r>
            <a:r>
              <a:rPr lang="zh-CN" altLang="en-US" sz="1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赵金坡</a:t>
            </a:r>
            <a:r>
              <a:rPr lang="en-US" altLang="zh-CN" sz="1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zh-CN" altLang="en-US" sz="1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概念图工具在小学语文写作教学中的应用研究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布局谋篇教学步骤</a:t>
            </a:r>
          </a:p>
        </p:txBody>
      </p:sp>
      <p:sp>
        <p:nvSpPr>
          <p:cNvPr id="55299" name="TextBox 15"/>
          <p:cNvSpPr txBox="1">
            <a:spLocks noChangeArrowheads="1"/>
          </p:cNvSpPr>
          <p:nvPr/>
        </p:nvSpPr>
        <p:spPr bwMode="auto">
          <a:xfrm>
            <a:off x="2916238" y="1844675"/>
            <a:ext cx="5111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通过概念图</a:t>
            </a:r>
            <a:r>
              <a:rPr lang="zh-CN" altLang="en-US" sz="2000">
                <a:solidFill>
                  <a:srgbClr val="FFFFFF"/>
                </a:solidFill>
              </a:rPr>
              <a:t>归纳文章的内容，</a:t>
            </a:r>
            <a:r>
              <a:rPr lang="zh-CN" altLang="en-US" sz="2000">
                <a:solidFill>
                  <a:schemeClr val="bg1"/>
                </a:solidFill>
              </a:rPr>
              <a:t>学会从作者的思路、布局、技巧和观点出发，揣摩作者的写作方法与技能</a:t>
            </a:r>
          </a:p>
          <a:p>
            <a:endParaRPr lang="zh-CN" altLang="en-US"/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7885113" y="1341438"/>
            <a:ext cx="803275" cy="460375"/>
          </a:xfrm>
          <a:prstGeom prst="rect">
            <a:avLst/>
          </a:prstGeom>
          <a:noFill/>
          <a:ln w="38100">
            <a:solidFill>
              <a:srgbClr val="F60404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楷体_GB2312"/>
                <a:ea typeface="楷体_GB2312"/>
                <a:cs typeface="楷体_GB2312"/>
              </a:rPr>
              <a:t>表达</a:t>
            </a:r>
          </a:p>
        </p:txBody>
      </p:sp>
      <p:pic>
        <p:nvPicPr>
          <p:cNvPr id="55301" name="图片 8" descr="1.bmp"/>
          <p:cNvPicPr>
            <a:picLocks noChangeAspect="1"/>
          </p:cNvPicPr>
          <p:nvPr/>
        </p:nvPicPr>
        <p:blipFill>
          <a:blip r:embed="rId3"/>
          <a:srcRect l="20573" t="23958" r="24023" b="46875"/>
          <a:stretch>
            <a:fillRect/>
          </a:stretch>
        </p:blipFill>
        <p:spPr bwMode="auto">
          <a:xfrm>
            <a:off x="2411413" y="1773238"/>
            <a:ext cx="55721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302" name="直接箭头连接符 18"/>
          <p:cNvCxnSpPr>
            <a:cxnSpLocks noChangeShapeType="1"/>
          </p:cNvCxnSpPr>
          <p:nvPr/>
        </p:nvCxnSpPr>
        <p:spPr bwMode="auto">
          <a:xfrm rot="5400000">
            <a:off x="756444" y="2853531"/>
            <a:ext cx="431800" cy="1588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5303" name="直接箭头连接符 21"/>
          <p:cNvCxnSpPr>
            <a:cxnSpLocks noChangeShapeType="1"/>
          </p:cNvCxnSpPr>
          <p:nvPr/>
        </p:nvCxnSpPr>
        <p:spPr bwMode="auto">
          <a:xfrm rot="5400000">
            <a:off x="754857" y="3717131"/>
            <a:ext cx="431800" cy="1587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5304" name="直接箭头连接符 22"/>
          <p:cNvCxnSpPr>
            <a:cxnSpLocks noChangeShapeType="1"/>
          </p:cNvCxnSpPr>
          <p:nvPr/>
        </p:nvCxnSpPr>
        <p:spPr bwMode="auto">
          <a:xfrm rot="5400000">
            <a:off x="754857" y="4580731"/>
            <a:ext cx="431800" cy="1587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5305" name="直接箭头连接符 23"/>
          <p:cNvCxnSpPr>
            <a:cxnSpLocks noChangeShapeType="1"/>
          </p:cNvCxnSpPr>
          <p:nvPr/>
        </p:nvCxnSpPr>
        <p:spPr bwMode="auto">
          <a:xfrm rot="5400000">
            <a:off x="754857" y="5588794"/>
            <a:ext cx="431800" cy="1587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5306" name="圆角矩形 24"/>
          <p:cNvSpPr>
            <a:spLocks noChangeArrowheads="1"/>
          </p:cNvSpPr>
          <p:nvPr/>
        </p:nvSpPr>
        <p:spPr bwMode="auto">
          <a:xfrm>
            <a:off x="323850" y="2997200"/>
            <a:ext cx="1295400" cy="5762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介绍方法以图举例</a:t>
            </a:r>
          </a:p>
        </p:txBody>
      </p:sp>
      <p:sp>
        <p:nvSpPr>
          <p:cNvPr id="55307" name="圆角矩形 25"/>
          <p:cNvSpPr>
            <a:spLocks noChangeArrowheads="1"/>
          </p:cNvSpPr>
          <p:nvPr/>
        </p:nvSpPr>
        <p:spPr bwMode="auto">
          <a:xfrm>
            <a:off x="323850" y="1844675"/>
            <a:ext cx="1295400" cy="7207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联系生活以图揭题</a:t>
            </a:r>
          </a:p>
        </p:txBody>
      </p:sp>
      <p:sp>
        <p:nvSpPr>
          <p:cNvPr id="55308" name="圆角矩形 26"/>
          <p:cNvSpPr>
            <a:spLocks noChangeArrowheads="1"/>
          </p:cNvSpPr>
          <p:nvPr/>
        </p:nvSpPr>
        <p:spPr bwMode="auto">
          <a:xfrm>
            <a:off x="323850" y="3860800"/>
            <a:ext cx="1295400" cy="5762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集体练习以图促写</a:t>
            </a:r>
          </a:p>
        </p:txBody>
      </p:sp>
      <p:sp>
        <p:nvSpPr>
          <p:cNvPr id="55309" name="圆角矩形 27"/>
          <p:cNvSpPr>
            <a:spLocks noChangeArrowheads="1"/>
          </p:cNvSpPr>
          <p:nvPr/>
        </p:nvSpPr>
        <p:spPr bwMode="auto">
          <a:xfrm>
            <a:off x="323850" y="4797425"/>
            <a:ext cx="1439863" cy="5762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参考范例</a:t>
            </a:r>
            <a:endParaRPr lang="en-US" altLang="zh-CN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完成作图</a:t>
            </a:r>
          </a:p>
        </p:txBody>
      </p:sp>
      <p:sp>
        <p:nvSpPr>
          <p:cNvPr id="55310" name="圆角矩形 28"/>
          <p:cNvSpPr>
            <a:spLocks noChangeArrowheads="1"/>
          </p:cNvSpPr>
          <p:nvPr/>
        </p:nvSpPr>
        <p:spPr bwMode="auto">
          <a:xfrm>
            <a:off x="323850" y="5805488"/>
            <a:ext cx="1295400" cy="5762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依概念图写出作文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8450" y="6443663"/>
            <a:ext cx="4678363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1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——</a:t>
            </a:r>
            <a:r>
              <a:rPr lang="zh-CN" altLang="en-US" sz="1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赵金坡</a:t>
            </a:r>
            <a:r>
              <a:rPr lang="en-US" altLang="zh-CN" sz="1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zh-CN" altLang="en-US" sz="14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概念图工具在小学语文写作教学中的应用研究</a:t>
            </a:r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2E0A3C-AD31-4123-BE32-44DFAA4D4740}" type="slidenum">
              <a:rPr lang="zh-CN" altLang="en-US" smtClean="0"/>
              <a:pPr>
                <a:defRPr/>
              </a:pPr>
              <a:t>51</a:t>
            </a:fld>
            <a:endParaRPr lang="en-US" altLang="zh-CN"/>
          </a:p>
        </p:txBody>
      </p:sp>
      <p:sp>
        <p:nvSpPr>
          <p:cNvPr id="55313" name="页脚占位符 21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38688" y="0"/>
            <a:ext cx="4405312" cy="3429000"/>
          </a:xfrm>
        </p:spPr>
      </p:pic>
      <p:pic>
        <p:nvPicPr>
          <p:cNvPr id="13315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958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概念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54879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页脚占位符 12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76200"/>
            <a:ext cx="33528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13" name="矩形 12"/>
          <p:cNvSpPr/>
          <p:nvPr/>
        </p:nvSpPr>
        <p:spPr>
          <a:xfrm>
            <a:off x="5857884" y="4071942"/>
            <a:ext cx="29803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共同点？</a:t>
            </a:r>
            <a:endParaRPr lang="en-US" altLang="zh-CN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00760" y="5286388"/>
            <a:ext cx="228139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区别？</a:t>
            </a:r>
            <a:endParaRPr lang="en-US" altLang="zh-CN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CN" dirty="0" smtClean="0">
                <a:solidFill>
                  <a:schemeClr val="tx1"/>
                </a:solidFill>
              </a:rPr>
              <a:t>1.1 </a:t>
            </a:r>
            <a:r>
              <a:rPr lang="zh-CN" altLang="en-US" dirty="0" smtClean="0">
                <a:solidFill>
                  <a:schemeClr val="tx1"/>
                </a:solidFill>
              </a:rPr>
              <a:t>概念图是什么？</a:t>
            </a:r>
            <a:endParaRPr lang="zh-CN" altLang="en-US" dirty="0"/>
          </a:p>
        </p:txBody>
      </p:sp>
      <p:sp>
        <p:nvSpPr>
          <p:cNvPr id="24" name="内容占位符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762000" marR="0" lvl="0" indent="-762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圆角矩形 25"/>
          <p:cNvSpPr/>
          <p:nvPr/>
        </p:nvSpPr>
        <p:spPr bwMode="auto">
          <a:xfrm>
            <a:off x="512763" y="1643050"/>
            <a:ext cx="1835150" cy="792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zh-CN" altLang="en-US" sz="36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图形化</a:t>
            </a:r>
          </a:p>
        </p:txBody>
      </p:sp>
      <p:pic>
        <p:nvPicPr>
          <p:cNvPr id="27" name="Picture 5" descr="C:\Users\teresa\AppData\Local\Microsoft\Windows\Temporary Internet Files\Content.IE5\6IVUHVPJ\MC90043253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3338" y="1643063"/>
            <a:ext cx="7112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圆角矩形 27"/>
          <p:cNvSpPr/>
          <p:nvPr/>
        </p:nvSpPr>
        <p:spPr bwMode="auto">
          <a:xfrm>
            <a:off x="3500438" y="1571612"/>
            <a:ext cx="2160587" cy="7921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zh-CN" altLang="en-US" sz="36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知识网络</a:t>
            </a:r>
          </a:p>
        </p:txBody>
      </p:sp>
      <p:sp>
        <p:nvSpPr>
          <p:cNvPr id="29" name="等于号 28"/>
          <p:cNvSpPr/>
          <p:nvPr/>
        </p:nvSpPr>
        <p:spPr>
          <a:xfrm>
            <a:off x="5876925" y="1643063"/>
            <a:ext cx="936625" cy="72072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6919913" y="1643050"/>
            <a:ext cx="1981200" cy="7207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CN" altLang="en-US" sz="36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概念图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620713" y="2722563"/>
            <a:ext cx="8135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Char char=""/>
            </a:pPr>
            <a:r>
              <a:rPr lang="zh-CN" altLang="en-US" sz="2400">
                <a:latin typeface="楷体" pitchFamily="49" charset="-122"/>
                <a:ea typeface="楷体" pitchFamily="49" charset="-122"/>
              </a:rPr>
              <a:t>概念图（</a:t>
            </a:r>
            <a:r>
              <a:rPr lang="en-US" altLang="zh-CN" sz="2400">
                <a:latin typeface="楷体" pitchFamily="49" charset="-122"/>
                <a:ea typeface="楷体" pitchFamily="49" charset="-122"/>
              </a:rPr>
              <a:t>Concept Map </a:t>
            </a:r>
            <a:r>
              <a:rPr lang="zh-CN" altLang="en-US" sz="2400">
                <a:latin typeface="楷体" pitchFamily="49" charset="-122"/>
                <a:ea typeface="楷体" pitchFamily="49" charset="-122"/>
              </a:rPr>
              <a:t>）：利用</a:t>
            </a:r>
            <a:r>
              <a:rPr lang="zh-CN" altLang="en-US" sz="240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图示</a:t>
            </a:r>
            <a:r>
              <a:rPr lang="zh-CN" altLang="en-US" sz="2400">
                <a:latin typeface="楷体" pitchFamily="49" charset="-122"/>
                <a:ea typeface="楷体" pitchFamily="49" charset="-122"/>
              </a:rPr>
              <a:t>的方法来表达人们头脑中的概念、思想、理论等，把人脑中的</a:t>
            </a:r>
            <a:r>
              <a:rPr lang="zh-CN" altLang="en-US" sz="240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隐形知识显性化、可视化</a:t>
            </a:r>
            <a:r>
              <a:rPr lang="zh-CN" altLang="en-US" sz="2400">
                <a:latin typeface="楷体" pitchFamily="49" charset="-122"/>
                <a:ea typeface="楷体" pitchFamily="49" charset="-122"/>
              </a:rPr>
              <a:t>，便于人们思考、交流和表达。</a:t>
            </a:r>
          </a:p>
        </p:txBody>
      </p:sp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7164388" y="0"/>
            <a:ext cx="1979612" cy="476250"/>
            <a:chOff x="1788719" y="890"/>
            <a:chExt cx="6248696" cy="859200"/>
          </a:xfrm>
        </p:grpSpPr>
        <p:sp>
          <p:nvSpPr>
            <p:cNvPr id="33" name="五边形 32"/>
            <p:cNvSpPr/>
            <p:nvPr/>
          </p:nvSpPr>
          <p:spPr>
            <a:xfrm rot="10800000">
              <a:off x="1788719" y="890"/>
              <a:ext cx="6248696" cy="859200"/>
            </a:xfrm>
            <a:prstGeom prst="homePlate">
              <a:avLst/>
            </a:prstGeom>
            <a:solidFill>
              <a:srgbClr val="C00000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五边形 4"/>
            <p:cNvSpPr/>
            <p:nvPr/>
          </p:nvSpPr>
          <p:spPr>
            <a:xfrm rot="21600000">
              <a:off x="2004190" y="890"/>
              <a:ext cx="6033225" cy="85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78883" tIns="114300" rIns="21336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认识概念图</a:t>
              </a:r>
            </a:p>
          </p:txBody>
        </p:sp>
      </p:grpSp>
      <p:sp>
        <p:nvSpPr>
          <p:cNvPr id="35" name="灯片编号占位符 15"/>
          <p:cNvSpPr>
            <a:spLocks noGrp="1"/>
          </p:cNvSpPr>
          <p:nvPr>
            <p:ph type="sldNum" sz="quarter" idx="11"/>
          </p:nvPr>
        </p:nvSpPr>
        <p:spPr>
          <a:xfrm>
            <a:off x="8382000" y="6613525"/>
            <a:ext cx="762000" cy="244475"/>
          </a:xfrm>
        </p:spPr>
        <p:txBody>
          <a:bodyPr/>
          <a:lstStyle/>
          <a:p>
            <a:pPr>
              <a:defRPr/>
            </a:pPr>
            <a:fld id="{F54356BD-E6DA-4B8D-AE40-0D024064F33C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  <p:grpSp>
        <p:nvGrpSpPr>
          <p:cNvPr id="3" name="组合 23"/>
          <p:cNvGrpSpPr>
            <a:grpSpLocks/>
          </p:cNvGrpSpPr>
          <p:nvPr/>
        </p:nvGrpSpPr>
        <p:grpSpPr bwMode="auto">
          <a:xfrm>
            <a:off x="1500188" y="4714875"/>
            <a:ext cx="5837237" cy="1077913"/>
            <a:chOff x="1500166" y="4714884"/>
            <a:chExt cx="5837618" cy="1077218"/>
          </a:xfrm>
        </p:grpSpPr>
        <p:grpSp>
          <p:nvGrpSpPr>
            <p:cNvPr id="4" name="组合 20"/>
            <p:cNvGrpSpPr>
              <a:grpSpLocks/>
            </p:cNvGrpSpPr>
            <p:nvPr/>
          </p:nvGrpSpPr>
          <p:grpSpPr bwMode="auto">
            <a:xfrm>
              <a:off x="1500166" y="4786275"/>
              <a:ext cx="928748" cy="866216"/>
              <a:chOff x="1142976" y="4643389"/>
              <a:chExt cx="1285959" cy="1071929"/>
            </a:xfrm>
          </p:grpSpPr>
          <p:sp>
            <p:nvSpPr>
              <p:cNvPr id="39" name="等腰三角形 18"/>
              <p:cNvSpPr/>
              <p:nvPr/>
            </p:nvSpPr>
            <p:spPr>
              <a:xfrm>
                <a:off x="1142976" y="4643389"/>
                <a:ext cx="1285959" cy="1071929"/>
              </a:xfrm>
              <a:prstGeom prst="triangle">
                <a:avLst/>
              </a:prstGeom>
              <a:solidFill>
                <a:srgbClr val="FFFF00"/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0" name="TextBox 19"/>
              <p:cNvSpPr txBox="1">
                <a:spLocks noChangeArrowheads="1"/>
              </p:cNvSpPr>
              <p:nvPr/>
            </p:nvSpPr>
            <p:spPr bwMode="auto">
              <a:xfrm>
                <a:off x="1538633" y="4731851"/>
                <a:ext cx="38985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4800"/>
                  <a:t>!</a:t>
                </a:r>
                <a:endParaRPr lang="zh-CN" altLang="en-US" sz="4800"/>
              </a:p>
            </p:txBody>
          </p:sp>
        </p:grpSp>
        <p:sp>
          <p:nvSpPr>
            <p:cNvPr id="38" name="TextBox 21"/>
            <p:cNvSpPr txBox="1">
              <a:spLocks noChangeArrowheads="1"/>
            </p:cNvSpPr>
            <p:nvPr/>
          </p:nvSpPr>
          <p:spPr bwMode="auto">
            <a:xfrm>
              <a:off x="2571736" y="4714884"/>
              <a:ext cx="4766048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>
                <a:buFont typeface="Franklin Gothic Medium" pitchFamily="34" charset="0"/>
                <a:buAutoNum type="arabicPeriod"/>
              </a:pPr>
              <a:r>
                <a:rPr lang="zh-CN" altLang="en-US" sz="3200">
                  <a:latin typeface="楷体" pitchFamily="49" charset="-122"/>
                  <a:ea typeface="楷体" pitchFamily="49" charset="-122"/>
                </a:rPr>
                <a:t>有什么样的图形？</a:t>
              </a:r>
              <a:endParaRPr lang="en-US" altLang="zh-CN" sz="3200">
                <a:latin typeface="楷体" pitchFamily="49" charset="-122"/>
                <a:ea typeface="楷体" pitchFamily="49" charset="-122"/>
              </a:endParaRPr>
            </a:p>
            <a:p>
              <a:pPr marL="457200" indent="-457200">
                <a:buFont typeface="Franklin Gothic Medium" pitchFamily="34" charset="0"/>
                <a:buAutoNum type="arabicPeriod"/>
              </a:pPr>
              <a:r>
                <a:rPr lang="zh-CN" altLang="en-US" sz="3200">
                  <a:latin typeface="楷体" pitchFamily="49" charset="-122"/>
                  <a:ea typeface="楷体" pitchFamily="49" charset="-122"/>
                </a:rPr>
                <a:t>有什么样的知识网络？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1.2</a:t>
            </a:r>
            <a:r>
              <a:rPr lang="zh-CN" altLang="en-US" dirty="0" smtClean="0"/>
              <a:t>常见的概念图图形组织器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357188" y="2714625"/>
          <a:ext cx="8339168" cy="2613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792"/>
                <a:gridCol w="2084792"/>
                <a:gridCol w="2084792"/>
                <a:gridCol w="2084792"/>
              </a:tblGrid>
              <a:tr h="590450">
                <a:tc>
                  <a:txBody>
                    <a:bodyPr/>
                    <a:lstStyle/>
                    <a:p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一个中心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两个中心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……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</a:tr>
              <a:tr h="1141513">
                <a:tc>
                  <a:txBody>
                    <a:bodyPr/>
                    <a:lstStyle/>
                    <a:p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单侧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</a:tr>
              <a:tr h="881487">
                <a:tc>
                  <a:txBody>
                    <a:bodyPr/>
                    <a:lstStyle/>
                    <a:p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发散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F664A7-A712-4C81-A1A4-96E74C3FABF8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8" name="圆角矩形标注 7"/>
          <p:cNvSpPr/>
          <p:nvPr/>
        </p:nvSpPr>
        <p:spPr>
          <a:xfrm>
            <a:off x="7429500" y="1714500"/>
            <a:ext cx="1500188" cy="428625"/>
          </a:xfrm>
          <a:prstGeom prst="wedgeRoundRectCallout">
            <a:avLst>
              <a:gd name="adj1" fmla="val -116615"/>
              <a:gd name="adj2" fmla="val 18779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tx1"/>
                </a:solidFill>
              </a:rPr>
              <a:t>节点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571500" y="5857875"/>
            <a:ext cx="1500188" cy="428625"/>
          </a:xfrm>
          <a:prstGeom prst="wedgeRoundRectCallout">
            <a:avLst>
              <a:gd name="adj1" fmla="val -27606"/>
              <a:gd name="adj2" fmla="val -15760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tx1"/>
                </a:solidFill>
              </a:rPr>
              <a:t>关系</a:t>
            </a:r>
          </a:p>
        </p:txBody>
      </p:sp>
      <p:grpSp>
        <p:nvGrpSpPr>
          <p:cNvPr id="3" name="组合 15"/>
          <p:cNvGrpSpPr>
            <a:grpSpLocks/>
          </p:cNvGrpSpPr>
          <p:nvPr/>
        </p:nvGrpSpPr>
        <p:grpSpPr bwMode="auto">
          <a:xfrm>
            <a:off x="7164388" y="0"/>
            <a:ext cx="1979612" cy="476250"/>
            <a:chOff x="1788719" y="890"/>
            <a:chExt cx="6248696" cy="859200"/>
          </a:xfrm>
        </p:grpSpPr>
        <p:sp>
          <p:nvSpPr>
            <p:cNvPr id="12" name="五边形 11"/>
            <p:cNvSpPr/>
            <p:nvPr/>
          </p:nvSpPr>
          <p:spPr>
            <a:xfrm rot="10800000">
              <a:off x="1788719" y="890"/>
              <a:ext cx="6248696" cy="859200"/>
            </a:xfrm>
            <a:prstGeom prst="homePlate">
              <a:avLst/>
            </a:prstGeom>
            <a:solidFill>
              <a:srgbClr val="C00000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五边形 4"/>
            <p:cNvSpPr/>
            <p:nvPr/>
          </p:nvSpPr>
          <p:spPr>
            <a:xfrm rot="21600000">
              <a:off x="2004190" y="890"/>
              <a:ext cx="6033225" cy="85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78883" tIns="114300" rIns="21336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认识概念图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1.2 </a:t>
            </a:r>
            <a:r>
              <a:rPr lang="zh-CN" altLang="en-US" dirty="0" smtClean="0"/>
              <a:t>常见的概念图图形组织器</a:t>
            </a:r>
            <a:endParaRPr lang="zh-CN" altLang="en-US" dirty="0"/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smtClean="0"/>
              <a:t>一、头脑风暴</a:t>
            </a:r>
            <a:endParaRPr lang="en-US" altLang="zh-CN" sz="2800" smtClean="0"/>
          </a:p>
        </p:txBody>
      </p:sp>
      <p:pic>
        <p:nvPicPr>
          <p:cNvPr id="69636" name="Picture 5"/>
          <p:cNvPicPr>
            <a:picLocks noChangeAspect="1" noChangeArrowheads="1"/>
          </p:cNvPicPr>
          <p:nvPr/>
        </p:nvPicPr>
        <p:blipFill>
          <a:blip r:embed="rId2"/>
          <a:srcRect t="10113"/>
          <a:stretch>
            <a:fillRect/>
          </a:stretch>
        </p:blipFill>
        <p:spPr bwMode="auto">
          <a:xfrm>
            <a:off x="4857750" y="2214563"/>
            <a:ext cx="4071938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组合 7"/>
          <p:cNvGrpSpPr>
            <a:grpSpLocks/>
          </p:cNvGrpSpPr>
          <p:nvPr/>
        </p:nvGrpSpPr>
        <p:grpSpPr bwMode="auto">
          <a:xfrm>
            <a:off x="7164388" y="0"/>
            <a:ext cx="1979612" cy="476250"/>
            <a:chOff x="1788719" y="890"/>
            <a:chExt cx="6248696" cy="859200"/>
          </a:xfrm>
        </p:grpSpPr>
        <p:sp>
          <p:nvSpPr>
            <p:cNvPr id="9" name="五边形 8"/>
            <p:cNvSpPr/>
            <p:nvPr/>
          </p:nvSpPr>
          <p:spPr>
            <a:xfrm rot="10800000">
              <a:off x="1788719" y="890"/>
              <a:ext cx="6248696" cy="859200"/>
            </a:xfrm>
            <a:prstGeom prst="homePlate">
              <a:avLst/>
            </a:prstGeom>
            <a:solidFill>
              <a:srgbClr val="C00000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边形 4"/>
            <p:cNvSpPr/>
            <p:nvPr/>
          </p:nvSpPr>
          <p:spPr>
            <a:xfrm rot="21600000">
              <a:off x="2004190" y="890"/>
              <a:ext cx="6033225" cy="85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78883" tIns="114300" rIns="21336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认识概念图</a:t>
              </a:r>
            </a:p>
          </p:txBody>
        </p:sp>
      </p:grpSp>
      <p:sp>
        <p:nvSpPr>
          <p:cNvPr id="11" name="灯片编号占位符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080C5A-DFDF-4821-A425-56FA4FDB9A61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16391" name="页脚占位符 11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45318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pic>
        <p:nvPicPr>
          <p:cNvPr id="16392" name="图片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214563"/>
            <a:ext cx="44291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圆角矩形标注 13"/>
          <p:cNvSpPr/>
          <p:nvPr/>
        </p:nvSpPr>
        <p:spPr>
          <a:xfrm>
            <a:off x="571500" y="5429250"/>
            <a:ext cx="8072438" cy="928688"/>
          </a:xfrm>
          <a:prstGeom prst="wedgeRoundRectCallout">
            <a:avLst>
              <a:gd name="adj1" fmla="val 38027"/>
              <a:gd name="adj2" fmla="val -8581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defRPr/>
            </a:pPr>
            <a:r>
              <a:rPr lang="zh-CN" altLang="en-US" sz="2400" dirty="0">
                <a:solidFill>
                  <a:prstClr val="black"/>
                </a:solidFill>
              </a:rPr>
              <a:t>鱼骨图：主要用来显示一个复杂事件或复杂现象的因果互动的。它是一种透过现象看本质的分析方法。</a:t>
            </a:r>
            <a:endParaRPr lang="zh-CN" altLang="en-US" sz="1600" dirty="0"/>
          </a:p>
        </p:txBody>
      </p:sp>
      <p:sp>
        <p:nvSpPr>
          <p:cNvPr id="15" name="右箭头 14">
            <a:hlinkClick r:id="rId4" action="ppaction://hlinksldjump"/>
          </p:cNvPr>
          <p:cNvSpPr/>
          <p:nvPr/>
        </p:nvSpPr>
        <p:spPr>
          <a:xfrm>
            <a:off x="8715375" y="6357938"/>
            <a:ext cx="42862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2966</Words>
  <Application>Microsoft Office PowerPoint</Application>
  <PresentationFormat>全屏显示(4:3)</PresentationFormat>
  <Paragraphs>426</Paragraphs>
  <Slides>51</Slides>
  <Notes>29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52" baseType="lpstr">
      <vt:lpstr>聚合</vt:lpstr>
      <vt:lpstr>二、概念图及其工具</vt:lpstr>
      <vt:lpstr>幻灯片 2</vt:lpstr>
      <vt:lpstr>问题</vt:lpstr>
      <vt:lpstr>1.1概念图的定义</vt:lpstr>
      <vt:lpstr>1.2  概念图的特点</vt:lpstr>
      <vt:lpstr>幻灯片 6</vt:lpstr>
      <vt:lpstr>1.1 概念图是什么？</vt:lpstr>
      <vt:lpstr>1.2常见的概念图图形组织器</vt:lpstr>
      <vt:lpstr>1.2 常见的概念图图形组织器</vt:lpstr>
      <vt:lpstr>1.2常见的概念图图形组织器</vt:lpstr>
      <vt:lpstr>1.2 常见的概念图图形组织器</vt:lpstr>
      <vt:lpstr>1.2常见的概念图图形组织器</vt:lpstr>
      <vt:lpstr>1.2 常见的概念图图形组织器</vt:lpstr>
      <vt:lpstr>1.2 常见的概念图图形组织器</vt:lpstr>
      <vt:lpstr>1.2 常见的概念图图形组织器</vt:lpstr>
      <vt:lpstr>1.2 常见的概念图图形组织器</vt:lpstr>
      <vt:lpstr>1.2 常见的概念图图形组织器</vt:lpstr>
      <vt:lpstr>1.3如何培养学生绘画概念图</vt:lpstr>
      <vt:lpstr>1.4 制作概念图的工具</vt:lpstr>
      <vt:lpstr>1.4 制作概念图的工具</vt:lpstr>
      <vt:lpstr>幻灯片 21</vt:lpstr>
      <vt:lpstr>1.5 概念图的教育应用</vt:lpstr>
      <vt:lpstr>应用样式</vt:lpstr>
      <vt:lpstr>1.5.1 辅助教学设计</vt:lpstr>
      <vt:lpstr>1.5.2 辅助教学开展（课件）</vt:lpstr>
      <vt:lpstr>1.5.3  预习与复习</vt:lpstr>
      <vt:lpstr>1.5.4 集体备课</vt:lpstr>
      <vt:lpstr>1.5.5 知识管理与学习评价</vt:lpstr>
      <vt:lpstr>幻灯片 29</vt:lpstr>
      <vt:lpstr>1.5.6  课中：导入环节</vt:lpstr>
      <vt:lpstr>1.5.7 课中：课文梳理</vt:lpstr>
      <vt:lpstr>案例一：《三袋麦子》（苏教版第六单元）</vt:lpstr>
      <vt:lpstr>案例一：《三袋麦子》（苏教版第六单元）</vt:lpstr>
      <vt:lpstr>案例一：《三袋麦子》</vt:lpstr>
      <vt:lpstr>案例一：《三袋麦子》</vt:lpstr>
      <vt:lpstr>案例一：《三袋麦子》</vt:lpstr>
      <vt:lpstr>案例一：《三袋麦子》</vt:lpstr>
      <vt:lpstr>案例一：《三袋麦子》</vt:lpstr>
      <vt:lpstr>案例二：《太阳》</vt:lpstr>
      <vt:lpstr>案例三：《在炮兵阵地上》</vt:lpstr>
      <vt:lpstr>案例三：《在炮兵阵地上》</vt:lpstr>
      <vt:lpstr>案例四：《卖木雕的少年》+《中国国际救援队真棒》</vt:lpstr>
      <vt:lpstr>1.5.8  课中：阅读环节</vt:lpstr>
      <vt:lpstr>读写结合教学步骤</vt:lpstr>
      <vt:lpstr>读写结合教学步骤</vt:lpstr>
      <vt:lpstr>读写结合教学步骤</vt:lpstr>
      <vt:lpstr>1.5.9 课中：写话（写作）环节</vt:lpstr>
      <vt:lpstr>布局谋篇教学步骤</vt:lpstr>
      <vt:lpstr>布局谋篇教学步骤</vt:lpstr>
      <vt:lpstr>布局谋篇教学步骤</vt:lpstr>
      <vt:lpstr>布局谋篇教学步骤</vt:lpstr>
    </vt:vector>
  </TitlesOfParts>
  <Company>http://www.deepbbs.org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二、概念图及其工具</dc:title>
  <dc:creator>wxf</dc:creator>
  <cp:lastModifiedBy>wxf</cp:lastModifiedBy>
  <cp:revision>1</cp:revision>
  <dcterms:created xsi:type="dcterms:W3CDTF">2013-08-15T13:29:49Z</dcterms:created>
  <dcterms:modified xsi:type="dcterms:W3CDTF">2013-08-15T13:31:29Z</dcterms:modified>
</cp:coreProperties>
</file>