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2014/9/28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易姗姗   </a:t>
            </a:r>
            <a:r>
              <a:rPr lang="en-US" altLang="zh-CN" dirty="0" smtClean="0"/>
              <a:t>9.29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月学习报告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92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阅读书目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2636912"/>
            <a:ext cx="7772400" cy="3382888"/>
          </a:xfrm>
        </p:spPr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认知心理学及其启示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章 注意与操作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认知神经科学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章 注意</a:t>
            </a:r>
            <a:endParaRPr lang="en-US" altLang="zh-CN" dirty="0" smtClean="0"/>
          </a:p>
          <a:p>
            <a:r>
              <a:rPr lang="en-US" altLang="zh-CN" dirty="0" smtClean="0"/>
              <a:t>《</a:t>
            </a:r>
            <a:r>
              <a:rPr lang="zh-CN" altLang="en-US" dirty="0" smtClean="0"/>
              <a:t>神经心理评估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第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 注意的评估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90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理论基础</a:t>
            </a:r>
            <a:endParaRPr lang="en-US" altLang="zh-CN" dirty="0" smtClean="0"/>
          </a:p>
          <a:p>
            <a:r>
              <a:rPr lang="zh-CN" altLang="en-US" dirty="0" smtClean="0"/>
              <a:t>有关注意力的早期研究主要集中于听觉注意和视觉注意。</a:t>
            </a:r>
            <a:endParaRPr lang="en-US" altLang="zh-CN" dirty="0" smtClean="0"/>
          </a:p>
          <a:p>
            <a:r>
              <a:rPr lang="zh-CN" altLang="en-US" dirty="0"/>
              <a:t>听觉</a:t>
            </a:r>
            <a:r>
              <a:rPr lang="zh-CN" altLang="en-US" dirty="0" smtClean="0"/>
              <a:t>注意的基本理论：过滤器理论，衰减理论，后期选择理论。</a:t>
            </a:r>
            <a:endParaRPr lang="en-US" altLang="zh-CN" dirty="0" smtClean="0"/>
          </a:p>
          <a:p>
            <a:r>
              <a:rPr lang="zh-CN" altLang="en-US" dirty="0"/>
              <a:t>视觉</a:t>
            </a:r>
            <a:r>
              <a:rPr lang="zh-CN" altLang="en-US" dirty="0" smtClean="0"/>
              <a:t>注意的基本理论：基于空间的视觉注意理论，基于物体的视觉注意理论。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21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注意在心理学上主要有三个方面的含义：选择、警觉、控制</a:t>
            </a:r>
            <a:endParaRPr lang="en-US" altLang="zh-CN" dirty="0" smtClean="0"/>
          </a:p>
          <a:p>
            <a:r>
              <a:rPr lang="zh-CN" altLang="en-US" dirty="0"/>
              <a:t>注意</a:t>
            </a:r>
            <a:r>
              <a:rPr lang="zh-CN" altLang="en-US" dirty="0" smtClean="0"/>
              <a:t>研究</a:t>
            </a:r>
            <a:r>
              <a:rPr lang="zh-CN" altLang="en-US" dirty="0"/>
              <a:t>的实验范式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线索</a:t>
            </a:r>
            <a:r>
              <a:rPr lang="zh-CN" altLang="en-US" dirty="0" smtClean="0"/>
              <a:t>化范式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视觉</a:t>
            </a:r>
            <a:r>
              <a:rPr lang="zh-CN" altLang="en-US" dirty="0" smtClean="0"/>
              <a:t>搜索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错觉</a:t>
            </a:r>
            <a:r>
              <a:rPr lang="zh-CN" altLang="en-US" dirty="0" smtClean="0"/>
              <a:t>性结合实验范式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侧翼干扰范式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04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注意的评估：</a:t>
            </a:r>
            <a:endParaRPr lang="en-US" altLang="zh-CN" dirty="0" smtClean="0"/>
          </a:p>
          <a:p>
            <a:r>
              <a:rPr lang="zh-CN" altLang="en-US" dirty="0"/>
              <a:t>数字</a:t>
            </a:r>
            <a:r>
              <a:rPr lang="zh-CN" altLang="en-US" dirty="0" smtClean="0"/>
              <a:t>广度测验（</a:t>
            </a:r>
            <a:r>
              <a:rPr lang="en-US" altLang="zh-CN" dirty="0" smtClean="0"/>
              <a:t>DST</a:t>
            </a:r>
            <a:r>
              <a:rPr lang="zh-CN" altLang="en-US" dirty="0" smtClean="0"/>
              <a:t>），在测试者读出一系列数字后，检测受试者以正确顺序顺背、倒背该条目的能力。</a:t>
            </a:r>
            <a:endParaRPr lang="en-US" altLang="zh-CN" dirty="0" smtClean="0"/>
          </a:p>
          <a:p>
            <a:r>
              <a:rPr lang="zh-CN" altLang="en-US" dirty="0" smtClean="0"/>
              <a:t>符号数字模式测验（</a:t>
            </a:r>
            <a:r>
              <a:rPr lang="en-US" altLang="zh-CN" dirty="0" smtClean="0"/>
              <a:t>SDMT</a:t>
            </a:r>
            <a:r>
              <a:rPr lang="zh-CN" altLang="en-US" dirty="0" smtClean="0"/>
              <a:t>），评估注意分割、视觉扫描、跟踪和运动速度。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9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反思心得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对自己构建的理论模型更有信心了。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各种心理学的流派并不冲突。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认知心理学和神经科学对注意力的研究是相互独立，也是相辅相成的。前者研究注意力在认知过程中扮演的角色，后者研究注意的神经机制。可以通过认知障碍诊断神经障碍，也可以从神经功能障碍的角度解释注意力缺陷问题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理论</a:t>
            </a:r>
            <a:r>
              <a:rPr lang="zh-CN" altLang="en-US" dirty="0" smtClean="0"/>
              <a:t>基础不需要将所有注意力相关的内容都包括进来，只需要能够支撑后面的模型建构。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3784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反思心得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对</a:t>
            </a:r>
            <a:r>
              <a:rPr lang="zh-CN" altLang="en-US" dirty="0" smtClean="0"/>
              <a:t>自编的量表更</a:t>
            </a:r>
            <a:r>
              <a:rPr lang="zh-CN" altLang="en-US" dirty="0"/>
              <a:t>有信心了。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不同学科对同一个问题的研究不是非此即彼的相互否认关系。同为“注意力”，其在心理学和教育学领域的内涵也存在差异。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不必和心理学的注意力量表或测量方法比较，因为不存在可比性。也不用</a:t>
            </a:r>
            <a:r>
              <a:rPr lang="zh-CN" altLang="en-US" dirty="0"/>
              <a:t>过分纠结量表在心理学范围的认可</a:t>
            </a:r>
            <a:r>
              <a:rPr lang="zh-CN" altLang="en-US" dirty="0" smtClean="0"/>
              <a:t>度，因为不同学科，研究的出发点和角度不同，谁都不是绝对的权威，只能是相互借鉴。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不</a:t>
            </a:r>
            <a:r>
              <a:rPr lang="zh-CN" altLang="en-US" dirty="0" smtClean="0"/>
              <a:t>迷信权威，用数据说话。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460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10</a:t>
            </a:r>
            <a:r>
              <a:rPr lang="zh-CN" altLang="en-US" dirty="0" smtClean="0"/>
              <a:t>月研究计划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/>
          <a:lstStyle/>
          <a:p>
            <a:r>
              <a:rPr lang="zh-CN" altLang="en-US" dirty="0" smtClean="0"/>
              <a:t>对青龙回收的问卷进行统计分析，检验信度、效度。</a:t>
            </a:r>
            <a:endParaRPr lang="en-US" altLang="zh-CN" dirty="0" smtClean="0"/>
          </a:p>
          <a:p>
            <a:r>
              <a:rPr lang="zh-CN" altLang="en-US" dirty="0" smtClean="0"/>
              <a:t>对量表进行进一步的修改完善。</a:t>
            </a:r>
            <a:endParaRPr lang="en-US" altLang="zh-CN" dirty="0" smtClean="0"/>
          </a:p>
          <a:p>
            <a:r>
              <a:rPr lang="zh-CN" altLang="en-US" dirty="0" smtClean="0"/>
              <a:t>再次施测。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83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</TotalTime>
  <Words>407</Words>
  <Application>Microsoft Office PowerPoint</Application>
  <PresentationFormat>全屏显示(4:3)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平衡</vt:lpstr>
      <vt:lpstr>9月学习报告</vt:lpstr>
      <vt:lpstr>阅读书目</vt:lpstr>
      <vt:lpstr>主要内容</vt:lpstr>
      <vt:lpstr>主要内容</vt:lpstr>
      <vt:lpstr>主要内容</vt:lpstr>
      <vt:lpstr>反思心得</vt:lpstr>
      <vt:lpstr>反思心得</vt:lpstr>
      <vt:lpstr>10月研究计划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9月学习报告</dc:title>
  <dc:creator>yss</dc:creator>
  <cp:lastModifiedBy>yss</cp:lastModifiedBy>
  <cp:revision>12</cp:revision>
  <dcterms:created xsi:type="dcterms:W3CDTF">2014-09-28T11:07:21Z</dcterms:created>
  <dcterms:modified xsi:type="dcterms:W3CDTF">2014-09-28T13:28:54Z</dcterms:modified>
</cp:coreProperties>
</file>