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9" r:id="rId4"/>
    <p:sldId id="258" r:id="rId5"/>
    <p:sldId id="260" r:id="rId6"/>
    <p:sldId id="262" r:id="rId7"/>
    <p:sldId id="261" r:id="rId8"/>
    <p:sldId id="263" r:id="rId9"/>
    <p:sldId id="272" r:id="rId10"/>
    <p:sldId id="273" r:id="rId11"/>
    <p:sldId id="264" r:id="rId12"/>
    <p:sldId id="265" r:id="rId13"/>
    <p:sldId id="266" r:id="rId14"/>
    <p:sldId id="267" r:id="rId15"/>
    <p:sldId id="268" r:id="rId16"/>
    <p:sldId id="270" r:id="rId17"/>
    <p:sldId id="269" r:id="rId18"/>
    <p:sldId id="271" r:id="rId19"/>
  </p:sldIdLst>
  <p:sldSz cx="9144000" cy="6858000" type="screen4x3"/>
  <p:notesSz cx="6858000" cy="9144000"/>
  <p:embeddedFontLst>
    <p:embeddedFont>
      <p:font typeface="黑体" panose="02010609060101010101" pitchFamily="49" charset="-122"/>
      <p:regular r:id="rId21"/>
    </p:embeddedFont>
    <p:embeddedFont>
      <p:font typeface="仿宋" panose="02010609060101010101" pitchFamily="49" charset="-122"/>
      <p:regular r:id="rId22"/>
    </p:embeddedFont>
    <p:embeddedFont>
      <p:font typeface="Cordia New" panose="020B0304020202020204" pitchFamily="34" charset="-34"/>
      <p:regular r:id="rId23"/>
      <p:bold r:id="rId24"/>
      <p:italic r:id="rId25"/>
      <p:boldItalic r:id="rId26"/>
    </p:embeddedFont>
    <p:embeddedFont>
      <p:font typeface="方正舒体" panose="02010601030101010101" pitchFamily="2" charset="-122"/>
      <p:regular r:id="rId27"/>
    </p:embeddedFont>
    <p:embeddedFont>
      <p:font typeface="华文隶书" panose="02010800040101010101" pitchFamily="2" charset="-122"/>
      <p:regular r:id="rId28"/>
    </p:embeddedFont>
    <p:embeddedFont>
      <p:font typeface="微软雅黑" panose="020B0503020204020204" pitchFamily="34" charset="-122"/>
      <p:regular r:id="rId29"/>
      <p:bold r:id="rId30"/>
    </p:embeddedFont>
    <p:embeddedFont>
      <p:font typeface="华文楷体" panose="02010600040101010101" pitchFamily="2" charset="-122"/>
      <p:regular r:id="rId31"/>
    </p:embeddedFont>
  </p:embeddedFontLst>
  <p:defaultTextStyle>
    <a:defPPr>
      <a:defRPr lang="zh-CN"/>
    </a:defPPr>
    <a:lvl1pPr algn="l" rtl="0" fontAlgn="base" latinLnBrk="1">
      <a:spcBef>
        <a:spcPct val="0"/>
      </a:spcBef>
      <a:spcAft>
        <a:spcPct val="0"/>
      </a:spcAft>
      <a:defRPr kern="1200">
        <a:solidFill>
          <a:schemeClr val="tx1"/>
        </a:solidFill>
        <a:latin typeface="Arial" pitchFamily="34" charset="0"/>
        <a:ea typeface="나눔고딕" charset="-127"/>
        <a:cs typeface="+mn-cs"/>
      </a:defRPr>
    </a:lvl1pPr>
    <a:lvl2pPr marL="457200" algn="l" rtl="0" fontAlgn="base" latinLnBrk="1">
      <a:spcBef>
        <a:spcPct val="0"/>
      </a:spcBef>
      <a:spcAft>
        <a:spcPct val="0"/>
      </a:spcAft>
      <a:defRPr kern="1200">
        <a:solidFill>
          <a:schemeClr val="tx1"/>
        </a:solidFill>
        <a:latin typeface="Arial" pitchFamily="34" charset="0"/>
        <a:ea typeface="나눔고딕" charset="-127"/>
        <a:cs typeface="+mn-cs"/>
      </a:defRPr>
    </a:lvl2pPr>
    <a:lvl3pPr marL="914400" algn="l" rtl="0" fontAlgn="base" latinLnBrk="1">
      <a:spcBef>
        <a:spcPct val="0"/>
      </a:spcBef>
      <a:spcAft>
        <a:spcPct val="0"/>
      </a:spcAft>
      <a:defRPr kern="1200">
        <a:solidFill>
          <a:schemeClr val="tx1"/>
        </a:solidFill>
        <a:latin typeface="Arial" pitchFamily="34" charset="0"/>
        <a:ea typeface="나눔고딕" charset="-127"/>
        <a:cs typeface="+mn-cs"/>
      </a:defRPr>
    </a:lvl3pPr>
    <a:lvl4pPr marL="1371600" algn="l" rtl="0" fontAlgn="base" latinLnBrk="1">
      <a:spcBef>
        <a:spcPct val="0"/>
      </a:spcBef>
      <a:spcAft>
        <a:spcPct val="0"/>
      </a:spcAft>
      <a:defRPr kern="1200">
        <a:solidFill>
          <a:schemeClr val="tx1"/>
        </a:solidFill>
        <a:latin typeface="Arial" pitchFamily="34" charset="0"/>
        <a:ea typeface="나눔고딕" charset="-127"/>
        <a:cs typeface="+mn-cs"/>
      </a:defRPr>
    </a:lvl4pPr>
    <a:lvl5pPr marL="1828800" algn="l" rtl="0" fontAlgn="base" latinLnBrk="1">
      <a:spcBef>
        <a:spcPct val="0"/>
      </a:spcBef>
      <a:spcAft>
        <a:spcPct val="0"/>
      </a:spcAft>
      <a:defRPr kern="1200">
        <a:solidFill>
          <a:schemeClr val="tx1"/>
        </a:solidFill>
        <a:latin typeface="Arial" pitchFamily="34" charset="0"/>
        <a:ea typeface="나눔고딕" charset="-127"/>
        <a:cs typeface="+mn-cs"/>
      </a:defRPr>
    </a:lvl5pPr>
    <a:lvl6pPr marL="2286000" algn="l" defTabSz="914400" rtl="0" eaLnBrk="1" latinLnBrk="0" hangingPunct="1">
      <a:defRPr kern="1200">
        <a:solidFill>
          <a:schemeClr val="tx1"/>
        </a:solidFill>
        <a:latin typeface="Arial" pitchFamily="34" charset="0"/>
        <a:ea typeface="나눔고딕" charset="-127"/>
        <a:cs typeface="+mn-cs"/>
      </a:defRPr>
    </a:lvl6pPr>
    <a:lvl7pPr marL="2743200" algn="l" defTabSz="914400" rtl="0" eaLnBrk="1" latinLnBrk="0" hangingPunct="1">
      <a:defRPr kern="1200">
        <a:solidFill>
          <a:schemeClr val="tx1"/>
        </a:solidFill>
        <a:latin typeface="Arial" pitchFamily="34" charset="0"/>
        <a:ea typeface="나눔고딕" charset="-127"/>
        <a:cs typeface="+mn-cs"/>
      </a:defRPr>
    </a:lvl7pPr>
    <a:lvl8pPr marL="3200400" algn="l" defTabSz="914400" rtl="0" eaLnBrk="1" latinLnBrk="0" hangingPunct="1">
      <a:defRPr kern="1200">
        <a:solidFill>
          <a:schemeClr val="tx1"/>
        </a:solidFill>
        <a:latin typeface="Arial" pitchFamily="34" charset="0"/>
        <a:ea typeface="나눔고딕" charset="-127"/>
        <a:cs typeface="+mn-cs"/>
      </a:defRPr>
    </a:lvl8pPr>
    <a:lvl9pPr marL="3657600" algn="l" defTabSz="914400" rtl="0" eaLnBrk="1" latinLnBrk="0" hangingPunct="1">
      <a:defRPr kern="1200">
        <a:solidFill>
          <a:schemeClr val="tx1"/>
        </a:solidFill>
        <a:latin typeface="Arial" pitchFamily="34" charset="0"/>
        <a:ea typeface="나눔고딕"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머리글 개체 틀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ea typeface="+mn-ea"/>
              </a:defRPr>
            </a:lvl1pPr>
          </a:lstStyle>
          <a:p>
            <a:pPr>
              <a:defRPr/>
            </a:pPr>
            <a:endParaRPr lang="zh-CN" altLang="zh-CN"/>
          </a:p>
        </p:txBody>
      </p:sp>
      <p:sp>
        <p:nvSpPr>
          <p:cNvPr id="2051" name="날짜 개체 틀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ea typeface="+mn-ea"/>
              </a:defRPr>
            </a:lvl1pPr>
          </a:lstStyle>
          <a:p>
            <a:pPr>
              <a:defRPr/>
            </a:pPr>
            <a:fld id="{AC140321-57C2-4FD1-85CC-5E9A427AE228}" type="datetime1">
              <a:rPr lang="en-US" altLang="zh-CN"/>
              <a:pPr>
                <a:defRPr/>
              </a:pPr>
              <a:t>5/9/2014</a:t>
            </a:fld>
            <a:endParaRPr lang="zh-CN" altLang="zh-CN"/>
          </a:p>
        </p:txBody>
      </p:sp>
      <p:sp>
        <p:nvSpPr>
          <p:cNvPr id="20484" name="슬라이드 이미지 개체 틀 3"/>
          <p:cNvSpPr>
            <a:spLocks noGrp="1" noRot="1" noChangeAspect="1" noChangeArrowheads="1"/>
          </p:cNvSpPr>
          <p:nvPr>
            <p:ph type="sldImg" idx="2"/>
          </p:nvPr>
        </p:nvSpPr>
        <p:spPr bwMode="auto">
          <a:xfrm>
            <a:off x="1143000" y="685800"/>
            <a:ext cx="4572000" cy="3429000"/>
          </a:xfrm>
          <a:prstGeom prst="rect">
            <a:avLst/>
          </a:prstGeom>
          <a:noFill/>
          <a:ln w="12700">
            <a:noFill/>
            <a:miter lim="800000"/>
            <a:headEnd/>
            <a:tailEnd/>
          </a:ln>
        </p:spPr>
      </p:sp>
      <p:sp>
        <p:nvSpPr>
          <p:cNvPr id="20485" name="슬라이드 노트 개체 틀 4"/>
          <p:cNvSpPr>
            <a:spLocks noGrp="1" noRot="1" noChangeAspect="1" noChangeArrowheads="1"/>
          </p:cNvSpPr>
          <p:nvPr/>
        </p:nvSpPr>
        <p:spPr bwMode="auto">
          <a:xfrm>
            <a:off x="685800" y="4343400"/>
            <a:ext cx="5486400" cy="4114800"/>
          </a:xfrm>
          <a:prstGeom prst="rect">
            <a:avLst/>
          </a:prstGeom>
          <a:noFill/>
          <a:ln w="12700">
            <a:noFill/>
            <a:miter lim="800000"/>
            <a:headEnd/>
            <a:tailEnd/>
          </a:ln>
        </p:spPr>
        <p:txBody>
          <a:bodyPr anchor="ctr"/>
          <a:lstStyle/>
          <a:p>
            <a:pPr defTabSz="0" eaLnBrk="0" latinLnBrk="0" hangingPunct="0">
              <a:spcBef>
                <a:spcPct val="30000"/>
              </a:spcBef>
            </a:pPr>
            <a:r>
              <a:rPr lang="zh-CN" sz="1200">
                <a:ea typeface="宋体" pitchFamily="2" charset="-122"/>
              </a:rPr>
              <a:t>마스터 텍스트 스타일을 편집합니다</a:t>
            </a:r>
          </a:p>
          <a:p>
            <a:pPr defTabSz="0" eaLnBrk="0" latinLnBrk="0" hangingPunct="0">
              <a:spcBef>
                <a:spcPct val="30000"/>
              </a:spcBef>
            </a:pPr>
            <a:r>
              <a:rPr lang="zh-CN" sz="1200">
                <a:ea typeface="宋体" pitchFamily="2" charset="-122"/>
              </a:rPr>
              <a:t>둘째 수준</a:t>
            </a:r>
          </a:p>
          <a:p>
            <a:pPr defTabSz="0" eaLnBrk="0" latinLnBrk="0" hangingPunct="0">
              <a:spcBef>
                <a:spcPct val="30000"/>
              </a:spcBef>
            </a:pPr>
            <a:r>
              <a:rPr lang="zh-CN" sz="1200">
                <a:ea typeface="宋体" pitchFamily="2" charset="-122"/>
              </a:rPr>
              <a:t>셋째 수준</a:t>
            </a:r>
          </a:p>
          <a:p>
            <a:pPr defTabSz="0" eaLnBrk="0" latinLnBrk="0" hangingPunct="0">
              <a:spcBef>
                <a:spcPct val="30000"/>
              </a:spcBef>
            </a:pPr>
            <a:r>
              <a:rPr lang="zh-CN" sz="1200">
                <a:ea typeface="宋体" pitchFamily="2" charset="-122"/>
              </a:rPr>
              <a:t>넷째 수준</a:t>
            </a:r>
          </a:p>
          <a:p>
            <a:pPr defTabSz="0" eaLnBrk="0" latinLnBrk="0" hangingPunct="0">
              <a:spcBef>
                <a:spcPct val="30000"/>
              </a:spcBef>
            </a:pPr>
            <a:r>
              <a:rPr lang="zh-CN" sz="1200">
                <a:ea typeface="宋体" pitchFamily="2" charset="-122"/>
              </a:rPr>
              <a:t>다섯째 수준</a:t>
            </a:r>
          </a:p>
        </p:txBody>
      </p:sp>
      <p:sp>
        <p:nvSpPr>
          <p:cNvPr id="2054" name="바닥글 개체 틀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ea typeface="+mn-ea"/>
              </a:defRPr>
            </a:lvl1pPr>
          </a:lstStyle>
          <a:p>
            <a:pPr>
              <a:defRPr/>
            </a:pPr>
            <a:endParaRPr lang="zh-CN" altLang="zh-CN"/>
          </a:p>
        </p:txBody>
      </p:sp>
      <p:sp>
        <p:nvSpPr>
          <p:cNvPr id="2055" name="슬라이드 번호 개체 틀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mtClean="0">
                <a:ea typeface="+mn-ea"/>
              </a:defRPr>
            </a:lvl1pPr>
          </a:lstStyle>
          <a:p>
            <a:pPr>
              <a:defRPr/>
            </a:pPr>
            <a:fld id="{3227BCBD-0A01-4F89-A94D-EE34ED0E7220}" type="slidenum">
              <a:rPr lang="zh-CN" altLang="zh-CN"/>
              <a:pPr>
                <a:defRPr/>
              </a:pPr>
              <a:t>‹#›</a:t>
            </a:fld>
            <a:endParaRPr lang="zh-CN" altLang="zh-CN"/>
          </a:p>
        </p:txBody>
      </p:sp>
    </p:spTree>
    <p:extLst>
      <p:ext uri="{BB962C8B-B14F-4D97-AF65-F5344CB8AC3E}">
        <p14:creationId xmlns:p14="http://schemas.microsoft.com/office/powerpoint/2010/main" val="822408285"/>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날짜 개체 틀 3"/>
          <p:cNvSpPr>
            <a:spLocks noGrp="1" noChangeArrowheads="1"/>
          </p:cNvSpPr>
          <p:nvPr>
            <p:ph type="dt" sz="half" idx="10"/>
          </p:nvPr>
        </p:nvSpPr>
        <p:spPr>
          <a:ln/>
        </p:spPr>
        <p:txBody>
          <a:bodyPr/>
          <a:lstStyle>
            <a:lvl1pPr>
              <a:defRPr/>
            </a:lvl1pPr>
          </a:lstStyle>
          <a:p>
            <a:pPr>
              <a:defRPr/>
            </a:pPr>
            <a:fld id="{5680F3AB-21E3-4012-944F-B90F68F13440}" type="datetime1">
              <a:rPr lang="en-US" altLang="zh-CN"/>
              <a:pPr>
                <a:defRPr/>
              </a:pPr>
              <a:t>5/9/2014</a:t>
            </a:fld>
            <a:endParaRPr lang="zh-CN" altLang="zh-CN" sz="1800">
              <a:solidFill>
                <a:schemeClr val="tx1"/>
              </a:solidFill>
              <a:latin typeface="Arial" pitchFamily="34" charset="0"/>
            </a:endParaRPr>
          </a:p>
        </p:txBody>
      </p:sp>
      <p:sp>
        <p:nvSpPr>
          <p:cNvPr id="5"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6" name="슬라이드 번호 개체 틀 5"/>
          <p:cNvSpPr>
            <a:spLocks noGrp="1" noChangeArrowheads="1"/>
          </p:cNvSpPr>
          <p:nvPr>
            <p:ph type="sldNum" sz="quarter" idx="12"/>
          </p:nvPr>
        </p:nvSpPr>
        <p:spPr>
          <a:ln/>
        </p:spPr>
        <p:txBody>
          <a:bodyPr/>
          <a:lstStyle>
            <a:lvl1pPr>
              <a:defRPr/>
            </a:lvl1pPr>
          </a:lstStyle>
          <a:p>
            <a:pPr>
              <a:defRPr/>
            </a:pPr>
            <a:fld id="{55FEA4BD-55B0-4228-B0D9-2B02323783A8}"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날짜 개체 틀 3"/>
          <p:cNvSpPr>
            <a:spLocks noGrp="1" noChangeArrowheads="1"/>
          </p:cNvSpPr>
          <p:nvPr>
            <p:ph type="dt" sz="half" idx="10"/>
          </p:nvPr>
        </p:nvSpPr>
        <p:spPr>
          <a:ln/>
        </p:spPr>
        <p:txBody>
          <a:bodyPr/>
          <a:lstStyle>
            <a:lvl1pPr>
              <a:defRPr/>
            </a:lvl1pPr>
          </a:lstStyle>
          <a:p>
            <a:pPr>
              <a:defRPr/>
            </a:pPr>
            <a:fld id="{1AE5B3DD-C72E-47D9-82B6-314012CAF762}" type="datetime1">
              <a:rPr lang="en-US" altLang="zh-CN"/>
              <a:pPr>
                <a:defRPr/>
              </a:pPr>
              <a:t>5/9/2014</a:t>
            </a:fld>
            <a:endParaRPr lang="zh-CN" altLang="zh-CN" sz="1800">
              <a:solidFill>
                <a:schemeClr val="tx1"/>
              </a:solidFill>
              <a:latin typeface="Arial" pitchFamily="34" charset="0"/>
            </a:endParaRPr>
          </a:p>
        </p:txBody>
      </p:sp>
      <p:sp>
        <p:nvSpPr>
          <p:cNvPr id="5"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6" name="슬라이드 번호 개체 틀 5"/>
          <p:cNvSpPr>
            <a:spLocks noGrp="1" noChangeArrowheads="1"/>
          </p:cNvSpPr>
          <p:nvPr>
            <p:ph type="sldNum" sz="quarter" idx="12"/>
          </p:nvPr>
        </p:nvSpPr>
        <p:spPr>
          <a:ln/>
        </p:spPr>
        <p:txBody>
          <a:bodyPr/>
          <a:lstStyle>
            <a:lvl1pPr>
              <a:defRPr/>
            </a:lvl1pPr>
          </a:lstStyle>
          <a:p>
            <a:pPr>
              <a:defRPr/>
            </a:pPr>
            <a:fld id="{38E41502-3671-4509-B5C7-D4A8E3994C78}"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날짜 개체 틀 3"/>
          <p:cNvSpPr>
            <a:spLocks noGrp="1" noChangeArrowheads="1"/>
          </p:cNvSpPr>
          <p:nvPr>
            <p:ph type="dt" sz="half" idx="10"/>
          </p:nvPr>
        </p:nvSpPr>
        <p:spPr>
          <a:ln/>
        </p:spPr>
        <p:txBody>
          <a:bodyPr/>
          <a:lstStyle>
            <a:lvl1pPr>
              <a:defRPr/>
            </a:lvl1pPr>
          </a:lstStyle>
          <a:p>
            <a:pPr>
              <a:defRPr/>
            </a:pPr>
            <a:fld id="{1B2B107E-3D64-43FC-AA2F-9AB523D2F642}" type="datetime1">
              <a:rPr lang="en-US" altLang="zh-CN"/>
              <a:pPr>
                <a:defRPr/>
              </a:pPr>
              <a:t>5/9/2014</a:t>
            </a:fld>
            <a:endParaRPr lang="zh-CN" altLang="zh-CN" sz="1800">
              <a:solidFill>
                <a:schemeClr val="tx1"/>
              </a:solidFill>
              <a:latin typeface="Arial" pitchFamily="34" charset="0"/>
            </a:endParaRPr>
          </a:p>
        </p:txBody>
      </p:sp>
      <p:sp>
        <p:nvSpPr>
          <p:cNvPr id="5"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6" name="슬라이드 번호 개체 틀 5"/>
          <p:cNvSpPr>
            <a:spLocks noGrp="1" noChangeArrowheads="1"/>
          </p:cNvSpPr>
          <p:nvPr>
            <p:ph type="sldNum" sz="quarter" idx="12"/>
          </p:nvPr>
        </p:nvSpPr>
        <p:spPr>
          <a:ln/>
        </p:spPr>
        <p:txBody>
          <a:bodyPr/>
          <a:lstStyle>
            <a:lvl1pPr>
              <a:defRPr/>
            </a:lvl1pPr>
          </a:lstStyle>
          <a:p>
            <a:pPr>
              <a:defRPr/>
            </a:pPr>
            <a:fld id="{F3C7FAA7-A364-478B-A3F7-C8FF033B4A21}"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날짜 개체 틀 3"/>
          <p:cNvSpPr>
            <a:spLocks noGrp="1" noChangeArrowheads="1"/>
          </p:cNvSpPr>
          <p:nvPr>
            <p:ph type="dt" sz="half" idx="10"/>
          </p:nvPr>
        </p:nvSpPr>
        <p:spPr>
          <a:ln/>
        </p:spPr>
        <p:txBody>
          <a:bodyPr/>
          <a:lstStyle>
            <a:lvl1pPr>
              <a:defRPr/>
            </a:lvl1pPr>
          </a:lstStyle>
          <a:p>
            <a:pPr>
              <a:defRPr/>
            </a:pPr>
            <a:fld id="{6EF11756-4E3D-419F-9629-05802ED7B2F4}" type="datetime1">
              <a:rPr lang="en-US" altLang="zh-CN"/>
              <a:pPr>
                <a:defRPr/>
              </a:pPr>
              <a:t>5/9/2014</a:t>
            </a:fld>
            <a:endParaRPr lang="zh-CN" altLang="zh-CN" sz="1800">
              <a:solidFill>
                <a:schemeClr val="tx1"/>
              </a:solidFill>
              <a:latin typeface="Arial" pitchFamily="34" charset="0"/>
            </a:endParaRPr>
          </a:p>
        </p:txBody>
      </p:sp>
      <p:sp>
        <p:nvSpPr>
          <p:cNvPr id="4"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5" name="슬라이드 번호 개체 틀 5"/>
          <p:cNvSpPr>
            <a:spLocks noGrp="1" noChangeArrowheads="1"/>
          </p:cNvSpPr>
          <p:nvPr>
            <p:ph type="sldNum" sz="quarter" idx="12"/>
          </p:nvPr>
        </p:nvSpPr>
        <p:spPr>
          <a:ln/>
        </p:spPr>
        <p:txBody>
          <a:bodyPr/>
          <a:lstStyle>
            <a:lvl1pPr>
              <a:defRPr/>
            </a:lvl1pPr>
          </a:lstStyle>
          <a:p>
            <a:pPr>
              <a:defRPr/>
            </a:pPr>
            <a:fld id="{37849742-AEEC-4B09-A24A-786AA4DCE9C6}"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날짜 개체 틀 3"/>
          <p:cNvSpPr>
            <a:spLocks noGrp="1" noChangeArrowheads="1"/>
          </p:cNvSpPr>
          <p:nvPr>
            <p:ph type="dt" sz="half" idx="10"/>
          </p:nvPr>
        </p:nvSpPr>
        <p:spPr>
          <a:ln/>
        </p:spPr>
        <p:txBody>
          <a:bodyPr/>
          <a:lstStyle>
            <a:lvl1pPr>
              <a:defRPr/>
            </a:lvl1pPr>
          </a:lstStyle>
          <a:p>
            <a:pPr>
              <a:defRPr/>
            </a:pPr>
            <a:fld id="{80B0D80A-A873-4F65-8214-C3FFA6B6955B}" type="datetime1">
              <a:rPr lang="en-US" altLang="zh-CN"/>
              <a:pPr>
                <a:defRPr/>
              </a:pPr>
              <a:t>5/9/2014</a:t>
            </a:fld>
            <a:endParaRPr lang="zh-CN" altLang="zh-CN" sz="1800">
              <a:solidFill>
                <a:schemeClr val="tx1"/>
              </a:solidFill>
              <a:latin typeface="Arial" pitchFamily="34" charset="0"/>
            </a:endParaRPr>
          </a:p>
        </p:txBody>
      </p:sp>
      <p:sp>
        <p:nvSpPr>
          <p:cNvPr id="5"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6" name="슬라이드 번호 개체 틀 5"/>
          <p:cNvSpPr>
            <a:spLocks noGrp="1" noChangeArrowheads="1"/>
          </p:cNvSpPr>
          <p:nvPr>
            <p:ph type="sldNum" sz="quarter" idx="12"/>
          </p:nvPr>
        </p:nvSpPr>
        <p:spPr>
          <a:ln/>
        </p:spPr>
        <p:txBody>
          <a:bodyPr/>
          <a:lstStyle>
            <a:lvl1pPr>
              <a:defRPr/>
            </a:lvl1pPr>
          </a:lstStyle>
          <a:p>
            <a:pPr>
              <a:defRPr/>
            </a:pPr>
            <a:fld id="{D13947A9-740F-4A2E-BD48-86B47D024BE3}"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날짜 개체 틀 3"/>
          <p:cNvSpPr>
            <a:spLocks noGrp="1" noChangeArrowheads="1"/>
          </p:cNvSpPr>
          <p:nvPr>
            <p:ph type="dt" sz="half" idx="10"/>
          </p:nvPr>
        </p:nvSpPr>
        <p:spPr>
          <a:ln/>
        </p:spPr>
        <p:txBody>
          <a:bodyPr/>
          <a:lstStyle>
            <a:lvl1pPr>
              <a:defRPr/>
            </a:lvl1pPr>
          </a:lstStyle>
          <a:p>
            <a:pPr>
              <a:defRPr/>
            </a:pPr>
            <a:fld id="{87E27484-E81E-470C-B224-1C87153638F4}" type="datetime1">
              <a:rPr lang="en-US" altLang="zh-CN"/>
              <a:pPr>
                <a:defRPr/>
              </a:pPr>
              <a:t>5/9/2014</a:t>
            </a:fld>
            <a:endParaRPr lang="zh-CN" altLang="zh-CN" sz="1800">
              <a:solidFill>
                <a:schemeClr val="tx1"/>
              </a:solidFill>
              <a:latin typeface="Arial" pitchFamily="34" charset="0"/>
            </a:endParaRPr>
          </a:p>
        </p:txBody>
      </p:sp>
      <p:sp>
        <p:nvSpPr>
          <p:cNvPr id="5"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6" name="슬라이드 번호 개체 틀 5"/>
          <p:cNvSpPr>
            <a:spLocks noGrp="1" noChangeArrowheads="1"/>
          </p:cNvSpPr>
          <p:nvPr>
            <p:ph type="sldNum" sz="quarter" idx="12"/>
          </p:nvPr>
        </p:nvSpPr>
        <p:spPr>
          <a:ln/>
        </p:spPr>
        <p:txBody>
          <a:bodyPr/>
          <a:lstStyle>
            <a:lvl1pPr>
              <a:defRPr/>
            </a:lvl1pPr>
          </a:lstStyle>
          <a:p>
            <a:pPr>
              <a:defRPr/>
            </a:pPr>
            <a:fld id="{C40FB3B0-B876-4BC3-83C8-2DEA5F0B64BC}"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날짜 개체 틀 3"/>
          <p:cNvSpPr>
            <a:spLocks noGrp="1" noChangeArrowheads="1"/>
          </p:cNvSpPr>
          <p:nvPr>
            <p:ph type="dt" sz="half" idx="10"/>
          </p:nvPr>
        </p:nvSpPr>
        <p:spPr>
          <a:ln/>
        </p:spPr>
        <p:txBody>
          <a:bodyPr/>
          <a:lstStyle>
            <a:lvl1pPr>
              <a:defRPr/>
            </a:lvl1pPr>
          </a:lstStyle>
          <a:p>
            <a:pPr>
              <a:defRPr/>
            </a:pPr>
            <a:fld id="{32A798B4-0D7C-46AA-9E2B-52E74307B0DF}" type="datetime1">
              <a:rPr lang="en-US" altLang="zh-CN"/>
              <a:pPr>
                <a:defRPr/>
              </a:pPr>
              <a:t>5/9/2014</a:t>
            </a:fld>
            <a:endParaRPr lang="zh-CN" altLang="zh-CN" sz="1800">
              <a:solidFill>
                <a:schemeClr val="tx1"/>
              </a:solidFill>
              <a:latin typeface="Arial" pitchFamily="34" charset="0"/>
            </a:endParaRPr>
          </a:p>
        </p:txBody>
      </p:sp>
      <p:sp>
        <p:nvSpPr>
          <p:cNvPr id="6"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7" name="슬라이드 번호 개체 틀 5"/>
          <p:cNvSpPr>
            <a:spLocks noGrp="1" noChangeArrowheads="1"/>
          </p:cNvSpPr>
          <p:nvPr>
            <p:ph type="sldNum" sz="quarter" idx="12"/>
          </p:nvPr>
        </p:nvSpPr>
        <p:spPr>
          <a:ln/>
        </p:spPr>
        <p:txBody>
          <a:bodyPr/>
          <a:lstStyle>
            <a:lvl1pPr>
              <a:defRPr/>
            </a:lvl1pPr>
          </a:lstStyle>
          <a:p>
            <a:pPr>
              <a:defRPr/>
            </a:pPr>
            <a:fld id="{5ED5F506-B72D-4DBD-A6E7-2E636EDBDF70}"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날짜 개체 틀 3"/>
          <p:cNvSpPr>
            <a:spLocks noGrp="1" noChangeArrowheads="1"/>
          </p:cNvSpPr>
          <p:nvPr>
            <p:ph type="dt" sz="half" idx="10"/>
          </p:nvPr>
        </p:nvSpPr>
        <p:spPr>
          <a:ln/>
        </p:spPr>
        <p:txBody>
          <a:bodyPr/>
          <a:lstStyle>
            <a:lvl1pPr>
              <a:defRPr/>
            </a:lvl1pPr>
          </a:lstStyle>
          <a:p>
            <a:pPr>
              <a:defRPr/>
            </a:pPr>
            <a:fld id="{9FC682BF-B0B0-4B97-9E49-7A4CBCA8653D}" type="datetime1">
              <a:rPr lang="en-US" altLang="zh-CN"/>
              <a:pPr>
                <a:defRPr/>
              </a:pPr>
              <a:t>5/9/2014</a:t>
            </a:fld>
            <a:endParaRPr lang="zh-CN" altLang="zh-CN" sz="1800">
              <a:solidFill>
                <a:schemeClr val="tx1"/>
              </a:solidFill>
              <a:latin typeface="Arial" pitchFamily="34" charset="0"/>
            </a:endParaRPr>
          </a:p>
        </p:txBody>
      </p:sp>
      <p:sp>
        <p:nvSpPr>
          <p:cNvPr id="8"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9" name="슬라이드 번호 개체 틀 5"/>
          <p:cNvSpPr>
            <a:spLocks noGrp="1" noChangeArrowheads="1"/>
          </p:cNvSpPr>
          <p:nvPr>
            <p:ph type="sldNum" sz="quarter" idx="12"/>
          </p:nvPr>
        </p:nvSpPr>
        <p:spPr>
          <a:ln/>
        </p:spPr>
        <p:txBody>
          <a:bodyPr/>
          <a:lstStyle>
            <a:lvl1pPr>
              <a:defRPr/>
            </a:lvl1pPr>
          </a:lstStyle>
          <a:p>
            <a:pPr>
              <a:defRPr/>
            </a:pPr>
            <a:fld id="{76EBF60C-61FA-4B01-91E6-40842559500B}"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날짜 개체 틀 3"/>
          <p:cNvSpPr>
            <a:spLocks noGrp="1" noChangeArrowheads="1"/>
          </p:cNvSpPr>
          <p:nvPr>
            <p:ph type="dt" sz="half" idx="10"/>
          </p:nvPr>
        </p:nvSpPr>
        <p:spPr>
          <a:ln/>
        </p:spPr>
        <p:txBody>
          <a:bodyPr/>
          <a:lstStyle>
            <a:lvl1pPr>
              <a:defRPr/>
            </a:lvl1pPr>
          </a:lstStyle>
          <a:p>
            <a:pPr>
              <a:defRPr/>
            </a:pPr>
            <a:fld id="{EC0C4AED-05B0-4EDE-9FD6-7AE44639B7B9}" type="datetime1">
              <a:rPr lang="en-US" altLang="zh-CN"/>
              <a:pPr>
                <a:defRPr/>
              </a:pPr>
              <a:t>5/9/2014</a:t>
            </a:fld>
            <a:endParaRPr lang="zh-CN" altLang="zh-CN" sz="1800">
              <a:solidFill>
                <a:schemeClr val="tx1"/>
              </a:solidFill>
              <a:latin typeface="Arial" pitchFamily="34" charset="0"/>
            </a:endParaRPr>
          </a:p>
        </p:txBody>
      </p:sp>
      <p:sp>
        <p:nvSpPr>
          <p:cNvPr id="4"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5" name="슬라이드 번호 개체 틀 5"/>
          <p:cNvSpPr>
            <a:spLocks noGrp="1" noChangeArrowheads="1"/>
          </p:cNvSpPr>
          <p:nvPr>
            <p:ph type="sldNum" sz="quarter" idx="12"/>
          </p:nvPr>
        </p:nvSpPr>
        <p:spPr>
          <a:ln/>
        </p:spPr>
        <p:txBody>
          <a:bodyPr/>
          <a:lstStyle>
            <a:lvl1pPr>
              <a:defRPr/>
            </a:lvl1pPr>
          </a:lstStyle>
          <a:p>
            <a:pPr>
              <a:defRPr/>
            </a:pPr>
            <a:fld id="{968B22A5-D93C-4C6A-90F2-A054C5D2B8E3}"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날짜 개체 틀 3"/>
          <p:cNvSpPr>
            <a:spLocks noGrp="1" noChangeArrowheads="1"/>
          </p:cNvSpPr>
          <p:nvPr>
            <p:ph type="dt" sz="half" idx="10"/>
          </p:nvPr>
        </p:nvSpPr>
        <p:spPr>
          <a:ln/>
        </p:spPr>
        <p:txBody>
          <a:bodyPr/>
          <a:lstStyle>
            <a:lvl1pPr>
              <a:defRPr/>
            </a:lvl1pPr>
          </a:lstStyle>
          <a:p>
            <a:pPr>
              <a:defRPr/>
            </a:pPr>
            <a:fld id="{D5FF784B-7DE9-4E69-AAAA-4B3F71E5D2A8}" type="datetime1">
              <a:rPr lang="en-US" altLang="zh-CN"/>
              <a:pPr>
                <a:defRPr/>
              </a:pPr>
              <a:t>5/9/2014</a:t>
            </a:fld>
            <a:endParaRPr lang="zh-CN" altLang="zh-CN" sz="1800">
              <a:solidFill>
                <a:schemeClr val="tx1"/>
              </a:solidFill>
              <a:latin typeface="Arial" pitchFamily="34" charset="0"/>
            </a:endParaRPr>
          </a:p>
        </p:txBody>
      </p:sp>
      <p:sp>
        <p:nvSpPr>
          <p:cNvPr id="3"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4" name="슬라이드 번호 개체 틀 5"/>
          <p:cNvSpPr>
            <a:spLocks noGrp="1" noChangeArrowheads="1"/>
          </p:cNvSpPr>
          <p:nvPr>
            <p:ph type="sldNum" sz="quarter" idx="12"/>
          </p:nvPr>
        </p:nvSpPr>
        <p:spPr>
          <a:ln/>
        </p:spPr>
        <p:txBody>
          <a:bodyPr/>
          <a:lstStyle>
            <a:lvl1pPr>
              <a:defRPr/>
            </a:lvl1pPr>
          </a:lstStyle>
          <a:p>
            <a:pPr>
              <a:defRPr/>
            </a:pPr>
            <a:fld id="{DB5DACE4-DF0E-4146-9059-A7A32FFD3A18}"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날짜 개체 틀 3"/>
          <p:cNvSpPr>
            <a:spLocks noGrp="1" noChangeArrowheads="1"/>
          </p:cNvSpPr>
          <p:nvPr>
            <p:ph type="dt" sz="half" idx="10"/>
          </p:nvPr>
        </p:nvSpPr>
        <p:spPr>
          <a:ln/>
        </p:spPr>
        <p:txBody>
          <a:bodyPr/>
          <a:lstStyle>
            <a:lvl1pPr>
              <a:defRPr/>
            </a:lvl1pPr>
          </a:lstStyle>
          <a:p>
            <a:pPr>
              <a:defRPr/>
            </a:pPr>
            <a:fld id="{F0A88CBB-7410-4447-ADAF-7DEE6EEB8788}" type="datetime1">
              <a:rPr lang="en-US" altLang="zh-CN"/>
              <a:pPr>
                <a:defRPr/>
              </a:pPr>
              <a:t>5/9/2014</a:t>
            </a:fld>
            <a:endParaRPr lang="zh-CN" altLang="zh-CN" sz="1800">
              <a:solidFill>
                <a:schemeClr val="tx1"/>
              </a:solidFill>
              <a:latin typeface="Arial" pitchFamily="34" charset="0"/>
            </a:endParaRPr>
          </a:p>
        </p:txBody>
      </p:sp>
      <p:sp>
        <p:nvSpPr>
          <p:cNvPr id="6"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7" name="슬라이드 번호 개체 틀 5"/>
          <p:cNvSpPr>
            <a:spLocks noGrp="1" noChangeArrowheads="1"/>
          </p:cNvSpPr>
          <p:nvPr>
            <p:ph type="sldNum" sz="quarter" idx="12"/>
          </p:nvPr>
        </p:nvSpPr>
        <p:spPr>
          <a:ln/>
        </p:spPr>
        <p:txBody>
          <a:bodyPr/>
          <a:lstStyle>
            <a:lvl1pPr>
              <a:defRPr/>
            </a:lvl1pPr>
          </a:lstStyle>
          <a:p>
            <a:pPr>
              <a:defRPr/>
            </a:pPr>
            <a:fld id="{6E2DEDB5-B283-46CC-9AC9-5AF6B51CA2E1}"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sym typeface="나눔 고딕" charset="0"/>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날짜 개체 틀 3"/>
          <p:cNvSpPr>
            <a:spLocks noGrp="1" noChangeArrowheads="1"/>
          </p:cNvSpPr>
          <p:nvPr>
            <p:ph type="dt" sz="half" idx="10"/>
          </p:nvPr>
        </p:nvSpPr>
        <p:spPr>
          <a:ln/>
        </p:spPr>
        <p:txBody>
          <a:bodyPr/>
          <a:lstStyle>
            <a:lvl1pPr>
              <a:defRPr/>
            </a:lvl1pPr>
          </a:lstStyle>
          <a:p>
            <a:pPr>
              <a:defRPr/>
            </a:pPr>
            <a:fld id="{5863001E-9E0F-4996-91AC-4746DFD3CD78}" type="datetime1">
              <a:rPr lang="en-US" altLang="zh-CN"/>
              <a:pPr>
                <a:defRPr/>
              </a:pPr>
              <a:t>5/9/2014</a:t>
            </a:fld>
            <a:endParaRPr lang="zh-CN" altLang="zh-CN" sz="1800">
              <a:solidFill>
                <a:schemeClr val="tx1"/>
              </a:solidFill>
              <a:latin typeface="Arial" pitchFamily="34" charset="0"/>
            </a:endParaRPr>
          </a:p>
        </p:txBody>
      </p:sp>
      <p:sp>
        <p:nvSpPr>
          <p:cNvPr id="6" name="바닥글 개체 틀 4"/>
          <p:cNvSpPr>
            <a:spLocks noGrp="1" noChangeArrowheads="1"/>
          </p:cNvSpPr>
          <p:nvPr>
            <p:ph type="ftr" sz="quarter" idx="11"/>
          </p:nvPr>
        </p:nvSpPr>
        <p:spPr>
          <a:ln/>
        </p:spPr>
        <p:txBody>
          <a:bodyPr/>
          <a:lstStyle>
            <a:lvl1pPr>
              <a:defRPr/>
            </a:lvl1pPr>
          </a:lstStyle>
          <a:p>
            <a:pPr>
              <a:defRPr/>
            </a:pPr>
            <a:endParaRPr lang="zh-CN" altLang="zh-CN"/>
          </a:p>
        </p:txBody>
      </p:sp>
      <p:sp>
        <p:nvSpPr>
          <p:cNvPr id="7" name="슬라이드 번호 개체 틀 5"/>
          <p:cNvSpPr>
            <a:spLocks noGrp="1" noChangeArrowheads="1"/>
          </p:cNvSpPr>
          <p:nvPr>
            <p:ph type="sldNum" sz="quarter" idx="12"/>
          </p:nvPr>
        </p:nvSpPr>
        <p:spPr>
          <a:ln/>
        </p:spPr>
        <p:txBody>
          <a:bodyPr/>
          <a:lstStyle>
            <a:lvl1pPr>
              <a:defRPr/>
            </a:lvl1pPr>
          </a:lstStyle>
          <a:p>
            <a:pPr>
              <a:defRPr/>
            </a:pPr>
            <a:fld id="{9614EBB3-AAE3-4E52-93AB-B7AAF82D7F0F}" type="slidenum">
              <a:rPr lang="zh-CN" altLang="zh-CN"/>
              <a:pPr>
                <a:defRPr/>
              </a:pPr>
              <a:t>‹#›</a:t>
            </a:fld>
            <a:endParaRPr lang="zh-CN" altLang="zh-CN" sz="1800">
              <a:solidFill>
                <a:schemeClr val="tx1"/>
              </a:solidFill>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제목 개체 틀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나눔 고딕" charset="0"/>
              </a:rPr>
              <a:t>마스터 제목 스타일 편집</a:t>
            </a:r>
          </a:p>
        </p:txBody>
      </p:sp>
      <p:sp>
        <p:nvSpPr>
          <p:cNvPr id="1027" name="텍스트 개체 틀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나눔 고딕" charset="0"/>
              </a:rPr>
              <a:t>마스터 텍스트 스타일을 편집합니다</a:t>
            </a:r>
          </a:p>
          <a:p>
            <a:pPr lvl="1"/>
            <a:r>
              <a:rPr lang="zh-CN" smtClean="0">
                <a:sym typeface="나눔 고딕" charset="0"/>
              </a:rPr>
              <a:t>둘째 수준</a:t>
            </a:r>
          </a:p>
          <a:p>
            <a:pPr lvl="2"/>
            <a:r>
              <a:rPr lang="zh-CN" smtClean="0">
                <a:sym typeface="나눔 고딕" charset="0"/>
              </a:rPr>
              <a:t>셋째 수준</a:t>
            </a:r>
          </a:p>
          <a:p>
            <a:pPr lvl="3"/>
            <a:r>
              <a:rPr lang="zh-CN" smtClean="0">
                <a:sym typeface="나눔 고딕" charset="0"/>
              </a:rPr>
              <a:t>넷째 수준</a:t>
            </a:r>
          </a:p>
          <a:p>
            <a:pPr lvl="4"/>
            <a:r>
              <a:rPr lang="zh-CN" smtClean="0">
                <a:sym typeface="나눔 고딕" charset="0"/>
              </a:rPr>
              <a:t>다섯째 수준</a:t>
            </a:r>
          </a:p>
        </p:txBody>
      </p:sp>
      <p:sp>
        <p:nvSpPr>
          <p:cNvPr id="1028" name="날짜 개체 틀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775533"/>
                </a:solidFill>
                <a:latin typeface="+mn-lt"/>
                <a:ea typeface="+mn-ea"/>
                <a:sym typeface="나눔고딕" charset="-127"/>
              </a:defRPr>
            </a:lvl1pPr>
          </a:lstStyle>
          <a:p>
            <a:pPr>
              <a:defRPr/>
            </a:pPr>
            <a:fld id="{89F976D7-A4FD-4A5C-AF6A-E24D9F8E60E9}" type="datetime1">
              <a:rPr lang="en-US" altLang="zh-CN"/>
              <a:pPr>
                <a:defRPr/>
              </a:pPr>
              <a:t>5/9/2014</a:t>
            </a:fld>
            <a:endParaRPr lang="zh-CN" altLang="zh-CN" sz="1800">
              <a:solidFill>
                <a:schemeClr val="tx1"/>
              </a:solidFill>
              <a:latin typeface="Arial" pitchFamily="34" charset="0"/>
            </a:endParaRPr>
          </a:p>
        </p:txBody>
      </p:sp>
      <p:sp>
        <p:nvSpPr>
          <p:cNvPr id="1029" name="바닥글 개체 틀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775533"/>
                </a:solidFill>
                <a:latin typeface="+mn-lt"/>
                <a:ea typeface="+mn-ea"/>
                <a:sym typeface="나눔고딕" charset="-127"/>
              </a:defRPr>
            </a:lvl1pPr>
          </a:lstStyle>
          <a:p>
            <a:pPr>
              <a:defRPr/>
            </a:pPr>
            <a:endParaRPr lang="zh-CN" altLang="zh-CN"/>
          </a:p>
        </p:txBody>
      </p:sp>
      <p:sp>
        <p:nvSpPr>
          <p:cNvPr id="1030" name="슬라이드 번호 개체 틀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775533"/>
                </a:solidFill>
                <a:latin typeface="+mn-lt"/>
                <a:ea typeface="+mn-ea"/>
                <a:sym typeface="나눔고딕" charset="-127"/>
              </a:defRPr>
            </a:lvl1pPr>
          </a:lstStyle>
          <a:p>
            <a:pPr>
              <a:defRPr/>
            </a:pPr>
            <a:fld id="{033AC7E1-2B82-4DB1-909E-2B422259F5D4}" type="slidenum">
              <a:rPr lang="zh-CN" altLang="zh-CN"/>
              <a:pPr>
                <a:defRPr/>
              </a:pPr>
              <a:t>‹#›</a:t>
            </a:fld>
            <a:endParaRPr lang="zh-CN" altLang="zh-CN" sz="1800">
              <a:solidFill>
                <a:schemeClr val="tx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p:txStyles>
    <p:titleStyle>
      <a:lvl1pPr marL="914400" indent="-914400" algn="l" rtl="0" eaLnBrk="1" fontAlgn="base" latinLnBrk="1" hangingPunct="1">
        <a:spcBef>
          <a:spcPct val="0"/>
        </a:spcBef>
        <a:spcAft>
          <a:spcPct val="0"/>
        </a:spcAft>
        <a:defRPr sz="4200" b="1">
          <a:solidFill>
            <a:srgbClr val="32221D"/>
          </a:solidFill>
          <a:latin typeface="+mj-lt"/>
          <a:ea typeface="+mj-ea"/>
          <a:cs typeface="+mj-cs"/>
          <a:sym typeface="나눔 고딕" charset="0"/>
        </a:defRPr>
      </a:lvl1pPr>
      <a:lvl2pPr marL="9144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2pPr>
      <a:lvl3pPr marL="9144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3pPr>
      <a:lvl4pPr marL="9144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4pPr>
      <a:lvl5pPr marL="9144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5pPr>
      <a:lvl6pPr marL="13716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6pPr>
      <a:lvl7pPr marL="18288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7pPr>
      <a:lvl8pPr marL="22860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8pPr>
      <a:lvl9pPr marL="2743200" indent="-914400" algn="l" rtl="0" eaLnBrk="1" fontAlgn="base" latinLnBrk="1" hangingPunct="1">
        <a:spcBef>
          <a:spcPct val="0"/>
        </a:spcBef>
        <a:spcAft>
          <a:spcPct val="0"/>
        </a:spcAft>
        <a:defRPr sz="4200" b="1">
          <a:solidFill>
            <a:srgbClr val="32221D"/>
          </a:solidFill>
          <a:latin typeface="나눔고딕" charset="-127"/>
          <a:ea typeface="나눔고딕" charset="-127"/>
          <a:sym typeface="나눔 고딕" charset="0"/>
        </a:defRPr>
      </a:lvl9pPr>
    </p:titleStyle>
    <p:bodyStyle>
      <a:lvl1pPr marL="342900" indent="-342900" algn="l" rtl="0" eaLnBrk="1" fontAlgn="base" latinLnBrk="1" hangingPunct="1">
        <a:spcBef>
          <a:spcPct val="20000"/>
        </a:spcBef>
        <a:spcAft>
          <a:spcPct val="0"/>
        </a:spcAft>
        <a:defRPr sz="3200">
          <a:solidFill>
            <a:schemeClr val="tx1"/>
          </a:solidFill>
          <a:latin typeface="+mn-lt"/>
          <a:ea typeface="+mn-ea"/>
          <a:cs typeface="+mn-cs"/>
          <a:sym typeface="나눔 고딕" charset="0"/>
        </a:defRPr>
      </a:lvl1pPr>
      <a:lvl2pPr marL="742950" indent="-285750" algn="l" rtl="0" eaLnBrk="1" fontAlgn="base" latinLnBrk="1" hangingPunct="1">
        <a:spcBef>
          <a:spcPct val="20000"/>
        </a:spcBef>
        <a:spcAft>
          <a:spcPct val="0"/>
        </a:spcAft>
        <a:defRPr sz="2800">
          <a:solidFill>
            <a:schemeClr val="tx1"/>
          </a:solidFill>
          <a:latin typeface="+mn-lt"/>
          <a:ea typeface="+mn-ea"/>
          <a:sym typeface="나눔 고딕" charset="0"/>
        </a:defRPr>
      </a:lvl2pPr>
      <a:lvl3pPr marL="1143000" indent="-228600" algn="l" rtl="0" eaLnBrk="1" fontAlgn="base" latinLnBrk="1" hangingPunct="1">
        <a:spcBef>
          <a:spcPct val="20000"/>
        </a:spcBef>
        <a:spcAft>
          <a:spcPct val="0"/>
        </a:spcAft>
        <a:defRPr sz="2400">
          <a:solidFill>
            <a:schemeClr val="tx1"/>
          </a:solidFill>
          <a:latin typeface="+mn-lt"/>
          <a:ea typeface="+mn-ea"/>
          <a:sym typeface="나눔 고딕" charset="0"/>
        </a:defRPr>
      </a:lvl3pPr>
      <a:lvl4pPr marL="1600200" indent="-228600" algn="l" rtl="0" eaLnBrk="1" fontAlgn="base" latinLnBrk="1" hangingPunct="1">
        <a:spcBef>
          <a:spcPct val="20000"/>
        </a:spcBef>
        <a:spcAft>
          <a:spcPct val="0"/>
        </a:spcAft>
        <a:defRPr sz="2000">
          <a:solidFill>
            <a:schemeClr val="tx1"/>
          </a:solidFill>
          <a:latin typeface="+mn-lt"/>
          <a:ea typeface="+mn-ea"/>
          <a:sym typeface="나눔 고딕" charset="0"/>
        </a:defRPr>
      </a:lvl4pPr>
      <a:lvl5pPr marL="2057400" indent="-228600" algn="l" rtl="0" eaLnBrk="1" fontAlgn="base" latinLnBrk="1" hangingPunct="1">
        <a:spcBef>
          <a:spcPct val="20000"/>
        </a:spcBef>
        <a:spcAft>
          <a:spcPct val="0"/>
        </a:spcAft>
        <a:defRPr sz="2000">
          <a:solidFill>
            <a:schemeClr val="tx1"/>
          </a:solidFill>
          <a:latin typeface="+mn-lt"/>
          <a:ea typeface="+mn-ea"/>
          <a:sym typeface="나눔 고딕" charset="0"/>
        </a:defRPr>
      </a:lvl5pPr>
      <a:lvl6pPr marL="2514600" indent="-228600" algn="l" rtl="0" eaLnBrk="1" fontAlgn="base" latinLnBrk="1" hangingPunct="1">
        <a:spcBef>
          <a:spcPct val="20000"/>
        </a:spcBef>
        <a:spcAft>
          <a:spcPct val="0"/>
        </a:spcAft>
        <a:defRPr sz="2000">
          <a:solidFill>
            <a:schemeClr val="tx1"/>
          </a:solidFill>
          <a:latin typeface="+mn-lt"/>
          <a:ea typeface="+mn-ea"/>
          <a:sym typeface="나눔 고딕" charset="0"/>
        </a:defRPr>
      </a:lvl6pPr>
      <a:lvl7pPr marL="2971800" indent="-228600" algn="l" rtl="0" eaLnBrk="1" fontAlgn="base" latinLnBrk="1" hangingPunct="1">
        <a:spcBef>
          <a:spcPct val="20000"/>
        </a:spcBef>
        <a:spcAft>
          <a:spcPct val="0"/>
        </a:spcAft>
        <a:defRPr sz="2000">
          <a:solidFill>
            <a:schemeClr val="tx1"/>
          </a:solidFill>
          <a:latin typeface="+mn-lt"/>
          <a:ea typeface="+mn-ea"/>
          <a:sym typeface="나눔 고딕" charset="0"/>
        </a:defRPr>
      </a:lvl7pPr>
      <a:lvl8pPr marL="3429000" indent="-228600" algn="l" rtl="0" eaLnBrk="1" fontAlgn="base" latinLnBrk="1" hangingPunct="1">
        <a:spcBef>
          <a:spcPct val="20000"/>
        </a:spcBef>
        <a:spcAft>
          <a:spcPct val="0"/>
        </a:spcAft>
        <a:defRPr sz="2000">
          <a:solidFill>
            <a:schemeClr val="tx1"/>
          </a:solidFill>
          <a:latin typeface="+mn-lt"/>
          <a:ea typeface="+mn-ea"/>
          <a:sym typeface="나눔 고딕" charset="0"/>
        </a:defRPr>
      </a:lvl8pPr>
      <a:lvl9pPr marL="3886200" indent="-228600" algn="l" rtl="0" eaLnBrk="1" fontAlgn="base" latinLnBrk="1" hangingPunct="1">
        <a:spcBef>
          <a:spcPct val="20000"/>
        </a:spcBef>
        <a:spcAft>
          <a:spcPct val="0"/>
        </a:spcAft>
        <a:defRPr sz="2000">
          <a:solidFill>
            <a:schemeClr val="tx1"/>
          </a:solidFill>
          <a:latin typeface="+mn-lt"/>
          <a:ea typeface="+mn-ea"/>
          <a:sym typeface="나눔 고딕"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직사각형 19"/>
          <p:cNvSpPr>
            <a:spLocks noChangeArrowheads="1"/>
          </p:cNvSpPr>
          <p:nvPr/>
        </p:nvSpPr>
        <p:spPr bwMode="auto">
          <a:xfrm>
            <a:off x="0" y="0"/>
            <a:ext cx="9144000" cy="1700807"/>
          </a:xfrm>
          <a:prstGeom prst="rect">
            <a:avLst/>
          </a:prstGeom>
          <a:solidFill>
            <a:schemeClr val="bg1">
              <a:alpha val="82000"/>
            </a:schemeClr>
          </a:solidFill>
          <a:ln w="25400">
            <a:noFill/>
            <a:miter lim="800000"/>
            <a:headEnd/>
            <a:tailEnd/>
          </a:ln>
        </p:spPr>
        <p:txBody>
          <a:bodyPr anchor="ctr"/>
          <a:lstStyle/>
          <a:p>
            <a:pPr algn="ctr"/>
            <a:endParaRPr lang="zh-CN" altLang="zh-CN">
              <a:solidFill>
                <a:srgbClr val="FFFFFF"/>
              </a:solidFill>
            </a:endParaRPr>
          </a:p>
        </p:txBody>
      </p:sp>
      <p:sp>
        <p:nvSpPr>
          <p:cNvPr id="2" name="TextBox 1"/>
          <p:cNvSpPr txBox="1"/>
          <p:nvPr/>
        </p:nvSpPr>
        <p:spPr>
          <a:xfrm>
            <a:off x="-108520" y="548680"/>
            <a:ext cx="7333119" cy="1015663"/>
          </a:xfrm>
          <a:prstGeom prst="rect">
            <a:avLst/>
          </a:prstGeom>
          <a:noFill/>
        </p:spPr>
        <p:txBody>
          <a:bodyPr wrap="square" rtlCol="0">
            <a:spAutoFit/>
          </a:bodyPr>
          <a:lstStyle/>
          <a:p>
            <a:r>
              <a:rPr lang="en-US" altLang="zh-CN" sz="6000" dirty="0" smtClean="0">
                <a:solidFill>
                  <a:srgbClr val="0070C0"/>
                </a:solidFill>
                <a:latin typeface="方正舒体" panose="02010601030101010101" pitchFamily="2" charset="-122"/>
                <a:ea typeface="方正舒体" panose="02010601030101010101" pitchFamily="2" charset="-122"/>
              </a:rPr>
              <a:t>《</a:t>
            </a:r>
            <a:r>
              <a:rPr lang="zh-CN" altLang="en-US" sz="6000" dirty="0" smtClean="0">
                <a:solidFill>
                  <a:srgbClr val="0070C0"/>
                </a:solidFill>
                <a:latin typeface="方正舒体" panose="02010601030101010101" pitchFamily="2" charset="-122"/>
                <a:ea typeface="方正舒体" panose="02010601030101010101" pitchFamily="2" charset="-122"/>
              </a:rPr>
              <a:t>合作与技术应用</a:t>
            </a:r>
            <a:r>
              <a:rPr lang="en-US" altLang="zh-CN" sz="6000" dirty="0" smtClean="0">
                <a:solidFill>
                  <a:srgbClr val="0070C0"/>
                </a:solidFill>
                <a:latin typeface="方正舒体" panose="02010601030101010101" pitchFamily="2" charset="-122"/>
                <a:ea typeface="方正舒体" panose="02010601030101010101" pitchFamily="2" charset="-122"/>
              </a:rPr>
              <a:t>》</a:t>
            </a:r>
            <a:endParaRPr lang="zh-CN" altLang="en-US" sz="6000" dirty="0">
              <a:solidFill>
                <a:srgbClr val="0070C0"/>
              </a:solidFill>
              <a:latin typeface="方正舒体" panose="02010601030101010101" pitchFamily="2" charset="-122"/>
              <a:ea typeface="方正舒体" panose="02010601030101010101" pitchFamily="2" charset="-122"/>
            </a:endParaRPr>
          </a:p>
        </p:txBody>
      </p:sp>
      <p:sp>
        <p:nvSpPr>
          <p:cNvPr id="4" name="TextBox 3"/>
          <p:cNvSpPr txBox="1"/>
          <p:nvPr/>
        </p:nvSpPr>
        <p:spPr>
          <a:xfrm>
            <a:off x="2863123" y="3202594"/>
            <a:ext cx="3456384" cy="923330"/>
          </a:xfrm>
          <a:prstGeom prst="rect">
            <a:avLst/>
          </a:prstGeom>
          <a:noFill/>
        </p:spPr>
        <p:txBody>
          <a:bodyPr wrap="square" rtlCol="0">
            <a:spAutoFit/>
          </a:bodyPr>
          <a:lstStyle/>
          <a:p>
            <a:r>
              <a:rPr lang="zh-CN" altLang="en-US" sz="5400" b="1" dirty="0" smtClean="0">
                <a:effectLst>
                  <a:outerShdw blurRad="50800" dist="38100" dir="10800000" algn="r" rotWithShape="0">
                    <a:prstClr val="black">
                      <a:alpha val="40000"/>
                    </a:prstClr>
                  </a:outerShdw>
                </a:effectLst>
                <a:latin typeface="黑体" panose="02010609060101010101" pitchFamily="49" charset="-122"/>
                <a:ea typeface="黑体" panose="02010609060101010101" pitchFamily="49" charset="-122"/>
              </a:rPr>
              <a:t>读书汇报</a:t>
            </a:r>
            <a:endParaRPr lang="zh-CN" altLang="en-US" sz="5400" b="1" dirty="0">
              <a:effectLst>
                <a:outerShdw blurRad="50800" dist="38100" dir="10800000" algn="r" rotWithShape="0">
                  <a:prstClr val="black">
                    <a:alpha val="40000"/>
                  </a:prstClr>
                </a:outerShdw>
              </a:effectLst>
              <a:latin typeface="黑体" panose="02010609060101010101" pitchFamily="49" charset="-122"/>
              <a:ea typeface="黑体" panose="02010609060101010101" pitchFamily="49" charset="-122"/>
            </a:endParaRPr>
          </a:p>
        </p:txBody>
      </p:sp>
      <p:grpSp>
        <p:nvGrpSpPr>
          <p:cNvPr id="7" name="组合 6"/>
          <p:cNvGrpSpPr/>
          <p:nvPr/>
        </p:nvGrpSpPr>
        <p:grpSpPr>
          <a:xfrm>
            <a:off x="4159267" y="5408346"/>
            <a:ext cx="4373172" cy="1187261"/>
            <a:chOff x="1259632" y="5085184"/>
            <a:chExt cx="4373172" cy="1187261"/>
          </a:xfrm>
        </p:grpSpPr>
        <p:sp>
          <p:nvSpPr>
            <p:cNvPr id="6" name="横卷形 5"/>
            <p:cNvSpPr/>
            <p:nvPr/>
          </p:nvSpPr>
          <p:spPr bwMode="auto">
            <a:xfrm>
              <a:off x="1259632" y="5085184"/>
              <a:ext cx="4032448" cy="1187261"/>
            </a:xfrm>
            <a:prstGeom prst="horizontalScroll">
              <a:avLst/>
            </a:prstGeom>
            <a:solidFill>
              <a:srgbClr val="92D050">
                <a:alpha val="66000"/>
              </a:srgbClr>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1403647" y="5355648"/>
              <a:ext cx="4229157" cy="646331"/>
            </a:xfrm>
            <a:prstGeom prst="rect">
              <a:avLst/>
            </a:prstGeom>
            <a:noFill/>
          </p:spPr>
          <p:txBody>
            <a:bodyPr wrap="square" rtlCol="0">
              <a:spAutoFit/>
            </a:bodyPr>
            <a:lstStyle/>
            <a:p>
              <a:r>
                <a:rPr lang="zh-CN" altLang="en-US" b="1" dirty="0" smtClean="0">
                  <a:solidFill>
                    <a:schemeClr val="bg1"/>
                  </a:solidFill>
                </a:rPr>
                <a:t>小组成员：杨晓燕、郭荣、</a:t>
              </a:r>
              <a:endParaRPr lang="en-US" altLang="zh-CN" b="1" dirty="0" smtClean="0">
                <a:solidFill>
                  <a:schemeClr val="bg1"/>
                </a:solidFill>
              </a:endParaRPr>
            </a:p>
            <a:p>
              <a:r>
                <a:rPr lang="zh-CN" altLang="en-US" b="1" dirty="0" smtClean="0">
                  <a:solidFill>
                    <a:schemeClr val="bg1"/>
                  </a:solidFill>
                </a:rPr>
                <a:t>                </a:t>
              </a:r>
              <a:r>
                <a:rPr lang="zh-CN" altLang="en-US" b="1" dirty="0" smtClean="0">
                  <a:solidFill>
                    <a:schemeClr val="bg1"/>
                  </a:solidFill>
                </a:rPr>
                <a:t>曲</a:t>
              </a:r>
              <a:r>
                <a:rPr lang="zh-CN" altLang="en-US" b="1" dirty="0" smtClean="0">
                  <a:solidFill>
                    <a:schemeClr val="bg1"/>
                  </a:solidFill>
                </a:rPr>
                <a:t>鸽、邹佳君、</a:t>
              </a:r>
              <a:r>
                <a:rPr lang="zh-CN" altLang="en-US" b="1" dirty="0" smtClean="0">
                  <a:solidFill>
                    <a:schemeClr val="bg1"/>
                  </a:solidFill>
                </a:rPr>
                <a:t>覃诗曼  </a:t>
              </a:r>
              <a:endParaRPr lang="zh-CN" altLang="en-US" b="1" dirty="0">
                <a:solidFill>
                  <a:schemeClr val="bg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计算机支持的合作学习</a:t>
            </a:r>
          </a:p>
        </p:txBody>
      </p:sp>
      <p:sp>
        <p:nvSpPr>
          <p:cNvPr id="8" name="TextBox 7"/>
          <p:cNvSpPr txBox="1"/>
          <p:nvPr/>
        </p:nvSpPr>
        <p:spPr>
          <a:xfrm>
            <a:off x="1259632" y="1893257"/>
            <a:ext cx="6840760"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研究成果（影响）</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对基于技术的教学的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态度</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对合作学习的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态度</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协同使用技术的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偏好</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个体差异</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建设性争论：论据</a:t>
            </a:r>
            <a:endPar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615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计算机支持的合作学习</a:t>
            </a:r>
          </a:p>
        </p:txBody>
      </p:sp>
      <p:sp>
        <p:nvSpPr>
          <p:cNvPr id="8" name="TextBox 7"/>
          <p:cNvSpPr txBox="1"/>
          <p:nvPr/>
        </p:nvSpPr>
        <p:spPr>
          <a:xfrm>
            <a:off x="1043608" y="1772816"/>
            <a:ext cx="6840760" cy="493981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CSCL</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的研究</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现状</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en-US" altLang="zh-CN" sz="2400" dirty="0">
                <a:solidFill>
                  <a:schemeClr val="tx1">
                    <a:lumMod val="65000"/>
                    <a:lumOff val="35000"/>
                  </a:schemeClr>
                </a:solidFill>
                <a:latin typeface="华文隶书" panose="02010800040101010101" pitchFamily="2" charset="-122"/>
                <a:ea typeface="华文隶书" panose="02010800040101010101" pitchFamily="2" charset="-122"/>
              </a:rPr>
              <a:t>CSCL</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的研究内容主要经历了两个</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阶段</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第一阶段，侧重于基础理论的研究、学习模型的建立和交互活动的技术支持</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en-US" altLang="zh-CN" dirty="0">
                <a:solidFill>
                  <a:schemeClr val="tx1">
                    <a:lumMod val="65000"/>
                    <a:lumOff val="35000"/>
                  </a:schemeClr>
                </a:solidFill>
                <a:latin typeface="华文楷体" panose="02010600040101010101" pitchFamily="2" charset="-122"/>
                <a:ea typeface="华文楷体" panose="02010600040101010101" pitchFamily="2" charset="-122"/>
              </a:rPr>
              <a:t>CSCL</a:t>
            </a:r>
            <a:r>
              <a:rPr lang="zh-CN" altLang="en-US" dirty="0">
                <a:solidFill>
                  <a:schemeClr val="tx1">
                    <a:lumMod val="65000"/>
                    <a:lumOff val="35000"/>
                  </a:schemeClr>
                </a:solidFill>
                <a:latin typeface="华文楷体" panose="02010600040101010101" pitchFamily="2" charset="-122"/>
                <a:ea typeface="华文楷体" panose="02010600040101010101" pitchFamily="2" charset="-122"/>
              </a:rPr>
              <a:t>定义从关注用计算机支持协作学习逐渐转变为关注意义形成的过程与实践。而学习模型也从传统计算机支持的协作学习系统</a:t>
            </a:r>
            <a:r>
              <a:rPr lang="zh-CN" altLang="en-US" dirty="0" smtClean="0">
                <a:solidFill>
                  <a:schemeClr val="tx1">
                    <a:lumMod val="65000"/>
                    <a:lumOff val="35000"/>
                  </a:schemeClr>
                </a:solidFill>
                <a:latin typeface="华文楷体" panose="02010600040101010101" pitchFamily="2" charset="-122"/>
                <a:ea typeface="华文楷体" panose="02010600040101010101" pitchFamily="2" charset="-122"/>
              </a:rPr>
              <a:t>模型，</a:t>
            </a:r>
            <a:r>
              <a:rPr lang="zh-CN" altLang="en-US" dirty="0">
                <a:solidFill>
                  <a:schemeClr val="tx1">
                    <a:lumMod val="65000"/>
                    <a:lumOff val="35000"/>
                  </a:schemeClr>
                </a:solidFill>
                <a:latin typeface="华文楷体" panose="02010600040101010101" pitchFamily="2" charset="-122"/>
                <a:ea typeface="华文楷体" panose="02010600040101010101" pitchFamily="2" charset="-122"/>
              </a:rPr>
              <a:t>发展到基于</a:t>
            </a:r>
            <a:r>
              <a:rPr lang="en-US" altLang="zh-CN" dirty="0">
                <a:solidFill>
                  <a:schemeClr val="tx1">
                    <a:lumMod val="65000"/>
                    <a:lumOff val="35000"/>
                  </a:schemeClr>
                </a:solidFill>
                <a:latin typeface="华文楷体" panose="02010600040101010101" pitchFamily="2" charset="-122"/>
                <a:ea typeface="华文楷体" panose="02010600040101010101" pitchFamily="2" charset="-122"/>
              </a:rPr>
              <a:t>Web</a:t>
            </a:r>
            <a:r>
              <a:rPr lang="zh-CN" altLang="en-US" dirty="0">
                <a:solidFill>
                  <a:schemeClr val="tx1">
                    <a:lumMod val="65000"/>
                    <a:lumOff val="35000"/>
                  </a:schemeClr>
                </a:solidFill>
                <a:latin typeface="华文楷体" panose="02010600040101010101" pitchFamily="2" charset="-122"/>
                <a:ea typeface="华文楷体" panose="02010600040101010101" pitchFamily="2" charset="-122"/>
              </a:rPr>
              <a:t>的协作学习系统模型，实现了学习系统模型多元化，提高了协作学习活动的灵活化。</a:t>
            </a:r>
          </a:p>
          <a:p>
            <a:pPr marL="285750" indent="-285750">
              <a:lnSpc>
                <a:spcPct val="150000"/>
              </a:lnSpc>
              <a:buFont typeface="Wingdings" panose="05000000000000000000" pitchFamily="2" charset="2"/>
              <a:buChar char="Ø"/>
            </a:pPr>
            <a:endPar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40873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1"/>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计算机支持的合作学习</a:t>
            </a:r>
          </a:p>
        </p:txBody>
      </p:sp>
      <p:sp>
        <p:nvSpPr>
          <p:cNvPr id="8" name="TextBox 7"/>
          <p:cNvSpPr txBox="1"/>
          <p:nvPr/>
        </p:nvSpPr>
        <p:spPr>
          <a:xfrm>
            <a:off x="1043608" y="1772816"/>
            <a:ext cx="6840760" cy="355481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CSCL</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的研究</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现状</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第二阶段，随着理论研究的深入，人们更加注重学习活动设计的研究和实践应用问题</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dirty="0" smtClean="0">
                <a:solidFill>
                  <a:schemeClr val="tx1">
                    <a:lumMod val="65000"/>
                    <a:lumOff val="35000"/>
                  </a:schemeClr>
                </a:solidFill>
                <a:latin typeface="华文楷体" panose="02010600040101010101" pitchFamily="2" charset="-122"/>
                <a:ea typeface="华文楷体" panose="02010600040101010101" pitchFamily="2" charset="-122"/>
              </a:rPr>
              <a:t>如：研究</a:t>
            </a:r>
            <a:r>
              <a:rPr lang="zh-CN" altLang="en-US" dirty="0">
                <a:solidFill>
                  <a:schemeClr val="tx1">
                    <a:lumMod val="65000"/>
                    <a:lumOff val="35000"/>
                  </a:schemeClr>
                </a:solidFill>
                <a:latin typeface="华文楷体" panose="02010600040101010101" pitchFamily="2" charset="-122"/>
                <a:ea typeface="华文楷体" panose="02010600040101010101" pitchFamily="2" charset="-122"/>
              </a:rPr>
              <a:t>在线学习共同体中学习者在知识建构的网络状态和人际关系情况；协作学习中在线讨论的语义组织研究等。支撑</a:t>
            </a:r>
            <a:r>
              <a:rPr lang="en-US" altLang="zh-CN" dirty="0">
                <a:solidFill>
                  <a:schemeClr val="tx1">
                    <a:lumMod val="65000"/>
                    <a:lumOff val="35000"/>
                  </a:schemeClr>
                </a:solidFill>
                <a:latin typeface="华文楷体" panose="02010600040101010101" pitchFamily="2" charset="-122"/>
                <a:ea typeface="华文楷体" panose="02010600040101010101" pitchFamily="2" charset="-122"/>
              </a:rPr>
              <a:t>CSCL</a:t>
            </a:r>
            <a:r>
              <a:rPr lang="zh-CN" altLang="en-US" dirty="0">
                <a:solidFill>
                  <a:schemeClr val="tx1">
                    <a:lumMod val="65000"/>
                    <a:lumOff val="35000"/>
                  </a:schemeClr>
                </a:solidFill>
                <a:latin typeface="华文楷体" panose="02010600040101010101" pitchFamily="2" charset="-122"/>
                <a:ea typeface="华文楷体" panose="02010600040101010101" pitchFamily="2" charset="-122"/>
              </a:rPr>
              <a:t>教学模式下的教学与学习活动软件支撑平台</a:t>
            </a:r>
            <a:r>
              <a:rPr lang="zh-CN" altLang="en-US" dirty="0" smtClean="0">
                <a:solidFill>
                  <a:schemeClr val="tx1">
                    <a:lumMod val="65000"/>
                    <a:lumOff val="35000"/>
                  </a:schemeClr>
                </a:solidFill>
                <a:latin typeface="华文楷体" panose="02010600040101010101" pitchFamily="2" charset="-122"/>
                <a:ea typeface="华文楷体" panose="02010600040101010101" pitchFamily="2" charset="-122"/>
              </a:rPr>
              <a:t>也有了很大发展。</a:t>
            </a:r>
            <a:endPar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6730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计算机支持的合作学习</a:t>
            </a:r>
          </a:p>
        </p:txBody>
      </p:sp>
      <p:sp>
        <p:nvSpPr>
          <p:cNvPr id="8" name="TextBox 7"/>
          <p:cNvSpPr txBox="1"/>
          <p:nvPr/>
        </p:nvSpPr>
        <p:spPr>
          <a:xfrm>
            <a:off x="1043608" y="1844824"/>
            <a:ext cx="6840760" cy="364933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CSCL</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的发展</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趋势</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从历届</a:t>
            </a:r>
            <a:r>
              <a:rPr lang="en-US" altLang="zh-CN" sz="2400" dirty="0">
                <a:solidFill>
                  <a:schemeClr val="tx1">
                    <a:lumMod val="65000"/>
                    <a:lumOff val="35000"/>
                  </a:schemeClr>
                </a:solidFill>
                <a:latin typeface="华文隶书" panose="02010800040101010101" pitchFamily="2" charset="-122"/>
                <a:ea typeface="华文隶书" panose="02010800040101010101" pitchFamily="2" charset="-122"/>
              </a:rPr>
              <a:t>CSCL</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国际会议的主题发展变化来看，当前 </a:t>
            </a:r>
            <a:r>
              <a:rPr lang="en-US" altLang="zh-CN" sz="2400" dirty="0">
                <a:solidFill>
                  <a:schemeClr val="tx1">
                    <a:lumMod val="65000"/>
                    <a:lumOff val="35000"/>
                  </a:schemeClr>
                </a:solidFill>
                <a:latin typeface="华文隶书" panose="02010800040101010101" pitchFamily="2" charset="-122"/>
                <a:ea typeface="华文隶书" panose="02010800040101010101" pitchFamily="2" charset="-122"/>
              </a:rPr>
              <a:t>CSCL </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应用研究越来越强调对具体教育应用和生活实践中问题的解决，主要有以下几个方面</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000" dirty="0">
                <a:solidFill>
                  <a:schemeClr val="tx1">
                    <a:lumMod val="65000"/>
                    <a:lumOff val="35000"/>
                  </a:schemeClr>
                </a:solidFill>
                <a:latin typeface="华文楷体" panose="02010600040101010101" pitchFamily="2" charset="-122"/>
                <a:ea typeface="华文楷体" panose="02010600040101010101" pitchFamily="2" charset="-122"/>
              </a:rPr>
              <a:t>关于知识建构的</a:t>
            </a:r>
            <a:r>
              <a:rPr lang="zh-CN" altLang="en-US" sz="2000" dirty="0" smtClean="0">
                <a:solidFill>
                  <a:schemeClr val="tx1">
                    <a:lumMod val="65000"/>
                    <a:lumOff val="35000"/>
                  </a:schemeClr>
                </a:solidFill>
                <a:latin typeface="华文楷体" panose="02010600040101010101" pitchFamily="2" charset="-122"/>
                <a:ea typeface="华文楷体" panose="02010600040101010101" pitchFamily="2" charset="-122"/>
              </a:rPr>
              <a:t>研究</a:t>
            </a:r>
            <a:endParaRPr lang="en-US" altLang="zh-CN" sz="2000" dirty="0" smtClean="0">
              <a:solidFill>
                <a:schemeClr val="tx1">
                  <a:lumMod val="65000"/>
                  <a:lumOff val="35000"/>
                </a:schemeClr>
              </a:solidFill>
              <a:latin typeface="华文楷体" panose="02010600040101010101" pitchFamily="2" charset="-122"/>
              <a:ea typeface="华文楷体" panose="02010600040101010101" pitchFamily="2" charset="-122"/>
            </a:endParaRPr>
          </a:p>
          <a:p>
            <a:pPr marL="742950" lvl="1" indent="-285750">
              <a:lnSpc>
                <a:spcPct val="150000"/>
              </a:lnSpc>
              <a:buFont typeface="Wingdings" panose="05000000000000000000" pitchFamily="2" charset="2"/>
              <a:buChar char="Ø"/>
            </a:pPr>
            <a:r>
              <a:rPr lang="zh-CN" altLang="en-US" sz="2000" dirty="0">
                <a:solidFill>
                  <a:schemeClr val="tx1">
                    <a:lumMod val="65000"/>
                    <a:lumOff val="35000"/>
                  </a:schemeClr>
                </a:solidFill>
                <a:latin typeface="华文楷体" panose="02010600040101010101" pitchFamily="2" charset="-122"/>
                <a:ea typeface="华文楷体" panose="02010600040101010101" pitchFamily="2" charset="-122"/>
              </a:rPr>
              <a:t>关于协作学习的</a:t>
            </a:r>
            <a:r>
              <a:rPr lang="zh-CN" altLang="en-US" sz="2000" dirty="0" smtClean="0">
                <a:solidFill>
                  <a:schemeClr val="tx1">
                    <a:lumMod val="65000"/>
                    <a:lumOff val="35000"/>
                  </a:schemeClr>
                </a:solidFill>
                <a:latin typeface="华文楷体" panose="02010600040101010101" pitchFamily="2" charset="-122"/>
                <a:ea typeface="华文楷体" panose="02010600040101010101" pitchFamily="2" charset="-122"/>
              </a:rPr>
              <a:t>研究</a:t>
            </a:r>
            <a:endParaRPr lang="en-US" altLang="zh-CN" sz="2000" dirty="0" smtClean="0">
              <a:solidFill>
                <a:schemeClr val="tx1">
                  <a:lumMod val="65000"/>
                  <a:lumOff val="35000"/>
                </a:schemeClr>
              </a:solidFill>
              <a:latin typeface="华文楷体" panose="02010600040101010101" pitchFamily="2" charset="-122"/>
              <a:ea typeface="华文楷体" panose="02010600040101010101" pitchFamily="2" charset="-122"/>
            </a:endParaRPr>
          </a:p>
          <a:p>
            <a:pPr marL="742950" lvl="1" indent="-285750">
              <a:lnSpc>
                <a:spcPct val="150000"/>
              </a:lnSpc>
              <a:buFont typeface="Wingdings" panose="05000000000000000000" pitchFamily="2" charset="2"/>
              <a:buChar char="Ø"/>
            </a:pPr>
            <a:r>
              <a:rPr lang="zh-CN" altLang="en-US" sz="2000" dirty="0">
                <a:solidFill>
                  <a:schemeClr val="tx1">
                    <a:lumMod val="65000"/>
                    <a:lumOff val="35000"/>
                  </a:schemeClr>
                </a:solidFill>
                <a:latin typeface="华文楷体" panose="02010600040101010101" pitchFamily="2" charset="-122"/>
                <a:ea typeface="华文楷体" panose="02010600040101010101" pitchFamily="2" charset="-122"/>
              </a:rPr>
              <a:t>结构化交互及共享工作空间的研究</a:t>
            </a:r>
            <a:endParaRPr lang="zh-CN" altLang="en-US" sz="2000" dirty="0" smtClean="0">
              <a:solidFill>
                <a:schemeClr val="tx1">
                  <a:lumMod val="65000"/>
                  <a:lumOff val="35000"/>
                </a:schemeClr>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14721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5281534"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合作学习与技术支持的教学</a:t>
            </a:r>
          </a:p>
        </p:txBody>
      </p:sp>
      <p:sp>
        <p:nvSpPr>
          <p:cNvPr id="8" name="TextBox 7"/>
          <p:cNvSpPr txBox="1"/>
          <p:nvPr/>
        </p:nvSpPr>
        <p:spPr>
          <a:xfrm>
            <a:off x="1043608" y="1844824"/>
            <a:ext cx="6840760" cy="360098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合作与技术的两种结合形式</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围绕计算机的互动</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000" dirty="0" smtClean="0">
                <a:solidFill>
                  <a:schemeClr val="tx1">
                    <a:lumMod val="65000"/>
                    <a:lumOff val="35000"/>
                  </a:schemeClr>
                </a:solidFill>
                <a:latin typeface="华文隶书" panose="02010800040101010101" pitchFamily="2" charset="-122"/>
                <a:ea typeface="华文隶书" panose="02010800040101010101" pitchFamily="2" charset="-122"/>
              </a:rPr>
              <a:t>如通过给学生一个共享的参考资料的要点来推进面对面的合作</a:t>
            </a:r>
            <a:endParaRPr lang="en-US" altLang="zh-CN" sz="20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通过计算机的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互动</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000" dirty="0" smtClean="0">
                <a:solidFill>
                  <a:schemeClr val="tx1">
                    <a:lumMod val="65000"/>
                    <a:lumOff val="35000"/>
                  </a:schemeClr>
                </a:solidFill>
                <a:latin typeface="华文隶书" panose="02010800040101010101" pitchFamily="2" charset="-122"/>
                <a:ea typeface="华文隶书" panose="02010800040101010101" pitchFamily="2" charset="-122"/>
              </a:rPr>
              <a:t>如电子信箱、聊天室、</a:t>
            </a:r>
            <a:r>
              <a:rPr lang="en-US" altLang="zh-CN" sz="2000" dirty="0" smtClean="0">
                <a:solidFill>
                  <a:schemeClr val="tx1">
                    <a:lumMod val="65000"/>
                    <a:lumOff val="35000"/>
                  </a:schemeClr>
                </a:solidFill>
                <a:latin typeface="华文隶书" panose="02010800040101010101" pitchFamily="2" charset="-122"/>
                <a:ea typeface="华文隶书" panose="02010800040101010101" pitchFamily="2" charset="-122"/>
              </a:rPr>
              <a:t>BBS</a:t>
            </a:r>
            <a:r>
              <a:rPr lang="zh-CN" altLang="en-US" sz="2000" dirty="0" smtClean="0">
                <a:solidFill>
                  <a:schemeClr val="tx1">
                    <a:lumMod val="65000"/>
                    <a:lumOff val="35000"/>
                  </a:schemeClr>
                </a:solidFill>
                <a:latin typeface="华文隶书" panose="02010800040101010101" pitchFamily="2" charset="-122"/>
                <a:ea typeface="华文隶书" panose="02010800040101010101" pitchFamily="2" charset="-122"/>
              </a:rPr>
              <a:t>、会议系统、网页、博客和专门的群件。</a:t>
            </a:r>
            <a:endParaRPr lang="zh-CN" altLang="en-US" sz="2000" dirty="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298907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5281534"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合作学习与技术支持的教学</a:t>
            </a:r>
          </a:p>
        </p:txBody>
      </p:sp>
      <p:sp>
        <p:nvSpPr>
          <p:cNvPr id="8" name="TextBox 7"/>
          <p:cNvSpPr txBox="1"/>
          <p:nvPr/>
        </p:nvSpPr>
        <p:spPr>
          <a:xfrm>
            <a:off x="1043608" y="1844824"/>
            <a:ext cx="6840760"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计算机如何辅助合作学习</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重用到合作学习中的单用户</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程序</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开发促进合作的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程序</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通过</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计算机进行</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合作</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与计算机的合作</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成本效应</a:t>
            </a:r>
            <a:endPar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16566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5857598"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计算机支持的合作学习的前景</a:t>
            </a:r>
          </a:p>
        </p:txBody>
      </p:sp>
      <p:sp>
        <p:nvSpPr>
          <p:cNvPr id="8" name="TextBox 7"/>
          <p:cNvSpPr txBox="1"/>
          <p:nvPr/>
        </p:nvSpPr>
        <p:spPr>
          <a:xfrm>
            <a:off x="971600" y="1844824"/>
            <a:ext cx="7344370"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CSCL</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面临的问题</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教师</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的参与度</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问题</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协作学习实现效果的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问题</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资源管理的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问题</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可能会</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增加教育产出的不</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平等性</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需要更多的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研究和实践来解决在</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实际教学过程中的合作学习和学习技术的整合与规范化问题。</a:t>
            </a:r>
          </a:p>
        </p:txBody>
      </p:sp>
    </p:spTree>
    <p:extLst>
      <p:ext uri="{BB962C8B-B14F-4D97-AF65-F5344CB8AC3E}">
        <p14:creationId xmlns:p14="http://schemas.microsoft.com/office/powerpoint/2010/main" val="25181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5857598"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小结</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43608" y="1844824"/>
            <a:ext cx="6984776"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大量研究证明，技术支持的合作学习能够促进学生学习成就、改善学生态度、促进学生健康发展、与小组成员建立积极的人际关系。</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合作学习与技术支持的教学二者优势互补。技术用得越多，越有必要进行合作学习。</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合作和技术的结合，很可能要改变课程的传播模式、教学方式以及教室和学校生活的本质。</a:t>
            </a:r>
            <a:endPar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2512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5857598"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小结</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043608" y="1844824"/>
            <a:ext cx="6984776"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运用技术进行合作学习的例子</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rPr>
              <a:t>Moodle</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平台</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课</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廊</a:t>
            </a:r>
            <a:r>
              <a:rPr lang="en-US" altLang="zh-CN" sz="2400" dirty="0">
                <a:solidFill>
                  <a:schemeClr val="tx1">
                    <a:lumMod val="65000"/>
                    <a:lumOff val="35000"/>
                  </a:schemeClr>
                </a:solidFill>
                <a:latin typeface="华文隶书" panose="02010800040101010101" pitchFamily="2" charset="-122"/>
                <a:ea typeface="华文隶书" panose="02010800040101010101" pitchFamily="2" charset="-122"/>
              </a:rPr>
              <a:t>LMS</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a:t>
            </a:r>
            <a:r>
              <a:rPr lang="en-US" altLang="zh-CN" sz="2400" dirty="0">
                <a:solidFill>
                  <a:schemeClr val="tx1">
                    <a:lumMod val="65000"/>
                    <a:lumOff val="35000"/>
                  </a:schemeClr>
                </a:solidFill>
                <a:latin typeface="华文隶书" panose="02010800040101010101" pitchFamily="2" charset="-122"/>
                <a:ea typeface="华文隶书" panose="02010800040101010101" pitchFamily="2" charset="-122"/>
              </a:rPr>
              <a:t>Learning Management System</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）学习</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管理系统</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rPr>
              <a:t>Sakai</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：一</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个自由、开源的在线协作和学习</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环境</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互动桌面技术</a:t>
            </a:r>
          </a:p>
        </p:txBody>
      </p:sp>
    </p:spTree>
    <p:extLst>
      <p:ext uri="{BB962C8B-B14F-4D97-AF65-F5344CB8AC3E}">
        <p14:creationId xmlns:p14="http://schemas.microsoft.com/office/powerpoint/2010/main" val="21850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99592" y="531303"/>
            <a:ext cx="3752205" cy="707886"/>
          </a:xfrm>
          <a:prstGeom prst="rect">
            <a:avLst/>
          </a:prstGeom>
          <a:noFill/>
        </p:spPr>
        <p:txBody>
          <a:bodyPr wrap="square" rtlCol="0">
            <a:spAutoFit/>
          </a:bodyPr>
          <a:lstStyle/>
          <a:p>
            <a:r>
              <a:rPr lang="zh-CN" altLang="en-US" sz="4000" b="1" dirty="0" smtClean="0">
                <a:latin typeface="微软雅黑" panose="020B0503020204020204" pitchFamily="34" charset="-122"/>
                <a:ea typeface="微软雅黑" panose="020B0503020204020204" pitchFamily="34" charset="-122"/>
              </a:rPr>
              <a:t>目录</a:t>
            </a:r>
            <a:endParaRPr lang="zh-CN" altLang="en-US" sz="4000" b="1" dirty="0">
              <a:latin typeface="微软雅黑" panose="020B0503020204020204" pitchFamily="34" charset="-122"/>
              <a:ea typeface="微软雅黑" panose="020B0503020204020204" pitchFamily="34" charset="-122"/>
            </a:endParaRPr>
          </a:p>
        </p:txBody>
      </p:sp>
      <p:sp>
        <p:nvSpPr>
          <p:cNvPr id="8" name="矩形 7"/>
          <p:cNvSpPr/>
          <p:nvPr/>
        </p:nvSpPr>
        <p:spPr bwMode="auto">
          <a:xfrm>
            <a:off x="1396821" y="1844824"/>
            <a:ext cx="4104456" cy="576064"/>
          </a:xfrm>
          <a:prstGeom prst="rect">
            <a:avLst/>
          </a:prstGeom>
          <a:solidFill>
            <a:srgbClr val="92D050">
              <a:alpha val="7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仿宋" panose="02010609060101010101" pitchFamily="49" charset="-122"/>
              <a:ea typeface="仿宋" panose="02010609060101010101" pitchFamily="49" charset="-122"/>
            </a:endParaRPr>
          </a:p>
        </p:txBody>
      </p:sp>
      <p:sp>
        <p:nvSpPr>
          <p:cNvPr id="9" name="矩形 8"/>
          <p:cNvSpPr/>
          <p:nvPr/>
        </p:nvSpPr>
        <p:spPr bwMode="auto">
          <a:xfrm>
            <a:off x="1907704" y="2564904"/>
            <a:ext cx="4104456" cy="576064"/>
          </a:xfrm>
          <a:prstGeom prst="rect">
            <a:avLst/>
          </a:prstGeom>
          <a:solidFill>
            <a:srgbClr val="92D050">
              <a:alpha val="7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10" name="矩形 9"/>
          <p:cNvSpPr/>
          <p:nvPr/>
        </p:nvSpPr>
        <p:spPr bwMode="auto">
          <a:xfrm>
            <a:off x="2320381" y="3314772"/>
            <a:ext cx="4104456" cy="576064"/>
          </a:xfrm>
          <a:prstGeom prst="rect">
            <a:avLst/>
          </a:prstGeom>
          <a:solidFill>
            <a:srgbClr val="92D050">
              <a:alpha val="7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11" name="矩形 10"/>
          <p:cNvSpPr/>
          <p:nvPr/>
        </p:nvSpPr>
        <p:spPr bwMode="auto">
          <a:xfrm>
            <a:off x="2699792" y="4077072"/>
            <a:ext cx="4104456" cy="576064"/>
          </a:xfrm>
          <a:prstGeom prst="rect">
            <a:avLst/>
          </a:prstGeom>
          <a:solidFill>
            <a:srgbClr val="92D050">
              <a:alpha val="7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12" name="矩形 11"/>
          <p:cNvSpPr/>
          <p:nvPr/>
        </p:nvSpPr>
        <p:spPr bwMode="auto">
          <a:xfrm>
            <a:off x="3131840" y="4869160"/>
            <a:ext cx="4104456" cy="576064"/>
          </a:xfrm>
          <a:prstGeom prst="rect">
            <a:avLst/>
          </a:prstGeom>
          <a:solidFill>
            <a:srgbClr val="92D050">
              <a:alpha val="7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13" name="矩形 12"/>
          <p:cNvSpPr/>
          <p:nvPr/>
        </p:nvSpPr>
        <p:spPr bwMode="auto">
          <a:xfrm>
            <a:off x="3491880" y="5661248"/>
            <a:ext cx="4104456" cy="576064"/>
          </a:xfrm>
          <a:prstGeom prst="rect">
            <a:avLst/>
          </a:prstGeom>
          <a:solidFill>
            <a:srgbClr val="92D050">
              <a:alpha val="7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14" name="TextBox 13"/>
          <p:cNvSpPr txBox="1"/>
          <p:nvPr/>
        </p:nvSpPr>
        <p:spPr>
          <a:xfrm>
            <a:off x="1835696" y="1916832"/>
            <a:ext cx="38884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课堂中的技术</a:t>
            </a:r>
            <a:r>
              <a:rPr lang="zh-CN" altLang="en-US" sz="2400" b="1" dirty="0" smtClean="0">
                <a:latin typeface="微软雅黑" panose="020B0503020204020204" pitchFamily="34" charset="-122"/>
                <a:ea typeface="微软雅黑" panose="020B0503020204020204" pitchFamily="34" charset="-122"/>
              </a:rPr>
              <a:t>发展</a:t>
            </a:r>
            <a:endParaRPr lang="zh-CN" altLang="en-US" sz="2400" b="1"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083829" y="2622103"/>
            <a:ext cx="3928331"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合作学习的本质</a:t>
            </a:r>
            <a:endParaRPr lang="zh-CN" altLang="en-US" sz="2400" b="1" dirty="0">
              <a:latin typeface="微软雅黑" panose="020B0503020204020204" pitchFamily="34" charset="-122"/>
              <a:ea typeface="微软雅黑" panose="020B0503020204020204" pitchFamily="34" charset="-122"/>
            </a:endParaRPr>
          </a:p>
        </p:txBody>
      </p:sp>
      <p:sp>
        <p:nvSpPr>
          <p:cNvPr id="16" name="TextBox 15"/>
          <p:cNvSpPr txBox="1"/>
          <p:nvPr/>
        </p:nvSpPr>
        <p:spPr>
          <a:xfrm>
            <a:off x="2551881" y="3371971"/>
            <a:ext cx="3872956"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合作学习的理论</a:t>
            </a:r>
            <a:r>
              <a:rPr lang="zh-CN" altLang="en-US" sz="2400" b="1" dirty="0" smtClean="0">
                <a:latin typeface="微软雅黑" panose="020B0503020204020204" pitchFamily="34" charset="-122"/>
                <a:ea typeface="微软雅黑" panose="020B0503020204020204" pitchFamily="34" charset="-122"/>
              </a:rPr>
              <a:t>基础    </a:t>
            </a:r>
            <a:endParaRPr lang="zh-CN" altLang="en-US" sz="2400" b="1" dirty="0">
              <a:latin typeface="微软雅黑" panose="020B0503020204020204" pitchFamily="34" charset="-122"/>
              <a:ea typeface="微软雅黑" panose="020B0503020204020204" pitchFamily="34" charset="-122"/>
            </a:endParaRPr>
          </a:p>
        </p:txBody>
      </p:sp>
      <p:sp>
        <p:nvSpPr>
          <p:cNvPr id="17" name="TextBox 16"/>
          <p:cNvSpPr txBox="1"/>
          <p:nvPr/>
        </p:nvSpPr>
        <p:spPr>
          <a:xfrm>
            <a:off x="2964557" y="4134271"/>
            <a:ext cx="3839691"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计算机支持的合作学习</a:t>
            </a:r>
            <a:endParaRPr lang="zh-CN" altLang="en-US" sz="2400" b="1" dirty="0">
              <a:latin typeface="微软雅黑" panose="020B0503020204020204" pitchFamily="34" charset="-122"/>
              <a:ea typeface="微软雅黑" panose="020B0503020204020204" pitchFamily="34" charset="-122"/>
            </a:endParaRPr>
          </a:p>
        </p:txBody>
      </p:sp>
      <p:sp>
        <p:nvSpPr>
          <p:cNvPr id="18" name="TextBox 17"/>
          <p:cNvSpPr txBox="1"/>
          <p:nvPr/>
        </p:nvSpPr>
        <p:spPr>
          <a:xfrm>
            <a:off x="3343969" y="4926359"/>
            <a:ext cx="4468391"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合作学习与技术支持的教学</a:t>
            </a:r>
          </a:p>
        </p:txBody>
      </p:sp>
      <p:sp>
        <p:nvSpPr>
          <p:cNvPr id="19" name="TextBox 18"/>
          <p:cNvSpPr txBox="1"/>
          <p:nvPr/>
        </p:nvSpPr>
        <p:spPr>
          <a:xfrm>
            <a:off x="3491880" y="5718447"/>
            <a:ext cx="489609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计算机支持的合作学习的前景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课堂中的技术发展</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573102" y="2180982"/>
            <a:ext cx="5997796"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个别化假设：教学应根据学生的个人才能、学习风格、个人特征、动机和需求进行</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因材施教</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技术与合作学习的结合</a:t>
            </a:r>
            <a:endPar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16824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合作学习的本质</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259632" y="1893257"/>
            <a:ext cx="5997796" cy="6001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合作学习与协作学习</a:t>
            </a:r>
          </a:p>
        </p:txBody>
      </p:sp>
      <p:pic>
        <p:nvPicPr>
          <p:cNvPr id="9" name="图片 8"/>
          <p:cNvPicPr/>
          <p:nvPr/>
        </p:nvPicPr>
        <p:blipFill rotWithShape="1">
          <a:blip r:embed="rId2"/>
          <a:srcRect l="11807" t="14148" r="7243" b="13809"/>
          <a:stretch/>
        </p:blipFill>
        <p:spPr bwMode="auto">
          <a:xfrm>
            <a:off x="971600" y="2493421"/>
            <a:ext cx="7214457" cy="3743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35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smtClean="0">
                <a:solidFill>
                  <a:srgbClr val="0070C0"/>
                </a:solidFill>
                <a:latin typeface="微软雅黑" panose="020B0503020204020204" pitchFamily="34" charset="-122"/>
                <a:ea typeface="微软雅黑" panose="020B0503020204020204" pitchFamily="34" charset="-122"/>
              </a:rPr>
              <a:t>合作学习的本质</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259632" y="1893257"/>
            <a:ext cx="6696744"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合作学习的</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类型</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正式</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合作学习</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：学习</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目标</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，一定</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课时的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学习，完成</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指定的学习任务和作业。</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非正式</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的合作学习</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：短期</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的临时小组</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基于</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合作的小组：长期的、由异质成员组成的固定的合作学习小组</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建设性争论：通过争论而达成</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一致观点</a:t>
            </a:r>
            <a:endPar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15689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合作学习的理论基础</a:t>
            </a:r>
          </a:p>
        </p:txBody>
      </p:sp>
      <p:sp>
        <p:nvSpPr>
          <p:cNvPr id="8" name="TextBox 7"/>
          <p:cNvSpPr txBox="1"/>
          <p:nvPr/>
        </p:nvSpPr>
        <p:spPr>
          <a:xfrm>
            <a:off x="1259632" y="1844824"/>
            <a:ext cx="5997796"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合作学习的理论流派</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认知发展：在合作中会产生认知冲突导致的不平衡</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行为主义：着眼于小组强化和奖励对学习的作用</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人本主义：</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培养</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全方位人格</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建构主义</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800100" lvl="1" indent="-342900">
              <a:lnSpc>
                <a:spcPct val="150000"/>
              </a:lnSpc>
              <a:buFont typeface="Arial" panose="020B0604020202020204" pitchFamily="34" charset="0"/>
              <a:buChar char="•"/>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社会互赖理论</a:t>
            </a:r>
            <a:endPar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28887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合作学习的理论基础</a:t>
            </a:r>
          </a:p>
        </p:txBody>
      </p:sp>
      <p:sp>
        <p:nvSpPr>
          <p:cNvPr id="8" name="TextBox 7"/>
          <p:cNvSpPr txBox="1"/>
          <p:nvPr/>
        </p:nvSpPr>
        <p:spPr>
          <a:xfrm>
            <a:off x="1259632" y="1893257"/>
            <a:ext cx="6840760"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合作的基本要素</a:t>
            </a:r>
          </a:p>
          <a:p>
            <a:pPr marL="800100" lvl="1" indent="-342900">
              <a:lnSpc>
                <a:spcPct val="150000"/>
              </a:lnSpc>
              <a:buFont typeface="Arial" panose="020B0604020202020204" pitchFamily="34" charset="0"/>
              <a:buChar char="•"/>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积极的相互依赖性</a:t>
            </a:r>
            <a:r>
              <a:rPr lang="pt-BR" altLang="zh-CN" sz="2400" dirty="0">
                <a:solidFill>
                  <a:schemeClr val="tx1">
                    <a:lumMod val="65000"/>
                    <a:lumOff val="35000"/>
                  </a:schemeClr>
                </a:solidFill>
                <a:ea typeface="华文隶书" panose="02010800040101010101" pitchFamily="2" charset="-122"/>
                <a:cs typeface="Arial" panose="020B0604020202020204" pitchFamily="34" charset="0"/>
              </a:rPr>
              <a:t>( </a:t>
            </a:r>
            <a:r>
              <a:rPr lang="pt-BR" altLang="zh-CN" sz="2000" dirty="0" smtClean="0">
                <a:solidFill>
                  <a:schemeClr val="tx1">
                    <a:lumMod val="65000"/>
                    <a:lumOff val="35000"/>
                  </a:schemeClr>
                </a:solidFill>
                <a:ea typeface="华文隶书" panose="02010800040101010101" pitchFamily="2" charset="-122"/>
                <a:cs typeface="Arial" panose="020B0604020202020204" pitchFamily="34" charset="0"/>
              </a:rPr>
              <a:t>Positive Interdependence</a:t>
            </a:r>
            <a:r>
              <a:rPr lang="pt-BR" altLang="zh-CN" sz="2400" dirty="0" smtClean="0">
                <a:solidFill>
                  <a:schemeClr val="tx1">
                    <a:lumMod val="65000"/>
                    <a:lumOff val="35000"/>
                  </a:schemeClr>
                </a:solidFill>
                <a:ea typeface="华文隶书" panose="02010800040101010101" pitchFamily="2" charset="-122"/>
                <a:cs typeface="Arial" panose="020B0604020202020204" pitchFamily="34" charset="0"/>
              </a:rPr>
              <a:t>) </a:t>
            </a:r>
            <a:endParaRPr lang="en-US" altLang="zh-CN" sz="2400" dirty="0">
              <a:solidFill>
                <a:schemeClr val="tx1">
                  <a:lumMod val="65000"/>
                  <a:lumOff val="35000"/>
                </a:schemeClr>
              </a:solidFill>
              <a:ea typeface="华文隶书" panose="02010800040101010101" pitchFamily="2" charset="-122"/>
              <a:cs typeface="Arial" panose="020B0604020202020204" pitchFamily="34" charset="0"/>
            </a:endParaRPr>
          </a:p>
          <a:p>
            <a:pPr marL="800100" lvl="1" indent="-342900">
              <a:lnSpc>
                <a:spcPct val="150000"/>
              </a:lnSpc>
              <a:buFont typeface="Arial" panose="020B0604020202020204" pitchFamily="34" charset="0"/>
              <a:buChar char="•"/>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个体责任</a:t>
            </a:r>
            <a:r>
              <a:rPr lang="pt-BR" altLang="zh-CN" sz="2000" dirty="0">
                <a:solidFill>
                  <a:schemeClr val="tx1">
                    <a:lumMod val="65000"/>
                    <a:lumOff val="35000"/>
                  </a:schemeClr>
                </a:solidFill>
                <a:ea typeface="华文隶书" panose="02010800040101010101" pitchFamily="2" charset="-122"/>
                <a:cs typeface="Arial" panose="020B0604020202020204" pitchFamily="34" charset="0"/>
              </a:rPr>
              <a:t>( </a:t>
            </a:r>
            <a:r>
              <a:rPr lang="pt-BR" altLang="zh-CN" sz="2000" dirty="0" smtClean="0">
                <a:solidFill>
                  <a:schemeClr val="tx1">
                    <a:lumMod val="65000"/>
                    <a:lumOff val="35000"/>
                  </a:schemeClr>
                </a:solidFill>
                <a:ea typeface="华文隶书" panose="02010800040101010101" pitchFamily="2" charset="-122"/>
                <a:cs typeface="Arial" panose="020B0604020202020204" pitchFamily="34" charset="0"/>
              </a:rPr>
              <a:t>Individual Accountability </a:t>
            </a:r>
            <a:r>
              <a:rPr lang="pt-BR" altLang="zh-CN" sz="2000" dirty="0">
                <a:solidFill>
                  <a:schemeClr val="tx1">
                    <a:lumMod val="65000"/>
                    <a:lumOff val="35000"/>
                  </a:schemeClr>
                </a:solidFill>
                <a:ea typeface="华文隶书" panose="02010800040101010101" pitchFamily="2" charset="-122"/>
                <a:cs typeface="Arial" panose="020B0604020202020204" pitchFamily="34" charset="0"/>
              </a:rPr>
              <a:t>) </a:t>
            </a:r>
            <a:endParaRPr lang="en-US" altLang="zh-CN" sz="2000" dirty="0">
              <a:solidFill>
                <a:schemeClr val="tx1">
                  <a:lumMod val="65000"/>
                  <a:lumOff val="35000"/>
                </a:schemeClr>
              </a:solidFill>
              <a:ea typeface="华文隶书" panose="02010800040101010101" pitchFamily="2" charset="-122"/>
              <a:cs typeface="Arial" panose="020B0604020202020204" pitchFamily="34" charset="0"/>
            </a:endParaRPr>
          </a:p>
          <a:p>
            <a:pPr marL="800100" lvl="1" indent="-342900">
              <a:lnSpc>
                <a:spcPct val="150000"/>
              </a:lnSpc>
              <a:buFont typeface="Arial" panose="020B0604020202020204" pitchFamily="34" charset="0"/>
              <a:buChar char="•"/>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协作组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进程</a:t>
            </a:r>
            <a:r>
              <a:rPr lang="pt-BR" altLang="zh-CN" sz="2000" dirty="0">
                <a:solidFill>
                  <a:schemeClr val="tx1">
                    <a:lumMod val="65000"/>
                    <a:lumOff val="35000"/>
                  </a:schemeClr>
                </a:solidFill>
                <a:ea typeface="华文隶书" panose="02010800040101010101" pitchFamily="2" charset="-122"/>
                <a:cs typeface="Arial" panose="020B0604020202020204" pitchFamily="34" charset="0"/>
              </a:rPr>
              <a:t>( </a:t>
            </a:r>
            <a:r>
              <a:rPr lang="pt-BR" altLang="zh-CN" sz="2000" dirty="0" smtClean="0">
                <a:solidFill>
                  <a:schemeClr val="tx1">
                    <a:lumMod val="65000"/>
                    <a:lumOff val="35000"/>
                  </a:schemeClr>
                </a:solidFill>
                <a:ea typeface="华文隶书" panose="02010800040101010101" pitchFamily="2" charset="-122"/>
                <a:cs typeface="Arial" panose="020B0604020202020204" pitchFamily="34" charset="0"/>
              </a:rPr>
              <a:t>Group Processing </a:t>
            </a:r>
            <a:r>
              <a:rPr lang="pt-BR" altLang="zh-CN" sz="2000" dirty="0">
                <a:solidFill>
                  <a:schemeClr val="tx1">
                    <a:lumMod val="65000"/>
                    <a:lumOff val="35000"/>
                  </a:schemeClr>
                </a:solidFill>
                <a:ea typeface="华文隶书" panose="02010800040101010101" pitchFamily="2" charset="-122"/>
                <a:cs typeface="Arial" panose="020B0604020202020204" pitchFamily="34" charset="0"/>
              </a:rPr>
              <a:t>)</a:t>
            </a:r>
          </a:p>
          <a:p>
            <a:pPr marL="800100" lvl="1" indent="-342900">
              <a:lnSpc>
                <a:spcPct val="150000"/>
              </a:lnSpc>
              <a:buFont typeface="Arial" panose="020B0604020202020204" pitchFamily="34" charset="0"/>
              <a:buChar char="•"/>
            </a:pPr>
            <a:r>
              <a:rPr lang="zh-CN" altLang="pt-BR" sz="2400" dirty="0">
                <a:solidFill>
                  <a:schemeClr val="tx1">
                    <a:lumMod val="65000"/>
                    <a:lumOff val="35000"/>
                  </a:schemeClr>
                </a:solidFill>
                <a:latin typeface="Cordia New" panose="020B0304020202020204" pitchFamily="34" charset="-34"/>
                <a:ea typeface="华文隶书" panose="02010800040101010101" pitchFamily="2" charset="-122"/>
                <a:cs typeface="Cordia New" panose="020B0304020202020204" pitchFamily="34" charset="-34"/>
              </a:rPr>
              <a:t>社交技能</a:t>
            </a:r>
            <a:r>
              <a:rPr lang="pt-BR" altLang="zh-CN" sz="2000" dirty="0">
                <a:solidFill>
                  <a:schemeClr val="tx1">
                    <a:lumMod val="65000"/>
                    <a:lumOff val="35000"/>
                  </a:schemeClr>
                </a:solidFill>
                <a:ea typeface="华文隶书" panose="02010800040101010101" pitchFamily="2" charset="-122"/>
                <a:cs typeface="Arial" panose="020B0604020202020204" pitchFamily="34" charset="0"/>
              </a:rPr>
              <a:t>( </a:t>
            </a:r>
            <a:r>
              <a:rPr lang="pt-BR" altLang="zh-CN" sz="2000" dirty="0" smtClean="0">
                <a:solidFill>
                  <a:schemeClr val="tx1">
                    <a:lumMod val="65000"/>
                    <a:lumOff val="35000"/>
                  </a:schemeClr>
                </a:solidFill>
                <a:ea typeface="华文隶书" panose="02010800040101010101" pitchFamily="2" charset="-122"/>
                <a:cs typeface="Arial" panose="020B0604020202020204" pitchFamily="34" charset="0"/>
              </a:rPr>
              <a:t>Social Skills </a:t>
            </a:r>
            <a:r>
              <a:rPr lang="pt-BR" altLang="zh-CN" sz="2000" dirty="0">
                <a:solidFill>
                  <a:schemeClr val="tx1">
                    <a:lumMod val="65000"/>
                    <a:lumOff val="35000"/>
                  </a:schemeClr>
                </a:solidFill>
                <a:ea typeface="华文隶书" panose="02010800040101010101" pitchFamily="2" charset="-122"/>
                <a:cs typeface="Arial" panose="020B0604020202020204" pitchFamily="34" charset="0"/>
              </a:rPr>
              <a:t>)</a:t>
            </a:r>
          </a:p>
          <a:p>
            <a:pPr marL="800100" lvl="1" indent="-342900">
              <a:lnSpc>
                <a:spcPct val="150000"/>
              </a:lnSpc>
              <a:buFont typeface="Arial" panose="020B0604020202020204" pitchFamily="34" charset="0"/>
              <a:buChar char="•"/>
            </a:pPr>
            <a:r>
              <a:rPr lang="zh-CN" altLang="en-US" sz="2400" dirty="0">
                <a:solidFill>
                  <a:schemeClr val="tx1">
                    <a:lumMod val="65000"/>
                    <a:lumOff val="35000"/>
                  </a:schemeClr>
                </a:solidFill>
                <a:latin typeface="Cordia New" panose="020B0304020202020204" pitchFamily="34" charset="-34"/>
                <a:ea typeface="华文隶书" panose="02010800040101010101" pitchFamily="2" charset="-122"/>
                <a:cs typeface="Cordia New" panose="020B0304020202020204" pitchFamily="34" charset="-34"/>
              </a:rPr>
              <a:t>面对面交互</a:t>
            </a:r>
            <a:r>
              <a:rPr lang="en-US" altLang="zh-CN" sz="2000" dirty="0">
                <a:solidFill>
                  <a:schemeClr val="tx1">
                    <a:lumMod val="65000"/>
                    <a:lumOff val="35000"/>
                  </a:schemeClr>
                </a:solidFill>
                <a:ea typeface="华文隶书" panose="02010800040101010101" pitchFamily="2" charset="-122"/>
                <a:cs typeface="Arial" panose="020B0604020202020204" pitchFamily="34" charset="0"/>
              </a:rPr>
              <a:t>(</a:t>
            </a:r>
            <a:r>
              <a:rPr lang="en-US" altLang="zh-CN" sz="2000" dirty="0" smtClean="0">
                <a:solidFill>
                  <a:schemeClr val="tx1">
                    <a:lumMod val="65000"/>
                    <a:lumOff val="35000"/>
                  </a:schemeClr>
                </a:solidFill>
                <a:ea typeface="华文隶书" panose="02010800040101010101" pitchFamily="2" charset="-122"/>
                <a:cs typeface="Arial" panose="020B0604020202020204" pitchFamily="34" charset="0"/>
              </a:rPr>
              <a:t>Face to Face Interaction </a:t>
            </a:r>
            <a:r>
              <a:rPr lang="en-US" altLang="zh-CN" sz="2000" dirty="0">
                <a:solidFill>
                  <a:schemeClr val="tx1">
                    <a:lumMod val="65000"/>
                    <a:lumOff val="35000"/>
                  </a:schemeClr>
                </a:solidFill>
                <a:ea typeface="华文隶书" panose="02010800040101010101" pitchFamily="2" charset="-122"/>
                <a:cs typeface="Arial" panose="020B0604020202020204" pitchFamily="34" charset="0"/>
              </a:rPr>
              <a:t>)</a:t>
            </a:r>
            <a:endParaRPr lang="zh-CN" altLang="en-US" sz="2000" dirty="0">
              <a:solidFill>
                <a:schemeClr val="tx1">
                  <a:lumMod val="65000"/>
                  <a:lumOff val="35000"/>
                </a:schemeClr>
              </a:solidFill>
              <a:ea typeface="华文隶书" panose="02010800040101010101" pitchFamily="2" charset="-122"/>
              <a:cs typeface="Arial" panose="020B0604020202020204" pitchFamily="34" charset="0"/>
            </a:endParaRPr>
          </a:p>
        </p:txBody>
      </p:sp>
    </p:spTree>
    <p:extLst>
      <p:ext uri="{BB962C8B-B14F-4D97-AF65-F5344CB8AC3E}">
        <p14:creationId xmlns:p14="http://schemas.microsoft.com/office/powerpoint/2010/main" val="41363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计算机支持的合作学习</a:t>
            </a:r>
          </a:p>
        </p:txBody>
      </p:sp>
      <p:sp>
        <p:nvSpPr>
          <p:cNvPr id="8" name="TextBox 7"/>
          <p:cNvSpPr txBox="1"/>
          <p:nvPr/>
        </p:nvSpPr>
        <p:spPr>
          <a:xfrm>
            <a:off x="1259632" y="1893257"/>
            <a:ext cx="6840760"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计算机支持的协作学习（</a:t>
            </a:r>
            <a:r>
              <a:rPr lang="en-US" altLang="zh-CN" sz="2400" dirty="0">
                <a:solidFill>
                  <a:schemeClr val="tx1">
                    <a:lumMod val="65000"/>
                    <a:lumOff val="35000"/>
                  </a:schemeClr>
                </a:solidFill>
                <a:latin typeface="华文隶书" panose="02010800040101010101" pitchFamily="2" charset="-122"/>
                <a:ea typeface="华文隶书" panose="02010800040101010101" pitchFamily="2" charset="-122"/>
              </a:rPr>
              <a:t>Computer Support </a:t>
            </a:r>
            <a:r>
              <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rPr>
              <a:t>Collaboration Learning </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a:t>
            </a:r>
            <a:r>
              <a:rPr lang="en-US" altLang="zh-CN" sz="2400" dirty="0">
                <a:solidFill>
                  <a:schemeClr val="tx1">
                    <a:lumMod val="65000"/>
                    <a:lumOff val="35000"/>
                  </a:schemeClr>
                </a:solidFill>
                <a:latin typeface="华文隶书" panose="02010800040101010101" pitchFamily="2" charset="-122"/>
                <a:ea typeface="华文隶书" panose="02010800040101010101" pitchFamily="2" charset="-122"/>
              </a:rPr>
              <a:t>CSCL</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）是探讨如何利用计算机实现对协作学习过程的</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支持。</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285750"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大量</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的研究结果表明</a:t>
            </a: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，合作学习的学习结果，在为取得成绩所付出的努力、人际关系的质量和心理调整、社会能力方面有积极的促进性作用。</a:t>
            </a:r>
            <a:endPar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106430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10185" y="1412076"/>
            <a:ext cx="7923630" cy="497027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sp>
        <p:nvSpPr>
          <p:cNvPr id="5" name="矩形 4"/>
          <p:cNvSpPr/>
          <p:nvPr/>
        </p:nvSpPr>
        <p:spPr bwMode="auto">
          <a:xfrm rot="2708867">
            <a:off x="7649356" y="1213778"/>
            <a:ext cx="1477242" cy="500940"/>
          </a:xfrm>
          <a:prstGeom prst="rect">
            <a:avLst/>
          </a:prstGeom>
          <a:solidFill>
            <a:srgbClr val="92D050">
              <a:alpha val="66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nvGrpSpPr>
          <p:cNvPr id="7" name="组合 6"/>
          <p:cNvGrpSpPr/>
          <p:nvPr/>
        </p:nvGrpSpPr>
        <p:grpSpPr>
          <a:xfrm>
            <a:off x="603746" y="1195977"/>
            <a:ext cx="5690607" cy="144066"/>
            <a:chOff x="610185" y="1195977"/>
            <a:chExt cx="5690607" cy="144066"/>
          </a:xfrm>
        </p:grpSpPr>
        <p:cxnSp>
          <p:nvCxnSpPr>
            <p:cNvPr id="4" name="直接连接符 3"/>
            <p:cNvCxnSpPr/>
            <p:nvPr/>
          </p:nvCxnSpPr>
          <p:spPr bwMode="auto">
            <a:xfrm>
              <a:off x="610185" y="1268010"/>
              <a:ext cx="569060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椭圆 5"/>
            <p:cNvSpPr/>
            <p:nvPr/>
          </p:nvSpPr>
          <p:spPr bwMode="auto">
            <a:xfrm>
              <a:off x="610185" y="1195977"/>
              <a:ext cx="144066" cy="144066"/>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ndParaRPr>
            </a:p>
          </p:txBody>
        </p:sp>
      </p:grpSp>
      <p:sp>
        <p:nvSpPr>
          <p:cNvPr id="3" name="TextBox 2"/>
          <p:cNvSpPr txBox="1"/>
          <p:nvPr/>
        </p:nvSpPr>
        <p:spPr>
          <a:xfrm>
            <a:off x="874642" y="611202"/>
            <a:ext cx="4320480" cy="58477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计算机支持的合作学习</a:t>
            </a:r>
          </a:p>
        </p:txBody>
      </p:sp>
      <p:sp>
        <p:nvSpPr>
          <p:cNvPr id="8" name="TextBox 7"/>
          <p:cNvSpPr txBox="1"/>
          <p:nvPr/>
        </p:nvSpPr>
        <p:spPr>
          <a:xfrm>
            <a:off x="1259632" y="1893257"/>
            <a:ext cx="6840760"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研究成果（影响）</a:t>
            </a:r>
            <a:endPar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计算机支持的合作学习和</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成绩</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学习如何使用</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技术</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学习者</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控制</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计算机支持的合作学习和</a:t>
            </a: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人际关系</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rPr>
              <a:t>社会存在</a:t>
            </a:r>
            <a:endParaRPr lang="en-US" altLang="zh-CN"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a:p>
            <a:pPr marL="742950" lvl="1" indent="-285750">
              <a:lnSpc>
                <a:spcPct val="150000"/>
              </a:lnSpc>
              <a:buFont typeface="Wingdings" panose="05000000000000000000" pitchFamily="2" charset="2"/>
              <a:buChar char="Ø"/>
            </a:pPr>
            <a:r>
              <a:rPr lang="zh-CN" altLang="en-US" sz="2400" dirty="0">
                <a:solidFill>
                  <a:schemeClr val="tx1">
                    <a:lumMod val="65000"/>
                    <a:lumOff val="35000"/>
                  </a:schemeClr>
                </a:solidFill>
                <a:latin typeface="华文隶书" panose="02010800040101010101" pitchFamily="2" charset="-122"/>
                <a:ea typeface="华文隶书" panose="02010800040101010101" pitchFamily="2" charset="-122"/>
              </a:rPr>
              <a:t>计算机支持的合作学习和社会交际能力</a:t>
            </a:r>
            <a:endParaRPr lang="zh-CN" altLang="en-US" sz="2400" dirty="0" smtClean="0">
              <a:solidFill>
                <a:schemeClr val="tx1">
                  <a:lumMod val="65000"/>
                  <a:lumOff val="35000"/>
                </a:schemeClr>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24391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木板">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974806"/>
      </a:hlink>
      <a:folHlink>
        <a:srgbClr val="3F3F3F"/>
      </a:folHlink>
    </a:clrScheme>
    <a:fontScheme name="Office 테마">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974806"/>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木板</Template>
  <TotalTime>391</TotalTime>
  <Pages>0</Pages>
  <Words>896</Words>
  <Characters>0</Characters>
  <Application>Microsoft Office PowerPoint</Application>
  <DocSecurity>0</DocSecurity>
  <PresentationFormat>全屏显示(4:3)</PresentationFormat>
  <Lines>0</Lines>
  <Paragraphs>99</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黑体</vt:lpstr>
      <vt:lpstr>Wingdings</vt:lpstr>
      <vt:lpstr>仿宋</vt:lpstr>
      <vt:lpstr>Cordia New</vt:lpstr>
      <vt:lpstr>나눔 고딕</vt:lpstr>
      <vt:lpstr>方正舒体</vt:lpstr>
      <vt:lpstr>나눔고딕</vt:lpstr>
      <vt:lpstr>华文隶书</vt:lpstr>
      <vt:lpstr>微软雅黑</vt:lpstr>
      <vt:lpstr>华文楷体</vt:lpstr>
      <vt:lpstr>木板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25</cp:revision>
  <cp:lastPrinted>1899-12-30T00:00:00Z</cp:lastPrinted>
  <dcterms:created xsi:type="dcterms:W3CDTF">2014-05-05T03:49:07Z</dcterms:created>
  <dcterms:modified xsi:type="dcterms:W3CDTF">2014-05-09T06:57:38Z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