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D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2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55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4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28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57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27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83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75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01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014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924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84D0-B768-41DD-936B-E16B5E6AF77D}" type="datetimeFigureOut">
              <a:rPr lang="zh-CN" altLang="en-US" smtClean="0"/>
              <a:t>2014/5/17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7C498-00FF-46B9-B8F3-0160570F6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77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2542065" y="1221253"/>
            <a:ext cx="4477870" cy="2272553"/>
          </a:xfrm>
          <a:prstGeom prst="round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1627090" y="800973"/>
            <a:ext cx="1267193" cy="1264516"/>
            <a:chOff x="509281" y="423747"/>
            <a:chExt cx="1739547" cy="1735872"/>
          </a:xfrm>
        </p:grpSpPr>
        <p:sp>
          <p:nvSpPr>
            <p:cNvPr id="4" name="流程图: 联系 3"/>
            <p:cNvSpPr/>
            <p:nvPr/>
          </p:nvSpPr>
          <p:spPr>
            <a:xfrm>
              <a:off x="512956" y="423747"/>
              <a:ext cx="1735872" cy="1735872"/>
            </a:xfrm>
            <a:prstGeom prst="flowChartConnector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流程图: 延期 5"/>
            <p:cNvSpPr/>
            <p:nvPr/>
          </p:nvSpPr>
          <p:spPr>
            <a:xfrm rot="5608222">
              <a:off x="1000520" y="932322"/>
              <a:ext cx="714107" cy="1696585"/>
            </a:xfrm>
            <a:custGeom>
              <a:avLst/>
              <a:gdLst>
                <a:gd name="connsiteX0" fmla="*/ 0 w 1735872"/>
                <a:gd name="connsiteY0" fmla="*/ 0 h 1735872"/>
                <a:gd name="connsiteX1" fmla="*/ 867936 w 1735872"/>
                <a:gd name="connsiteY1" fmla="*/ 0 h 1735872"/>
                <a:gd name="connsiteX2" fmla="*/ 1735872 w 1735872"/>
                <a:gd name="connsiteY2" fmla="*/ 867936 h 1735872"/>
                <a:gd name="connsiteX3" fmla="*/ 867936 w 1735872"/>
                <a:gd name="connsiteY3" fmla="*/ 1735872 h 1735872"/>
                <a:gd name="connsiteX4" fmla="*/ 0 w 1735872"/>
                <a:gd name="connsiteY4" fmla="*/ 1735872 h 1735872"/>
                <a:gd name="connsiteX5" fmla="*/ 0 w 1735872"/>
                <a:gd name="connsiteY5" fmla="*/ 0 h 1735872"/>
                <a:gd name="connsiteX0" fmla="*/ 860612 w 1735872"/>
                <a:gd name="connsiteY0" fmla="*/ 0 h 1735872"/>
                <a:gd name="connsiteX1" fmla="*/ 867936 w 1735872"/>
                <a:gd name="connsiteY1" fmla="*/ 0 h 1735872"/>
                <a:gd name="connsiteX2" fmla="*/ 1735872 w 1735872"/>
                <a:gd name="connsiteY2" fmla="*/ 867936 h 1735872"/>
                <a:gd name="connsiteX3" fmla="*/ 867936 w 1735872"/>
                <a:gd name="connsiteY3" fmla="*/ 1735872 h 1735872"/>
                <a:gd name="connsiteX4" fmla="*/ 0 w 1735872"/>
                <a:gd name="connsiteY4" fmla="*/ 1735872 h 1735872"/>
                <a:gd name="connsiteX5" fmla="*/ 860612 w 1735872"/>
                <a:gd name="connsiteY5" fmla="*/ 0 h 1735872"/>
                <a:gd name="connsiteX0" fmla="*/ 0 w 875260"/>
                <a:gd name="connsiteY0" fmla="*/ 0 h 1749320"/>
                <a:gd name="connsiteX1" fmla="*/ 7324 w 875260"/>
                <a:gd name="connsiteY1" fmla="*/ 0 h 1749320"/>
                <a:gd name="connsiteX2" fmla="*/ 875260 w 875260"/>
                <a:gd name="connsiteY2" fmla="*/ 867936 h 1749320"/>
                <a:gd name="connsiteX3" fmla="*/ 7324 w 875260"/>
                <a:gd name="connsiteY3" fmla="*/ 1735872 h 1749320"/>
                <a:gd name="connsiteX4" fmla="*/ 53788 w 875260"/>
                <a:gd name="connsiteY4" fmla="*/ 1749320 h 1749320"/>
                <a:gd name="connsiteX5" fmla="*/ 0 w 875260"/>
                <a:gd name="connsiteY5" fmla="*/ 0 h 174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5260" h="1749320">
                  <a:moveTo>
                    <a:pt x="0" y="0"/>
                  </a:moveTo>
                  <a:lnTo>
                    <a:pt x="7324" y="0"/>
                  </a:lnTo>
                  <a:cubicBezTo>
                    <a:pt x="486672" y="0"/>
                    <a:pt x="875260" y="388588"/>
                    <a:pt x="875260" y="867936"/>
                  </a:cubicBezTo>
                  <a:cubicBezTo>
                    <a:pt x="875260" y="1347284"/>
                    <a:pt x="486672" y="1735872"/>
                    <a:pt x="7324" y="1735872"/>
                  </a:cubicBezTo>
                  <a:lnTo>
                    <a:pt x="53788" y="174932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741678" y="1093014"/>
            <a:ext cx="1169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FMA</a:t>
            </a:r>
            <a:r>
              <a:rPr lang="zh-CN" altLang="en-US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小组</a:t>
            </a:r>
          </a:p>
          <a:p>
            <a:endParaRPr lang="zh-CN" altLang="en-US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29937" y="1594175"/>
            <a:ext cx="121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物理</a:t>
            </a:r>
            <a:endParaRPr lang="zh-CN" altLang="en-US" b="1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19810" y="1841150"/>
            <a:ext cx="19159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明朝体W5" panose="02010609010101010101" pitchFamily="49" charset="-128"/>
                <a:ea typeface="ＤＦ明朝体W5" panose="02010609010101010101" pitchFamily="49" charset="-128"/>
              </a:rPr>
              <a:t>2</a:t>
            </a:r>
            <a:endParaRPr lang="zh-CN" altLang="en-US" sz="20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明朝体W5" panose="02010609010101010101" pitchFamily="49" charset="-128"/>
              <a:ea typeface="ＤＦ明朝体W5" panose="02010609010101010101" pitchFamily="49" charset="-128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77986" y="2003586"/>
            <a:ext cx="2407023" cy="70788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  <a:cs typeface="方正汉简简体" panose="03000509000000000000" pitchFamily="65" charset="-122"/>
              </a:rPr>
              <a:t>二力平衡</a:t>
            </a:r>
            <a:endParaRPr lang="zh-CN" altLang="en-US" sz="4000" dirty="0">
              <a:latin typeface="方正正大黑简体" panose="02000000000000000000" pitchFamily="2" charset="-122"/>
              <a:ea typeface="方正正大黑简体" panose="02000000000000000000" pitchFamily="2" charset="-122"/>
              <a:cs typeface="方正汉简简体" panose="03000509000000000000" pitchFamily="65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65095" y="4271635"/>
            <a:ext cx="3294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黑体-简" panose="02000500000000000000" pitchFamily="2" charset="-122"/>
                <a:ea typeface="黑体-简" panose="02000500000000000000" pitchFamily="2" charset="-122"/>
                <a:cs typeface="黑体-简" panose="02000500000000000000" pitchFamily="2" charset="-122"/>
              </a:rPr>
              <a:t>罗亮菊  </a:t>
            </a:r>
            <a:r>
              <a:rPr lang="en-US" altLang="zh-CN" sz="2000" dirty="0" smtClean="0">
                <a:latin typeface="黑体-简" panose="02000500000000000000" pitchFamily="2" charset="-122"/>
                <a:ea typeface="黑体-简" panose="02000500000000000000" pitchFamily="2" charset="-122"/>
                <a:cs typeface="黑体-简" panose="02000500000000000000" pitchFamily="2" charset="-122"/>
              </a:rPr>
              <a:t>201111014017</a:t>
            </a:r>
          </a:p>
          <a:p>
            <a:r>
              <a:rPr lang="en-US" altLang="zh-CN" sz="2000" dirty="0" smtClean="0">
                <a:latin typeface="黑体-简" panose="02000500000000000000" pitchFamily="2" charset="-122"/>
                <a:ea typeface="黑体-简" panose="02000500000000000000" pitchFamily="2" charset="-122"/>
                <a:cs typeface="黑体-简" panose="02000500000000000000" pitchFamily="2" charset="-122"/>
              </a:rPr>
              <a:t>2014</a:t>
            </a:r>
            <a:r>
              <a:rPr lang="zh-CN" altLang="en-US" sz="2000" dirty="0" smtClean="0">
                <a:latin typeface="黑体-简" panose="02000500000000000000" pitchFamily="2" charset="-122"/>
                <a:ea typeface="黑体-简" panose="02000500000000000000" pitchFamily="2" charset="-122"/>
                <a:cs typeface="黑体-简" panose="02000500000000000000" pitchFamily="2" charset="-122"/>
              </a:rPr>
              <a:t>年</a:t>
            </a:r>
            <a:r>
              <a:rPr lang="en-US" altLang="zh-CN" sz="2000" dirty="0" smtClean="0">
                <a:latin typeface="黑体-简" panose="02000500000000000000" pitchFamily="2" charset="-122"/>
                <a:ea typeface="黑体-简" panose="02000500000000000000" pitchFamily="2" charset="-122"/>
                <a:cs typeface="黑体-简" panose="02000500000000000000" pitchFamily="2" charset="-122"/>
              </a:rPr>
              <a:t>5</a:t>
            </a:r>
            <a:r>
              <a:rPr lang="zh-CN" altLang="en-US" sz="2000" dirty="0" smtClean="0">
                <a:latin typeface="黑体-简" panose="02000500000000000000" pitchFamily="2" charset="-122"/>
                <a:ea typeface="黑体-简" panose="02000500000000000000" pitchFamily="2" charset="-122"/>
                <a:cs typeface="黑体-简" panose="02000500000000000000" pitchFamily="2" charset="-122"/>
              </a:rPr>
              <a:t>月</a:t>
            </a:r>
            <a:r>
              <a:rPr lang="en-US" altLang="zh-CN" sz="2000" dirty="0" smtClean="0">
                <a:latin typeface="黑体-简" panose="02000500000000000000" pitchFamily="2" charset="-122"/>
                <a:ea typeface="黑体-简" panose="02000500000000000000" pitchFamily="2" charset="-122"/>
                <a:cs typeface="黑体-简" panose="02000500000000000000" pitchFamily="2" charset="-122"/>
              </a:rPr>
              <a:t>17</a:t>
            </a:r>
            <a:r>
              <a:rPr lang="zh-CN" altLang="en-US" sz="2000" dirty="0" smtClean="0">
                <a:latin typeface="黑体-简" panose="02000500000000000000" pitchFamily="2" charset="-122"/>
                <a:ea typeface="黑体-简" panose="02000500000000000000" pitchFamily="2" charset="-122"/>
                <a:cs typeface="黑体-简" panose="02000500000000000000" pitchFamily="2" charset="-122"/>
              </a:rPr>
              <a:t>日</a:t>
            </a:r>
            <a:endParaRPr lang="en-US" altLang="zh-CN" sz="2000" dirty="0" smtClean="0">
              <a:latin typeface="黑体-简" panose="02000500000000000000" pitchFamily="2" charset="-122"/>
              <a:ea typeface="黑体-简" panose="02000500000000000000" pitchFamily="2" charset="-122"/>
              <a:cs typeface="黑体-简" panose="02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79207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1777619" y="1596384"/>
            <a:ext cx="1955848" cy="3737042"/>
            <a:chOff x="1612377" y="1252872"/>
            <a:chExt cx="2078142" cy="4460888"/>
          </a:xfrm>
        </p:grpSpPr>
        <p:sp>
          <p:nvSpPr>
            <p:cNvPr id="4" name="梯形 4"/>
            <p:cNvSpPr/>
            <p:nvPr/>
          </p:nvSpPr>
          <p:spPr>
            <a:xfrm>
              <a:off x="1689941" y="2313987"/>
              <a:ext cx="1168629" cy="1716295"/>
            </a:xfrm>
            <a:custGeom>
              <a:avLst/>
              <a:gdLst>
                <a:gd name="connsiteX0" fmla="*/ 0 w 1648495"/>
                <a:gd name="connsiteY0" fmla="*/ 1532586 h 1532586"/>
                <a:gd name="connsiteX1" fmla="*/ 0 w 1648495"/>
                <a:gd name="connsiteY1" fmla="*/ 0 h 1532586"/>
                <a:gd name="connsiteX2" fmla="*/ 1648495 w 1648495"/>
                <a:gd name="connsiteY2" fmla="*/ 0 h 1532586"/>
                <a:gd name="connsiteX3" fmla="*/ 1648495 w 1648495"/>
                <a:gd name="connsiteY3" fmla="*/ 1532586 h 1532586"/>
                <a:gd name="connsiteX4" fmla="*/ 0 w 1648495"/>
                <a:gd name="connsiteY4" fmla="*/ 1532586 h 1532586"/>
                <a:gd name="connsiteX0" fmla="*/ 0 w 1648495"/>
                <a:gd name="connsiteY0" fmla="*/ 1686853 h 1686853"/>
                <a:gd name="connsiteX1" fmla="*/ 0 w 1648495"/>
                <a:gd name="connsiteY1" fmla="*/ 154267 h 1686853"/>
                <a:gd name="connsiteX2" fmla="*/ 899281 w 1648495"/>
                <a:gd name="connsiteY2" fmla="*/ 0 h 1686853"/>
                <a:gd name="connsiteX3" fmla="*/ 1648495 w 1648495"/>
                <a:gd name="connsiteY3" fmla="*/ 154267 h 1686853"/>
                <a:gd name="connsiteX4" fmla="*/ 1648495 w 1648495"/>
                <a:gd name="connsiteY4" fmla="*/ 1686853 h 1686853"/>
                <a:gd name="connsiteX5" fmla="*/ 0 w 1648495"/>
                <a:gd name="connsiteY5" fmla="*/ 1686853 h 1686853"/>
                <a:gd name="connsiteX0" fmla="*/ 0 w 1671922"/>
                <a:gd name="connsiteY0" fmla="*/ 1686853 h 1714859"/>
                <a:gd name="connsiteX1" fmla="*/ 0 w 1671922"/>
                <a:gd name="connsiteY1" fmla="*/ 154267 h 1714859"/>
                <a:gd name="connsiteX2" fmla="*/ 899281 w 1671922"/>
                <a:gd name="connsiteY2" fmla="*/ 0 h 1714859"/>
                <a:gd name="connsiteX3" fmla="*/ 1671922 w 1671922"/>
                <a:gd name="connsiteY3" fmla="*/ 1714859 h 1714859"/>
                <a:gd name="connsiteX4" fmla="*/ 1648495 w 1671922"/>
                <a:gd name="connsiteY4" fmla="*/ 1686853 h 1714859"/>
                <a:gd name="connsiteX5" fmla="*/ 0 w 1671922"/>
                <a:gd name="connsiteY5" fmla="*/ 1686853 h 1714859"/>
                <a:gd name="connsiteX0" fmla="*/ 0 w 1671922"/>
                <a:gd name="connsiteY0" fmla="*/ 1644291 h 1672297"/>
                <a:gd name="connsiteX1" fmla="*/ 0 w 1671922"/>
                <a:gd name="connsiteY1" fmla="*/ 111705 h 1672297"/>
                <a:gd name="connsiteX2" fmla="*/ 1086696 w 1671922"/>
                <a:gd name="connsiteY2" fmla="*/ 0 h 1672297"/>
                <a:gd name="connsiteX3" fmla="*/ 1671922 w 1671922"/>
                <a:gd name="connsiteY3" fmla="*/ 1672297 h 1672297"/>
                <a:gd name="connsiteX4" fmla="*/ 1648495 w 1671922"/>
                <a:gd name="connsiteY4" fmla="*/ 1644291 h 1672297"/>
                <a:gd name="connsiteX5" fmla="*/ 0 w 1671922"/>
                <a:gd name="connsiteY5" fmla="*/ 1644291 h 1672297"/>
                <a:gd name="connsiteX0" fmla="*/ 0 w 1671922"/>
                <a:gd name="connsiteY0" fmla="*/ 1702868 h 1730874"/>
                <a:gd name="connsiteX1" fmla="*/ 140563 w 1671922"/>
                <a:gd name="connsiteY1" fmla="*/ 35 h 1730874"/>
                <a:gd name="connsiteX2" fmla="*/ 1086696 w 1671922"/>
                <a:gd name="connsiteY2" fmla="*/ 58577 h 1730874"/>
                <a:gd name="connsiteX3" fmla="*/ 1671922 w 1671922"/>
                <a:gd name="connsiteY3" fmla="*/ 1730874 h 1730874"/>
                <a:gd name="connsiteX4" fmla="*/ 1648495 w 1671922"/>
                <a:gd name="connsiteY4" fmla="*/ 1702868 h 1730874"/>
                <a:gd name="connsiteX5" fmla="*/ 0 w 1671922"/>
                <a:gd name="connsiteY5" fmla="*/ 1702868 h 173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1922" h="1730874">
                  <a:moveTo>
                    <a:pt x="0" y="1702868"/>
                  </a:moveTo>
                  <a:lnTo>
                    <a:pt x="140563" y="35"/>
                  </a:lnTo>
                  <a:cubicBezTo>
                    <a:pt x="403880" y="-1692"/>
                    <a:pt x="823379" y="60304"/>
                    <a:pt x="1086696" y="58577"/>
                  </a:cubicBezTo>
                  <a:lnTo>
                    <a:pt x="1671922" y="1730874"/>
                  </a:lnTo>
                  <a:lnTo>
                    <a:pt x="1648495" y="1702868"/>
                  </a:lnTo>
                  <a:lnTo>
                    <a:pt x="0" y="170286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612377" y="1252872"/>
              <a:ext cx="1159099" cy="11590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梯形 5"/>
            <p:cNvSpPr/>
            <p:nvPr/>
          </p:nvSpPr>
          <p:spPr>
            <a:xfrm flipV="1">
              <a:off x="1704439" y="3833539"/>
              <a:ext cx="974973" cy="1880221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1971800" y="5516813"/>
              <a:ext cx="604910" cy="19694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rot="14714932">
              <a:off x="2640891" y="2330989"/>
              <a:ext cx="450761" cy="164849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578492" y="2664721"/>
            <a:ext cx="3678002" cy="2659507"/>
            <a:chOff x="5008798" y="1658445"/>
            <a:chExt cx="3678002" cy="2659507"/>
          </a:xfrm>
        </p:grpSpPr>
        <p:sp>
          <p:nvSpPr>
            <p:cNvPr id="26" name="椭圆 25"/>
            <p:cNvSpPr/>
            <p:nvPr/>
          </p:nvSpPr>
          <p:spPr>
            <a:xfrm>
              <a:off x="7636739" y="1658445"/>
              <a:ext cx="737067" cy="7370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梯形 4"/>
            <p:cNvSpPr/>
            <p:nvPr/>
          </p:nvSpPr>
          <p:spPr>
            <a:xfrm>
              <a:off x="7635039" y="2374575"/>
              <a:ext cx="606301" cy="954924"/>
            </a:xfrm>
            <a:custGeom>
              <a:avLst/>
              <a:gdLst>
                <a:gd name="connsiteX0" fmla="*/ 0 w 767443"/>
                <a:gd name="connsiteY0" fmla="*/ 1338943 h 1338943"/>
                <a:gd name="connsiteX1" fmla="*/ 191861 w 767443"/>
                <a:gd name="connsiteY1" fmla="*/ 0 h 1338943"/>
                <a:gd name="connsiteX2" fmla="*/ 575582 w 767443"/>
                <a:gd name="connsiteY2" fmla="*/ 0 h 1338943"/>
                <a:gd name="connsiteX3" fmla="*/ 767443 w 767443"/>
                <a:gd name="connsiteY3" fmla="*/ 1338943 h 1338943"/>
                <a:gd name="connsiteX4" fmla="*/ 0 w 767443"/>
                <a:gd name="connsiteY4" fmla="*/ 1338943 h 1338943"/>
                <a:gd name="connsiteX0" fmla="*/ 0 w 653143"/>
                <a:gd name="connsiteY0" fmla="*/ 1338943 h 1355271"/>
                <a:gd name="connsiteX1" fmla="*/ 191861 w 653143"/>
                <a:gd name="connsiteY1" fmla="*/ 0 h 1355271"/>
                <a:gd name="connsiteX2" fmla="*/ 575582 w 653143"/>
                <a:gd name="connsiteY2" fmla="*/ 0 h 1355271"/>
                <a:gd name="connsiteX3" fmla="*/ 653143 w 653143"/>
                <a:gd name="connsiteY3" fmla="*/ 1355271 h 1355271"/>
                <a:gd name="connsiteX4" fmla="*/ 0 w 653143"/>
                <a:gd name="connsiteY4" fmla="*/ 1338943 h 1355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3143" h="1355271">
                  <a:moveTo>
                    <a:pt x="0" y="1338943"/>
                  </a:moveTo>
                  <a:lnTo>
                    <a:pt x="191861" y="0"/>
                  </a:lnTo>
                  <a:lnTo>
                    <a:pt x="575582" y="0"/>
                  </a:lnTo>
                  <a:lnTo>
                    <a:pt x="653143" y="1355271"/>
                  </a:lnTo>
                  <a:lnTo>
                    <a:pt x="0" y="133894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7638461" y="1658445"/>
              <a:ext cx="1048339" cy="1931945"/>
            </a:xfrm>
            <a:custGeom>
              <a:avLst/>
              <a:gdLst>
                <a:gd name="connsiteX0" fmla="*/ 1224643 w 1224643"/>
                <a:gd name="connsiteY0" fmla="*/ 0 h 2220686"/>
                <a:gd name="connsiteX1" fmla="*/ 914400 w 1224643"/>
                <a:gd name="connsiteY1" fmla="*/ 2155371 h 2220686"/>
                <a:gd name="connsiteX2" fmla="*/ 0 w 1224643"/>
                <a:gd name="connsiteY2" fmla="*/ 2220686 h 222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4643" h="2220686">
                  <a:moveTo>
                    <a:pt x="1224643" y="0"/>
                  </a:moveTo>
                  <a:lnTo>
                    <a:pt x="914400" y="2155371"/>
                  </a:lnTo>
                  <a:lnTo>
                    <a:pt x="0" y="2220686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8093186" y="3560076"/>
              <a:ext cx="60631" cy="757876"/>
            </a:xfrm>
            <a:custGeom>
              <a:avLst/>
              <a:gdLst>
                <a:gd name="connsiteX0" fmla="*/ 65315 w 65315"/>
                <a:gd name="connsiteY0" fmla="*/ 0 h 816428"/>
                <a:gd name="connsiteX1" fmla="*/ 0 w 65315"/>
                <a:gd name="connsiteY1" fmla="*/ 816428 h 816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315" h="816428">
                  <a:moveTo>
                    <a:pt x="65315" y="0"/>
                  </a:moveTo>
                  <a:lnTo>
                    <a:pt x="0" y="81642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圆角矩形 29"/>
            <p:cNvSpPr/>
            <p:nvPr/>
          </p:nvSpPr>
          <p:spPr>
            <a:xfrm rot="1732563">
              <a:off x="7308105" y="3140176"/>
              <a:ext cx="305636" cy="92243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圆角矩形 30"/>
            <p:cNvSpPr/>
            <p:nvPr/>
          </p:nvSpPr>
          <p:spPr>
            <a:xfrm rot="5095324">
              <a:off x="7595929" y="2280297"/>
              <a:ext cx="305636" cy="72529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圆角矩形 31"/>
            <p:cNvSpPr/>
            <p:nvPr/>
          </p:nvSpPr>
          <p:spPr>
            <a:xfrm rot="5216331">
              <a:off x="7657676" y="2933011"/>
              <a:ext cx="402313" cy="775441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5008798" y="2847798"/>
              <a:ext cx="2665366" cy="83402"/>
            </a:xfrm>
            <a:custGeom>
              <a:avLst/>
              <a:gdLst>
                <a:gd name="connsiteX0" fmla="*/ 2086708 w 2086708"/>
                <a:gd name="connsiteY0" fmla="*/ 0 h 0"/>
                <a:gd name="connsiteX1" fmla="*/ 0 w 208670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86708">
                  <a:moveTo>
                    <a:pt x="2086708" y="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 40"/>
            <p:cNvSpPr/>
            <p:nvPr/>
          </p:nvSpPr>
          <p:spPr>
            <a:xfrm>
              <a:off x="6344546" y="2878666"/>
              <a:ext cx="58589" cy="1439285"/>
            </a:xfrm>
            <a:custGeom>
              <a:avLst/>
              <a:gdLst>
                <a:gd name="connsiteX0" fmla="*/ 65315 w 65315"/>
                <a:gd name="connsiteY0" fmla="*/ 0 h 816428"/>
                <a:gd name="connsiteX1" fmla="*/ 0 w 65315"/>
                <a:gd name="connsiteY1" fmla="*/ 816428 h 816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315" h="816428">
                  <a:moveTo>
                    <a:pt x="65315" y="0"/>
                  </a:moveTo>
                  <a:lnTo>
                    <a:pt x="0" y="816428"/>
                  </a:lnTo>
                </a:path>
              </a:pathLst>
            </a:cu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5" name="云形标注 44"/>
          <p:cNvSpPr/>
          <p:nvPr/>
        </p:nvSpPr>
        <p:spPr>
          <a:xfrm>
            <a:off x="2868508" y="455459"/>
            <a:ext cx="3469342" cy="1596384"/>
          </a:xfrm>
          <a:prstGeom prst="cloudCallout">
            <a:avLst>
              <a:gd name="adj1" fmla="val -44089"/>
              <a:gd name="adj2" fmla="val 60815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牛顿第一定律？</a:t>
            </a:r>
            <a:endParaRPr lang="zh-CN" altLang="en-US" dirty="0">
              <a:solidFill>
                <a:schemeClr val="tx1"/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 rot="587256">
            <a:off x="6806047" y="838385"/>
            <a:ext cx="1432694" cy="1446974"/>
            <a:chOff x="6806047" y="838385"/>
            <a:chExt cx="1432694" cy="1446974"/>
          </a:xfrm>
        </p:grpSpPr>
        <p:sp>
          <p:nvSpPr>
            <p:cNvPr id="46" name="空心弧 45"/>
            <p:cNvSpPr/>
            <p:nvPr/>
          </p:nvSpPr>
          <p:spPr>
            <a:xfrm rot="3656436">
              <a:off x="7027989" y="616443"/>
              <a:ext cx="988809" cy="1432694"/>
            </a:xfrm>
            <a:prstGeom prst="blockArc">
              <a:avLst>
                <a:gd name="adj1" fmla="val 6401700"/>
                <a:gd name="adj2" fmla="val 1213914"/>
                <a:gd name="adj3" fmla="val 1948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流程图: 终止 46"/>
            <p:cNvSpPr/>
            <p:nvPr/>
          </p:nvSpPr>
          <p:spPr>
            <a:xfrm rot="19583618">
              <a:off x="7714112" y="1609190"/>
              <a:ext cx="115060" cy="676169"/>
            </a:xfrm>
            <a:prstGeom prst="flowChartTermina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4520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8599">
            <a:off x="2851371" y="2375545"/>
            <a:ext cx="1714500" cy="146685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734672" y="578224"/>
            <a:ext cx="2319939" cy="4298002"/>
            <a:chOff x="1734672" y="578224"/>
            <a:chExt cx="2319939" cy="4298002"/>
          </a:xfrm>
        </p:grpSpPr>
        <p:sp>
          <p:nvSpPr>
            <p:cNvPr id="5" name="梯形 4"/>
            <p:cNvSpPr/>
            <p:nvPr/>
          </p:nvSpPr>
          <p:spPr>
            <a:xfrm>
              <a:off x="1811808" y="1600593"/>
              <a:ext cx="1162170" cy="1653625"/>
            </a:xfrm>
            <a:custGeom>
              <a:avLst/>
              <a:gdLst>
                <a:gd name="connsiteX0" fmla="*/ 0 w 1648495"/>
                <a:gd name="connsiteY0" fmla="*/ 1532586 h 1532586"/>
                <a:gd name="connsiteX1" fmla="*/ 0 w 1648495"/>
                <a:gd name="connsiteY1" fmla="*/ 0 h 1532586"/>
                <a:gd name="connsiteX2" fmla="*/ 1648495 w 1648495"/>
                <a:gd name="connsiteY2" fmla="*/ 0 h 1532586"/>
                <a:gd name="connsiteX3" fmla="*/ 1648495 w 1648495"/>
                <a:gd name="connsiteY3" fmla="*/ 1532586 h 1532586"/>
                <a:gd name="connsiteX4" fmla="*/ 0 w 1648495"/>
                <a:gd name="connsiteY4" fmla="*/ 1532586 h 1532586"/>
                <a:gd name="connsiteX0" fmla="*/ 0 w 1648495"/>
                <a:gd name="connsiteY0" fmla="*/ 1686853 h 1686853"/>
                <a:gd name="connsiteX1" fmla="*/ 0 w 1648495"/>
                <a:gd name="connsiteY1" fmla="*/ 154267 h 1686853"/>
                <a:gd name="connsiteX2" fmla="*/ 899281 w 1648495"/>
                <a:gd name="connsiteY2" fmla="*/ 0 h 1686853"/>
                <a:gd name="connsiteX3" fmla="*/ 1648495 w 1648495"/>
                <a:gd name="connsiteY3" fmla="*/ 154267 h 1686853"/>
                <a:gd name="connsiteX4" fmla="*/ 1648495 w 1648495"/>
                <a:gd name="connsiteY4" fmla="*/ 1686853 h 1686853"/>
                <a:gd name="connsiteX5" fmla="*/ 0 w 1648495"/>
                <a:gd name="connsiteY5" fmla="*/ 1686853 h 1686853"/>
                <a:gd name="connsiteX0" fmla="*/ 0 w 1671922"/>
                <a:gd name="connsiteY0" fmla="*/ 1686853 h 1714859"/>
                <a:gd name="connsiteX1" fmla="*/ 0 w 1671922"/>
                <a:gd name="connsiteY1" fmla="*/ 154267 h 1714859"/>
                <a:gd name="connsiteX2" fmla="*/ 899281 w 1671922"/>
                <a:gd name="connsiteY2" fmla="*/ 0 h 1714859"/>
                <a:gd name="connsiteX3" fmla="*/ 1671922 w 1671922"/>
                <a:gd name="connsiteY3" fmla="*/ 1714859 h 1714859"/>
                <a:gd name="connsiteX4" fmla="*/ 1648495 w 1671922"/>
                <a:gd name="connsiteY4" fmla="*/ 1686853 h 1714859"/>
                <a:gd name="connsiteX5" fmla="*/ 0 w 1671922"/>
                <a:gd name="connsiteY5" fmla="*/ 1686853 h 1714859"/>
                <a:gd name="connsiteX0" fmla="*/ 0 w 1671922"/>
                <a:gd name="connsiteY0" fmla="*/ 1644291 h 1672297"/>
                <a:gd name="connsiteX1" fmla="*/ 0 w 1671922"/>
                <a:gd name="connsiteY1" fmla="*/ 111705 h 1672297"/>
                <a:gd name="connsiteX2" fmla="*/ 1086696 w 1671922"/>
                <a:gd name="connsiteY2" fmla="*/ 0 h 1672297"/>
                <a:gd name="connsiteX3" fmla="*/ 1671922 w 1671922"/>
                <a:gd name="connsiteY3" fmla="*/ 1672297 h 1672297"/>
                <a:gd name="connsiteX4" fmla="*/ 1648495 w 1671922"/>
                <a:gd name="connsiteY4" fmla="*/ 1644291 h 1672297"/>
                <a:gd name="connsiteX5" fmla="*/ 0 w 1671922"/>
                <a:gd name="connsiteY5" fmla="*/ 1644291 h 1672297"/>
                <a:gd name="connsiteX0" fmla="*/ 0 w 1671922"/>
                <a:gd name="connsiteY0" fmla="*/ 1702868 h 1730874"/>
                <a:gd name="connsiteX1" fmla="*/ 140563 w 1671922"/>
                <a:gd name="connsiteY1" fmla="*/ 35 h 1730874"/>
                <a:gd name="connsiteX2" fmla="*/ 1086696 w 1671922"/>
                <a:gd name="connsiteY2" fmla="*/ 58577 h 1730874"/>
                <a:gd name="connsiteX3" fmla="*/ 1671922 w 1671922"/>
                <a:gd name="connsiteY3" fmla="*/ 1730874 h 1730874"/>
                <a:gd name="connsiteX4" fmla="*/ 1648495 w 1671922"/>
                <a:gd name="connsiteY4" fmla="*/ 1702868 h 1730874"/>
                <a:gd name="connsiteX5" fmla="*/ 0 w 1671922"/>
                <a:gd name="connsiteY5" fmla="*/ 1702868 h 173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1922" h="1730874">
                  <a:moveTo>
                    <a:pt x="0" y="1702868"/>
                  </a:moveTo>
                  <a:lnTo>
                    <a:pt x="140563" y="35"/>
                  </a:lnTo>
                  <a:cubicBezTo>
                    <a:pt x="403880" y="-1692"/>
                    <a:pt x="823379" y="60304"/>
                    <a:pt x="1086696" y="58577"/>
                  </a:cubicBezTo>
                  <a:lnTo>
                    <a:pt x="1671922" y="1730874"/>
                  </a:lnTo>
                  <a:lnTo>
                    <a:pt x="1648495" y="1702868"/>
                  </a:lnTo>
                  <a:lnTo>
                    <a:pt x="0" y="170286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34672" y="578224"/>
              <a:ext cx="1152693" cy="11167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梯形 6"/>
            <p:cNvSpPr/>
            <p:nvPr/>
          </p:nvSpPr>
          <p:spPr>
            <a:xfrm flipV="1">
              <a:off x="1826225" y="3064660"/>
              <a:ext cx="969584" cy="1811566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2092109" y="4686471"/>
              <a:ext cx="601566" cy="18975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 rot="15668960">
              <a:off x="3054410" y="1576382"/>
              <a:ext cx="361019" cy="163938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777318" y="1923600"/>
            <a:ext cx="1067010" cy="3311624"/>
            <a:chOff x="6699151" y="1105217"/>
            <a:chExt cx="1239306" cy="4298002"/>
          </a:xfrm>
        </p:grpSpPr>
        <p:sp>
          <p:nvSpPr>
            <p:cNvPr id="17" name="梯形 4"/>
            <p:cNvSpPr/>
            <p:nvPr/>
          </p:nvSpPr>
          <p:spPr>
            <a:xfrm flipH="1">
              <a:off x="6699151" y="2127586"/>
              <a:ext cx="1162170" cy="1653625"/>
            </a:xfrm>
            <a:custGeom>
              <a:avLst/>
              <a:gdLst>
                <a:gd name="connsiteX0" fmla="*/ 0 w 1648495"/>
                <a:gd name="connsiteY0" fmla="*/ 1532586 h 1532586"/>
                <a:gd name="connsiteX1" fmla="*/ 0 w 1648495"/>
                <a:gd name="connsiteY1" fmla="*/ 0 h 1532586"/>
                <a:gd name="connsiteX2" fmla="*/ 1648495 w 1648495"/>
                <a:gd name="connsiteY2" fmla="*/ 0 h 1532586"/>
                <a:gd name="connsiteX3" fmla="*/ 1648495 w 1648495"/>
                <a:gd name="connsiteY3" fmla="*/ 1532586 h 1532586"/>
                <a:gd name="connsiteX4" fmla="*/ 0 w 1648495"/>
                <a:gd name="connsiteY4" fmla="*/ 1532586 h 1532586"/>
                <a:gd name="connsiteX0" fmla="*/ 0 w 1648495"/>
                <a:gd name="connsiteY0" fmla="*/ 1686853 h 1686853"/>
                <a:gd name="connsiteX1" fmla="*/ 0 w 1648495"/>
                <a:gd name="connsiteY1" fmla="*/ 154267 h 1686853"/>
                <a:gd name="connsiteX2" fmla="*/ 899281 w 1648495"/>
                <a:gd name="connsiteY2" fmla="*/ 0 h 1686853"/>
                <a:gd name="connsiteX3" fmla="*/ 1648495 w 1648495"/>
                <a:gd name="connsiteY3" fmla="*/ 154267 h 1686853"/>
                <a:gd name="connsiteX4" fmla="*/ 1648495 w 1648495"/>
                <a:gd name="connsiteY4" fmla="*/ 1686853 h 1686853"/>
                <a:gd name="connsiteX5" fmla="*/ 0 w 1648495"/>
                <a:gd name="connsiteY5" fmla="*/ 1686853 h 1686853"/>
                <a:gd name="connsiteX0" fmla="*/ 0 w 1671922"/>
                <a:gd name="connsiteY0" fmla="*/ 1686853 h 1714859"/>
                <a:gd name="connsiteX1" fmla="*/ 0 w 1671922"/>
                <a:gd name="connsiteY1" fmla="*/ 154267 h 1714859"/>
                <a:gd name="connsiteX2" fmla="*/ 899281 w 1671922"/>
                <a:gd name="connsiteY2" fmla="*/ 0 h 1714859"/>
                <a:gd name="connsiteX3" fmla="*/ 1671922 w 1671922"/>
                <a:gd name="connsiteY3" fmla="*/ 1714859 h 1714859"/>
                <a:gd name="connsiteX4" fmla="*/ 1648495 w 1671922"/>
                <a:gd name="connsiteY4" fmla="*/ 1686853 h 1714859"/>
                <a:gd name="connsiteX5" fmla="*/ 0 w 1671922"/>
                <a:gd name="connsiteY5" fmla="*/ 1686853 h 1714859"/>
                <a:gd name="connsiteX0" fmla="*/ 0 w 1671922"/>
                <a:gd name="connsiteY0" fmla="*/ 1644291 h 1672297"/>
                <a:gd name="connsiteX1" fmla="*/ 0 w 1671922"/>
                <a:gd name="connsiteY1" fmla="*/ 111705 h 1672297"/>
                <a:gd name="connsiteX2" fmla="*/ 1086696 w 1671922"/>
                <a:gd name="connsiteY2" fmla="*/ 0 h 1672297"/>
                <a:gd name="connsiteX3" fmla="*/ 1671922 w 1671922"/>
                <a:gd name="connsiteY3" fmla="*/ 1672297 h 1672297"/>
                <a:gd name="connsiteX4" fmla="*/ 1648495 w 1671922"/>
                <a:gd name="connsiteY4" fmla="*/ 1644291 h 1672297"/>
                <a:gd name="connsiteX5" fmla="*/ 0 w 1671922"/>
                <a:gd name="connsiteY5" fmla="*/ 1644291 h 1672297"/>
                <a:gd name="connsiteX0" fmla="*/ 0 w 1671922"/>
                <a:gd name="connsiteY0" fmla="*/ 1702868 h 1730874"/>
                <a:gd name="connsiteX1" fmla="*/ 140563 w 1671922"/>
                <a:gd name="connsiteY1" fmla="*/ 35 h 1730874"/>
                <a:gd name="connsiteX2" fmla="*/ 1086696 w 1671922"/>
                <a:gd name="connsiteY2" fmla="*/ 58577 h 1730874"/>
                <a:gd name="connsiteX3" fmla="*/ 1671922 w 1671922"/>
                <a:gd name="connsiteY3" fmla="*/ 1730874 h 1730874"/>
                <a:gd name="connsiteX4" fmla="*/ 1648495 w 1671922"/>
                <a:gd name="connsiteY4" fmla="*/ 1702868 h 1730874"/>
                <a:gd name="connsiteX5" fmla="*/ 0 w 1671922"/>
                <a:gd name="connsiteY5" fmla="*/ 1702868 h 173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1922" h="1730874">
                  <a:moveTo>
                    <a:pt x="0" y="1702868"/>
                  </a:moveTo>
                  <a:lnTo>
                    <a:pt x="140563" y="35"/>
                  </a:lnTo>
                  <a:cubicBezTo>
                    <a:pt x="403880" y="-1692"/>
                    <a:pt x="823379" y="60304"/>
                    <a:pt x="1086696" y="58577"/>
                  </a:cubicBezTo>
                  <a:lnTo>
                    <a:pt x="1671922" y="1730874"/>
                  </a:lnTo>
                  <a:lnTo>
                    <a:pt x="1648495" y="1702868"/>
                  </a:lnTo>
                  <a:lnTo>
                    <a:pt x="0" y="170286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 flipH="1">
              <a:off x="6785764" y="1105217"/>
              <a:ext cx="1152693" cy="11167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梯形 18"/>
            <p:cNvSpPr/>
            <p:nvPr/>
          </p:nvSpPr>
          <p:spPr>
            <a:xfrm flipH="1" flipV="1">
              <a:off x="6877320" y="3591653"/>
              <a:ext cx="969584" cy="1811566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 flipH="1">
              <a:off x="6979454" y="5213464"/>
              <a:ext cx="601566" cy="18975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圆角矩形 20"/>
            <p:cNvSpPr/>
            <p:nvPr/>
          </p:nvSpPr>
          <p:spPr>
            <a:xfrm rot="2231647" flipH="1">
              <a:off x="6874978" y="2455906"/>
              <a:ext cx="361019" cy="163938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云形标注 22"/>
          <p:cNvSpPr/>
          <p:nvPr/>
        </p:nvSpPr>
        <p:spPr>
          <a:xfrm>
            <a:off x="4316506" y="590503"/>
            <a:ext cx="1966173" cy="1333097"/>
          </a:xfrm>
          <a:prstGeom prst="cloudCallout">
            <a:avLst>
              <a:gd name="adj1" fmla="val 57134"/>
              <a:gd name="adj2" fmla="val 594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为什么书包没掉下来呢？</a:t>
            </a:r>
            <a:endParaRPr lang="zh-CN" altLang="en-US" dirty="0">
              <a:solidFill>
                <a:schemeClr val="tx1"/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84082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6083">
            <a:off x="3200993" y="2832741"/>
            <a:ext cx="1714500" cy="146685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>
            <a:off x="3738282" y="3805514"/>
            <a:ext cx="0" cy="10623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644153" y="3630703"/>
            <a:ext cx="174811" cy="17481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3738282" y="2653103"/>
            <a:ext cx="4483" cy="9950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818964" y="4397186"/>
            <a:ext cx="484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G</a:t>
            </a:r>
            <a:endParaRPr lang="zh-CN" altLang="en-US" sz="32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3845860" y="2156924"/>
            <a:ext cx="1210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F</a:t>
            </a:r>
            <a:r>
              <a:rPr lang="zh-CN" altLang="en-US" sz="4000" b="1" baseline="-25000" dirty="0" smtClean="0"/>
              <a:t>拉</a:t>
            </a:r>
            <a:endParaRPr lang="zh-CN" altLang="en-US" sz="4000" b="1" baseline="-25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336175" y="805536"/>
            <a:ext cx="485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对书包进行受力分析：</a:t>
            </a:r>
            <a:endParaRPr lang="zh-CN" altLang="en-US" sz="2400" b="1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57866" y="4485938"/>
            <a:ext cx="20977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F</a:t>
            </a:r>
            <a:r>
              <a:rPr lang="zh-CN" altLang="en-US" sz="4000" b="1" baseline="-25000" dirty="0" smtClean="0"/>
              <a:t>拉</a:t>
            </a:r>
            <a:r>
              <a:rPr lang="en-US" altLang="zh-CN" sz="4000" b="1" dirty="0" smtClean="0"/>
              <a:t>=G</a:t>
            </a:r>
            <a:endParaRPr lang="zh-CN" altLang="en-US" sz="4000" b="1" dirty="0"/>
          </a:p>
          <a:p>
            <a:endParaRPr lang="zh-CN" altLang="en-US" sz="4000" dirty="0"/>
          </a:p>
        </p:txBody>
      </p:sp>
      <p:cxnSp>
        <p:nvCxnSpPr>
          <p:cNvPr id="19" name="直接箭头连接符 18"/>
          <p:cNvCxnSpPr/>
          <p:nvPr/>
        </p:nvCxnSpPr>
        <p:spPr>
          <a:xfrm flipH="1">
            <a:off x="6548718" y="5517773"/>
            <a:ext cx="4482" cy="134022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316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箭头连接符 4"/>
          <p:cNvCxnSpPr/>
          <p:nvPr/>
        </p:nvCxnSpPr>
        <p:spPr>
          <a:xfrm flipH="1">
            <a:off x="6414246" y="0"/>
            <a:ext cx="4482" cy="134022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5852483" y="1356687"/>
            <a:ext cx="1099645" cy="109964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二</a:t>
            </a:r>
            <a:r>
              <a:rPr lang="zh-CN" altLang="en-US" b="1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力平衡条件</a:t>
            </a:r>
            <a:endParaRPr lang="zh-CN" altLang="en-US" b="1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 flipH="1">
            <a:off x="4262718" y="1947585"/>
            <a:ext cx="1528481" cy="41461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>
            <a:off x="4771463" y="2362203"/>
            <a:ext cx="1131795" cy="12147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6412004" y="2494433"/>
            <a:ext cx="6724" cy="15934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6949885" y="2362203"/>
            <a:ext cx="968190" cy="134022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泪滴形 16"/>
          <p:cNvSpPr/>
          <p:nvPr/>
        </p:nvSpPr>
        <p:spPr>
          <a:xfrm>
            <a:off x="3359523" y="2362203"/>
            <a:ext cx="847165" cy="796736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同体</a:t>
            </a:r>
          </a:p>
        </p:txBody>
      </p:sp>
      <p:sp>
        <p:nvSpPr>
          <p:cNvPr id="18" name="泪滴形 17"/>
          <p:cNvSpPr/>
          <p:nvPr/>
        </p:nvSpPr>
        <p:spPr>
          <a:xfrm>
            <a:off x="3929900" y="3576918"/>
            <a:ext cx="847165" cy="796736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等大</a:t>
            </a:r>
            <a:endParaRPr lang="zh-CN" altLang="en-US" dirty="0"/>
          </a:p>
        </p:txBody>
      </p:sp>
      <p:sp>
        <p:nvSpPr>
          <p:cNvPr id="19" name="泪滴形 18"/>
          <p:cNvSpPr/>
          <p:nvPr/>
        </p:nvSpPr>
        <p:spPr>
          <a:xfrm rot="19711466">
            <a:off x="5793439" y="4250459"/>
            <a:ext cx="847165" cy="796736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反向</a:t>
            </a:r>
            <a:endParaRPr lang="zh-CN" altLang="en-US" dirty="0"/>
          </a:p>
        </p:txBody>
      </p:sp>
      <p:sp>
        <p:nvSpPr>
          <p:cNvPr id="20" name="泪滴形 19"/>
          <p:cNvSpPr/>
          <p:nvPr/>
        </p:nvSpPr>
        <p:spPr>
          <a:xfrm rot="19048273">
            <a:off x="7416203" y="3975285"/>
            <a:ext cx="847165" cy="796736"/>
          </a:xfrm>
          <a:prstGeom prst="teardrop">
            <a:avLst>
              <a:gd name="adj" fmla="val 11734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/>
              <a:t>同一直线</a:t>
            </a:r>
            <a:endParaRPr lang="zh-CN" altLang="en-US" sz="1600" dirty="0"/>
          </a:p>
        </p:txBody>
      </p:sp>
      <p:grpSp>
        <p:nvGrpSpPr>
          <p:cNvPr id="54" name="组合 53"/>
          <p:cNvGrpSpPr/>
          <p:nvPr/>
        </p:nvGrpSpPr>
        <p:grpSpPr>
          <a:xfrm>
            <a:off x="2010380" y="3657365"/>
            <a:ext cx="1470166" cy="2312909"/>
            <a:chOff x="770679" y="3351453"/>
            <a:chExt cx="1855102" cy="350654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6083">
              <a:off x="770679" y="4027270"/>
              <a:ext cx="1714500" cy="1466850"/>
            </a:xfrm>
            <a:prstGeom prst="rect">
              <a:avLst/>
            </a:prstGeom>
          </p:spPr>
        </p:pic>
        <p:cxnSp>
          <p:nvCxnSpPr>
            <p:cNvPr id="28" name="直接箭头连接符 27"/>
            <p:cNvCxnSpPr/>
            <p:nvPr/>
          </p:nvCxnSpPr>
          <p:spPr>
            <a:xfrm>
              <a:off x="1307968" y="5000043"/>
              <a:ext cx="0" cy="185795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椭圆 28"/>
            <p:cNvSpPr/>
            <p:nvPr/>
          </p:nvSpPr>
          <p:spPr>
            <a:xfrm>
              <a:off x="1213839" y="4825232"/>
              <a:ext cx="174811" cy="17481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0" name="直接箭头连接符 29"/>
            <p:cNvCxnSpPr/>
            <p:nvPr/>
          </p:nvCxnSpPr>
          <p:spPr>
            <a:xfrm flipV="1">
              <a:off x="1307968" y="3847632"/>
              <a:ext cx="4483" cy="99508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文本框 30"/>
            <p:cNvSpPr txBox="1"/>
            <p:nvPr/>
          </p:nvSpPr>
          <p:spPr>
            <a:xfrm>
              <a:off x="1388650" y="5591715"/>
              <a:ext cx="4840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/>
                <a:t>G</a:t>
              </a:r>
              <a:endParaRPr lang="zh-CN" altLang="en-US" sz="3200" b="1" dirty="0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415546" y="3351453"/>
              <a:ext cx="12102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dirty="0" smtClean="0"/>
                <a:t>F</a:t>
              </a:r>
              <a:r>
                <a:rPr lang="zh-CN" altLang="en-US" sz="4000" b="1" baseline="-25000" dirty="0" smtClean="0"/>
                <a:t>拉</a:t>
              </a:r>
              <a:endParaRPr lang="zh-CN" altLang="en-US" sz="4000" b="1" baseline="-25000" dirty="0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840311" y="4953551"/>
            <a:ext cx="1320720" cy="1325712"/>
            <a:chOff x="4840311" y="4953551"/>
            <a:chExt cx="1320720" cy="1325712"/>
          </a:xfrm>
        </p:grpSpPr>
        <p:grpSp>
          <p:nvGrpSpPr>
            <p:cNvPr id="43" name="组合 42"/>
            <p:cNvGrpSpPr/>
            <p:nvPr/>
          </p:nvGrpSpPr>
          <p:grpSpPr>
            <a:xfrm>
              <a:off x="4840311" y="5050506"/>
              <a:ext cx="1182608" cy="1228757"/>
              <a:chOff x="4556323" y="5071383"/>
              <a:chExt cx="1377175" cy="1088046"/>
            </a:xfrm>
          </p:grpSpPr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BFBFB"/>
                  </a:clrFrom>
                  <a:clrTo>
                    <a:srgbClr val="FBFB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56083">
                <a:off x="4634712" y="5333896"/>
                <a:ext cx="1298786" cy="825533"/>
              </a:xfrm>
              <a:prstGeom prst="rect">
                <a:avLst/>
              </a:prstGeom>
            </p:spPr>
          </p:pic>
          <p:cxnSp>
            <p:nvCxnSpPr>
              <p:cNvPr id="34" name="直接箭头连接符 33"/>
              <p:cNvCxnSpPr/>
              <p:nvPr/>
            </p:nvCxnSpPr>
            <p:spPr>
              <a:xfrm flipV="1">
                <a:off x="5041725" y="5232797"/>
                <a:ext cx="61119" cy="64857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椭圆 34"/>
              <p:cNvSpPr/>
              <p:nvPr/>
            </p:nvSpPr>
            <p:spPr>
              <a:xfrm>
                <a:off x="4970419" y="5782983"/>
                <a:ext cx="132425" cy="9838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6" name="直接箭头连接符 35"/>
              <p:cNvCxnSpPr/>
              <p:nvPr/>
            </p:nvCxnSpPr>
            <p:spPr>
              <a:xfrm flipV="1">
                <a:off x="5073044" y="5232797"/>
                <a:ext cx="3396" cy="560025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文本框 36"/>
              <p:cNvSpPr txBox="1"/>
              <p:nvPr/>
            </p:nvSpPr>
            <p:spPr>
              <a:xfrm>
                <a:off x="4556323" y="5071383"/>
                <a:ext cx="366717" cy="329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dirty="0" smtClean="0"/>
                  <a:t>G</a:t>
                </a:r>
                <a:endParaRPr lang="zh-CN" altLang="en-US" sz="3200" b="1" dirty="0"/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5244241" y="4953551"/>
              <a:ext cx="916790" cy="398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dirty="0" smtClean="0"/>
                <a:t>F</a:t>
              </a:r>
              <a:r>
                <a:rPr lang="zh-CN" altLang="en-US" sz="4000" b="1" baseline="-25000" dirty="0" smtClean="0"/>
                <a:t>拉</a:t>
              </a:r>
              <a:endParaRPr lang="zh-CN" altLang="en-US" sz="4000" b="1" baseline="-25000" dirty="0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7462613" y="4648827"/>
            <a:ext cx="1232853" cy="2013195"/>
            <a:chOff x="7462613" y="4648827"/>
            <a:chExt cx="1232853" cy="2013195"/>
          </a:xfrm>
        </p:grpSpPr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6083">
              <a:off x="7462613" y="5130432"/>
              <a:ext cx="1139413" cy="1045316"/>
            </a:xfrm>
            <a:prstGeom prst="rect">
              <a:avLst/>
            </a:prstGeom>
          </p:spPr>
        </p:pic>
        <p:cxnSp>
          <p:nvCxnSpPr>
            <p:cNvPr id="45" name="直接箭头连接符 44"/>
            <p:cNvCxnSpPr/>
            <p:nvPr/>
          </p:nvCxnSpPr>
          <p:spPr>
            <a:xfrm flipH="1">
              <a:off x="7570694" y="5823655"/>
              <a:ext cx="248987" cy="630004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椭圆 45"/>
            <p:cNvSpPr/>
            <p:nvPr/>
          </p:nvSpPr>
          <p:spPr>
            <a:xfrm>
              <a:off x="7757126" y="5699080"/>
              <a:ext cx="116175" cy="12457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7" name="直接箭头连接符 46"/>
            <p:cNvCxnSpPr/>
            <p:nvPr/>
          </p:nvCxnSpPr>
          <p:spPr>
            <a:xfrm flipV="1">
              <a:off x="7819681" y="5002417"/>
              <a:ext cx="2979" cy="70912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文本框 47"/>
            <p:cNvSpPr txBox="1"/>
            <p:nvPr/>
          </p:nvSpPr>
          <p:spPr>
            <a:xfrm>
              <a:off x="7873301" y="6245296"/>
              <a:ext cx="321716" cy="416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/>
                <a:t>G</a:t>
              </a:r>
              <a:endParaRPr lang="zh-CN" altLang="en-US" sz="3200" b="1" dirty="0"/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7891175" y="4648827"/>
              <a:ext cx="804291" cy="504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dirty="0" smtClean="0"/>
                <a:t>F</a:t>
              </a:r>
              <a:r>
                <a:rPr lang="zh-CN" altLang="en-US" sz="4000" b="1" baseline="-25000" dirty="0" smtClean="0"/>
                <a:t>拉</a:t>
              </a:r>
              <a:endParaRPr lang="zh-CN" altLang="en-US" sz="4000" b="1" baseline="-25000" dirty="0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83340" y="1503178"/>
            <a:ext cx="1970875" cy="2355231"/>
            <a:chOff x="921880" y="736699"/>
            <a:chExt cx="2232336" cy="2355231"/>
          </a:xfrm>
        </p:grpSpPr>
        <p:grpSp>
          <p:nvGrpSpPr>
            <p:cNvPr id="56" name="组合 55"/>
            <p:cNvGrpSpPr/>
            <p:nvPr/>
          </p:nvGrpSpPr>
          <p:grpSpPr>
            <a:xfrm>
              <a:off x="921880" y="1395985"/>
              <a:ext cx="1181692" cy="1695945"/>
              <a:chOff x="196240" y="1214160"/>
              <a:chExt cx="1714500" cy="2149220"/>
            </a:xfrm>
          </p:grpSpPr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BFBFB"/>
                  </a:clrFrom>
                  <a:clrTo>
                    <a:srgbClr val="FBFB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56083">
                <a:off x="196240" y="1214160"/>
                <a:ext cx="1714500" cy="1466850"/>
              </a:xfrm>
              <a:prstGeom prst="rect">
                <a:avLst/>
              </a:prstGeom>
            </p:spPr>
          </p:pic>
          <p:cxnSp>
            <p:nvCxnSpPr>
              <p:cNvPr id="22" name="直接箭头连接符 21"/>
              <p:cNvCxnSpPr/>
              <p:nvPr/>
            </p:nvCxnSpPr>
            <p:spPr>
              <a:xfrm>
                <a:off x="733529" y="2186933"/>
                <a:ext cx="0" cy="1062318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椭圆 22"/>
              <p:cNvSpPr/>
              <p:nvPr/>
            </p:nvSpPr>
            <p:spPr>
              <a:xfrm>
                <a:off x="639400" y="2012122"/>
                <a:ext cx="174811" cy="17481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814211" y="2778605"/>
                <a:ext cx="4840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dirty="0" smtClean="0"/>
                  <a:t>G</a:t>
                </a:r>
                <a:endParaRPr lang="zh-CN" altLang="en-US" sz="3200" b="1" dirty="0"/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2286664" y="736699"/>
              <a:ext cx="8675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dirty="0" smtClean="0"/>
                <a:t>F</a:t>
              </a:r>
              <a:r>
                <a:rPr lang="zh-CN" altLang="en-US" sz="4000" b="1" baseline="-25000" dirty="0" smtClean="0"/>
                <a:t>拉</a:t>
              </a:r>
              <a:endParaRPr lang="zh-CN" altLang="en-US" sz="4000" b="1" baseline="-25000" dirty="0"/>
            </a:p>
          </p:txBody>
        </p:sp>
        <p:pic>
          <p:nvPicPr>
            <p:cNvPr id="55" name="图片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3507" y="1390130"/>
              <a:ext cx="941922" cy="1026957"/>
            </a:xfrm>
            <a:prstGeom prst="rect">
              <a:avLst/>
            </a:prstGeom>
          </p:spPr>
        </p:pic>
        <p:cxnSp>
          <p:nvCxnSpPr>
            <p:cNvPr id="24" name="直接箭头连接符 23"/>
            <p:cNvCxnSpPr/>
            <p:nvPr/>
          </p:nvCxnSpPr>
          <p:spPr>
            <a:xfrm flipV="1">
              <a:off x="2286664" y="908526"/>
              <a:ext cx="4483" cy="99508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1" name="直接箭头连接符 60"/>
          <p:cNvCxnSpPr/>
          <p:nvPr/>
        </p:nvCxnSpPr>
        <p:spPr>
          <a:xfrm flipV="1">
            <a:off x="8517838" y="4493701"/>
            <a:ext cx="626162" cy="119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1846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59860" y="874058"/>
            <a:ext cx="5553635" cy="3267636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554941" y="1692268"/>
            <a:ext cx="39399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二</a:t>
            </a:r>
            <a:r>
              <a:rPr lang="zh-CN" altLang="en-US" sz="2800" b="1" dirty="0">
                <a:solidFill>
                  <a:schemeClr val="bg1"/>
                </a:solidFill>
              </a:rPr>
              <a:t>力平衡</a:t>
            </a:r>
            <a:r>
              <a:rPr lang="zh-CN" altLang="en-US" sz="2800" dirty="0" smtClean="0">
                <a:solidFill>
                  <a:schemeClr val="bg1"/>
                </a:solidFill>
              </a:rPr>
              <a:t>：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作用</a:t>
            </a:r>
            <a:r>
              <a:rPr lang="zh-CN" altLang="en-US" dirty="0">
                <a:solidFill>
                  <a:schemeClr val="bg1"/>
                </a:solidFill>
              </a:rPr>
              <a:t>在</a:t>
            </a:r>
            <a:r>
              <a:rPr lang="zh-CN" altLang="en-US" b="1" dirty="0">
                <a:solidFill>
                  <a:srgbClr val="C00000"/>
                </a:solidFill>
              </a:rPr>
              <a:t>同一物体</a:t>
            </a:r>
            <a:r>
              <a:rPr lang="zh-CN" altLang="en-US" dirty="0">
                <a:solidFill>
                  <a:schemeClr val="bg1"/>
                </a:solidFill>
              </a:rPr>
              <a:t>上的两</a:t>
            </a:r>
            <a:r>
              <a:rPr lang="zh-CN" altLang="en-US" dirty="0" smtClean="0">
                <a:solidFill>
                  <a:schemeClr val="bg1"/>
                </a:solidFill>
              </a:rPr>
              <a:t>个  力</a:t>
            </a:r>
            <a:r>
              <a:rPr lang="en-US" altLang="zh-CN" dirty="0">
                <a:solidFill>
                  <a:schemeClr val="bg1"/>
                </a:solidFill>
              </a:rPr>
              <a:t>,</a:t>
            </a:r>
            <a:r>
              <a:rPr lang="zh-CN" altLang="en-US" dirty="0">
                <a:solidFill>
                  <a:schemeClr val="bg1"/>
                </a:solidFill>
              </a:rPr>
              <a:t>如果</a:t>
            </a:r>
            <a:r>
              <a:rPr lang="zh-CN" altLang="en-US" b="1" dirty="0">
                <a:solidFill>
                  <a:srgbClr val="C00000"/>
                </a:solidFill>
              </a:rPr>
              <a:t>大小相等</a:t>
            </a:r>
            <a:r>
              <a:rPr lang="zh-CN" altLang="en-US" dirty="0">
                <a:solidFill>
                  <a:schemeClr val="bg1"/>
                </a:solidFill>
              </a:rPr>
              <a:t>、</a:t>
            </a:r>
            <a:r>
              <a:rPr lang="zh-CN" altLang="en-US" b="1" dirty="0">
                <a:solidFill>
                  <a:srgbClr val="C00000"/>
                </a:solidFill>
              </a:rPr>
              <a:t>方向相反</a:t>
            </a:r>
            <a:r>
              <a:rPr lang="zh-CN" altLang="en-US" dirty="0">
                <a:solidFill>
                  <a:schemeClr val="bg1"/>
                </a:solidFill>
              </a:rPr>
              <a:t>，并且在</a:t>
            </a:r>
            <a:r>
              <a:rPr lang="zh-CN" altLang="en-US" b="1" dirty="0">
                <a:solidFill>
                  <a:srgbClr val="C00000"/>
                </a:solidFill>
              </a:rPr>
              <a:t>同一条直线</a:t>
            </a:r>
            <a:r>
              <a:rPr lang="zh-CN" altLang="en-US" dirty="0">
                <a:solidFill>
                  <a:schemeClr val="bg1"/>
                </a:solidFill>
              </a:rPr>
              <a:t>上，这两个力就彼此平衡</a:t>
            </a:r>
          </a:p>
        </p:txBody>
      </p:sp>
      <p:sp>
        <p:nvSpPr>
          <p:cNvPr id="12" name="流程图: 终止 11"/>
          <p:cNvSpPr/>
          <p:nvPr/>
        </p:nvSpPr>
        <p:spPr>
          <a:xfrm rot="18737874">
            <a:off x="1824464" y="4097898"/>
            <a:ext cx="529914" cy="771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268940" y="3054543"/>
            <a:ext cx="1931561" cy="3408437"/>
            <a:chOff x="1612377" y="1252871"/>
            <a:chExt cx="2078142" cy="4460889"/>
          </a:xfrm>
        </p:grpSpPr>
        <p:sp>
          <p:nvSpPr>
            <p:cNvPr id="7" name="梯形 4"/>
            <p:cNvSpPr/>
            <p:nvPr/>
          </p:nvSpPr>
          <p:spPr>
            <a:xfrm>
              <a:off x="1689941" y="2313987"/>
              <a:ext cx="1168629" cy="1716295"/>
            </a:xfrm>
            <a:custGeom>
              <a:avLst/>
              <a:gdLst>
                <a:gd name="connsiteX0" fmla="*/ 0 w 1648495"/>
                <a:gd name="connsiteY0" fmla="*/ 1532586 h 1532586"/>
                <a:gd name="connsiteX1" fmla="*/ 0 w 1648495"/>
                <a:gd name="connsiteY1" fmla="*/ 0 h 1532586"/>
                <a:gd name="connsiteX2" fmla="*/ 1648495 w 1648495"/>
                <a:gd name="connsiteY2" fmla="*/ 0 h 1532586"/>
                <a:gd name="connsiteX3" fmla="*/ 1648495 w 1648495"/>
                <a:gd name="connsiteY3" fmla="*/ 1532586 h 1532586"/>
                <a:gd name="connsiteX4" fmla="*/ 0 w 1648495"/>
                <a:gd name="connsiteY4" fmla="*/ 1532586 h 1532586"/>
                <a:gd name="connsiteX0" fmla="*/ 0 w 1648495"/>
                <a:gd name="connsiteY0" fmla="*/ 1686853 h 1686853"/>
                <a:gd name="connsiteX1" fmla="*/ 0 w 1648495"/>
                <a:gd name="connsiteY1" fmla="*/ 154267 h 1686853"/>
                <a:gd name="connsiteX2" fmla="*/ 899281 w 1648495"/>
                <a:gd name="connsiteY2" fmla="*/ 0 h 1686853"/>
                <a:gd name="connsiteX3" fmla="*/ 1648495 w 1648495"/>
                <a:gd name="connsiteY3" fmla="*/ 154267 h 1686853"/>
                <a:gd name="connsiteX4" fmla="*/ 1648495 w 1648495"/>
                <a:gd name="connsiteY4" fmla="*/ 1686853 h 1686853"/>
                <a:gd name="connsiteX5" fmla="*/ 0 w 1648495"/>
                <a:gd name="connsiteY5" fmla="*/ 1686853 h 1686853"/>
                <a:gd name="connsiteX0" fmla="*/ 0 w 1671922"/>
                <a:gd name="connsiteY0" fmla="*/ 1686853 h 1714859"/>
                <a:gd name="connsiteX1" fmla="*/ 0 w 1671922"/>
                <a:gd name="connsiteY1" fmla="*/ 154267 h 1714859"/>
                <a:gd name="connsiteX2" fmla="*/ 899281 w 1671922"/>
                <a:gd name="connsiteY2" fmla="*/ 0 h 1714859"/>
                <a:gd name="connsiteX3" fmla="*/ 1671922 w 1671922"/>
                <a:gd name="connsiteY3" fmla="*/ 1714859 h 1714859"/>
                <a:gd name="connsiteX4" fmla="*/ 1648495 w 1671922"/>
                <a:gd name="connsiteY4" fmla="*/ 1686853 h 1714859"/>
                <a:gd name="connsiteX5" fmla="*/ 0 w 1671922"/>
                <a:gd name="connsiteY5" fmla="*/ 1686853 h 1714859"/>
                <a:gd name="connsiteX0" fmla="*/ 0 w 1671922"/>
                <a:gd name="connsiteY0" fmla="*/ 1644291 h 1672297"/>
                <a:gd name="connsiteX1" fmla="*/ 0 w 1671922"/>
                <a:gd name="connsiteY1" fmla="*/ 111705 h 1672297"/>
                <a:gd name="connsiteX2" fmla="*/ 1086696 w 1671922"/>
                <a:gd name="connsiteY2" fmla="*/ 0 h 1672297"/>
                <a:gd name="connsiteX3" fmla="*/ 1671922 w 1671922"/>
                <a:gd name="connsiteY3" fmla="*/ 1672297 h 1672297"/>
                <a:gd name="connsiteX4" fmla="*/ 1648495 w 1671922"/>
                <a:gd name="connsiteY4" fmla="*/ 1644291 h 1672297"/>
                <a:gd name="connsiteX5" fmla="*/ 0 w 1671922"/>
                <a:gd name="connsiteY5" fmla="*/ 1644291 h 1672297"/>
                <a:gd name="connsiteX0" fmla="*/ 0 w 1671922"/>
                <a:gd name="connsiteY0" fmla="*/ 1702868 h 1730874"/>
                <a:gd name="connsiteX1" fmla="*/ 140563 w 1671922"/>
                <a:gd name="connsiteY1" fmla="*/ 35 h 1730874"/>
                <a:gd name="connsiteX2" fmla="*/ 1086696 w 1671922"/>
                <a:gd name="connsiteY2" fmla="*/ 58577 h 1730874"/>
                <a:gd name="connsiteX3" fmla="*/ 1671922 w 1671922"/>
                <a:gd name="connsiteY3" fmla="*/ 1730874 h 1730874"/>
                <a:gd name="connsiteX4" fmla="*/ 1648495 w 1671922"/>
                <a:gd name="connsiteY4" fmla="*/ 1702868 h 1730874"/>
                <a:gd name="connsiteX5" fmla="*/ 0 w 1671922"/>
                <a:gd name="connsiteY5" fmla="*/ 1702868 h 1730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1922" h="1730874">
                  <a:moveTo>
                    <a:pt x="0" y="1702868"/>
                  </a:moveTo>
                  <a:lnTo>
                    <a:pt x="140563" y="35"/>
                  </a:lnTo>
                  <a:cubicBezTo>
                    <a:pt x="403880" y="-1692"/>
                    <a:pt x="823379" y="60304"/>
                    <a:pt x="1086696" y="58577"/>
                  </a:cubicBezTo>
                  <a:lnTo>
                    <a:pt x="1671922" y="1730874"/>
                  </a:lnTo>
                  <a:lnTo>
                    <a:pt x="1648495" y="1702868"/>
                  </a:lnTo>
                  <a:lnTo>
                    <a:pt x="0" y="170286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612377" y="1252871"/>
              <a:ext cx="1159099" cy="11590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梯形 8"/>
            <p:cNvSpPr/>
            <p:nvPr/>
          </p:nvSpPr>
          <p:spPr>
            <a:xfrm flipV="1">
              <a:off x="1704439" y="3833539"/>
              <a:ext cx="974973" cy="1880221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1971800" y="5516813"/>
              <a:ext cx="604910" cy="19694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 rot="14714932">
              <a:off x="2640891" y="2330989"/>
              <a:ext cx="450761" cy="164849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椭圆 13"/>
          <p:cNvSpPr/>
          <p:nvPr/>
        </p:nvSpPr>
        <p:spPr>
          <a:xfrm>
            <a:off x="2877671" y="6118412"/>
            <a:ext cx="893564" cy="7395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593978" y="6118412"/>
            <a:ext cx="893564" cy="7395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282889" y="6118412"/>
            <a:ext cx="893564" cy="7395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728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295955" y="2422332"/>
            <a:ext cx="3118323" cy="1111348"/>
            <a:chOff x="1509758" y="3496035"/>
            <a:chExt cx="6030670" cy="214928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4860991" y="3643533"/>
              <a:ext cx="954877" cy="754595"/>
            </a:xfrm>
            <a:custGeom>
              <a:avLst/>
              <a:gdLst>
                <a:gd name="T0" fmla="*/ 0 w 1144"/>
                <a:gd name="T1" fmla="*/ 1184 h 1184"/>
                <a:gd name="T2" fmla="*/ 320 w 1144"/>
                <a:gd name="T3" fmla="*/ 942 h 1184"/>
                <a:gd name="T4" fmla="*/ 340 w 1144"/>
                <a:gd name="T5" fmla="*/ 764 h 1184"/>
                <a:gd name="T6" fmla="*/ 373 w 1144"/>
                <a:gd name="T7" fmla="*/ 200 h 1184"/>
                <a:gd name="T8" fmla="*/ 972 w 1144"/>
                <a:gd name="T9" fmla="*/ 412 h 1184"/>
                <a:gd name="T10" fmla="*/ 804 w 1144"/>
                <a:gd name="T11" fmla="*/ 928 h 1184"/>
                <a:gd name="T12" fmla="*/ 1144 w 1144"/>
                <a:gd name="T13" fmla="*/ 1184 h 1184"/>
                <a:gd name="T14" fmla="*/ 0 w 1144"/>
                <a:gd name="T15" fmla="*/ 1184 h 1184"/>
                <a:gd name="connsiteX0" fmla="*/ 0 w 10000"/>
                <a:gd name="connsiteY0" fmla="*/ 8898 h 8898"/>
                <a:gd name="connsiteX1" fmla="*/ 2797 w 10000"/>
                <a:gd name="connsiteY1" fmla="*/ 6854 h 8898"/>
                <a:gd name="connsiteX2" fmla="*/ 2972 w 10000"/>
                <a:gd name="connsiteY2" fmla="*/ 5351 h 8898"/>
                <a:gd name="connsiteX3" fmla="*/ 3260 w 10000"/>
                <a:gd name="connsiteY3" fmla="*/ 587 h 8898"/>
                <a:gd name="connsiteX4" fmla="*/ 8632 w 10000"/>
                <a:gd name="connsiteY4" fmla="*/ 2378 h 8898"/>
                <a:gd name="connsiteX5" fmla="*/ 7028 w 10000"/>
                <a:gd name="connsiteY5" fmla="*/ 6736 h 8898"/>
                <a:gd name="connsiteX6" fmla="*/ 10000 w 10000"/>
                <a:gd name="connsiteY6" fmla="*/ 8898 h 8898"/>
                <a:gd name="connsiteX7" fmla="*/ 0 w 10000"/>
                <a:gd name="connsiteY7" fmla="*/ 8898 h 8898"/>
                <a:gd name="connsiteX0" fmla="*/ 0 w 10000"/>
                <a:gd name="connsiteY0" fmla="*/ 10000 h 10000"/>
                <a:gd name="connsiteX1" fmla="*/ 2797 w 10000"/>
                <a:gd name="connsiteY1" fmla="*/ 7703 h 10000"/>
                <a:gd name="connsiteX2" fmla="*/ 2972 w 10000"/>
                <a:gd name="connsiteY2" fmla="*/ 6014 h 10000"/>
                <a:gd name="connsiteX3" fmla="*/ 3530 w 10000"/>
                <a:gd name="connsiteY3" fmla="*/ 660 h 10000"/>
                <a:gd name="connsiteX4" fmla="*/ 8632 w 10000"/>
                <a:gd name="connsiteY4" fmla="*/ 2673 h 10000"/>
                <a:gd name="connsiteX5" fmla="*/ 7028 w 10000"/>
                <a:gd name="connsiteY5" fmla="*/ 7570 h 10000"/>
                <a:gd name="connsiteX6" fmla="*/ 10000 w 10000"/>
                <a:gd name="connsiteY6" fmla="*/ 10000 h 10000"/>
                <a:gd name="connsiteX7" fmla="*/ 0 w 10000"/>
                <a:gd name="connsiteY7" fmla="*/ 10000 h 10000"/>
                <a:gd name="connsiteX0" fmla="*/ 0 w 10000"/>
                <a:gd name="connsiteY0" fmla="*/ 10488 h 10488"/>
                <a:gd name="connsiteX1" fmla="*/ 2797 w 10000"/>
                <a:gd name="connsiteY1" fmla="*/ 8191 h 10488"/>
                <a:gd name="connsiteX2" fmla="*/ 2972 w 10000"/>
                <a:gd name="connsiteY2" fmla="*/ 6502 h 10488"/>
                <a:gd name="connsiteX3" fmla="*/ 3530 w 10000"/>
                <a:gd name="connsiteY3" fmla="*/ 1148 h 10488"/>
                <a:gd name="connsiteX4" fmla="*/ 8632 w 10000"/>
                <a:gd name="connsiteY4" fmla="*/ 3161 h 10488"/>
                <a:gd name="connsiteX5" fmla="*/ 7028 w 10000"/>
                <a:gd name="connsiteY5" fmla="*/ 8058 h 10488"/>
                <a:gd name="connsiteX6" fmla="*/ 10000 w 10000"/>
                <a:gd name="connsiteY6" fmla="*/ 10488 h 10488"/>
                <a:gd name="connsiteX7" fmla="*/ 0 w 10000"/>
                <a:gd name="connsiteY7" fmla="*/ 10488 h 10488"/>
                <a:gd name="connsiteX0" fmla="*/ 0 w 10000"/>
                <a:gd name="connsiteY0" fmla="*/ 10488 h 10488"/>
                <a:gd name="connsiteX1" fmla="*/ 2797 w 10000"/>
                <a:gd name="connsiteY1" fmla="*/ 8191 h 10488"/>
                <a:gd name="connsiteX2" fmla="*/ 2972 w 10000"/>
                <a:gd name="connsiteY2" fmla="*/ 6502 h 10488"/>
                <a:gd name="connsiteX3" fmla="*/ 3530 w 10000"/>
                <a:gd name="connsiteY3" fmla="*/ 1148 h 10488"/>
                <a:gd name="connsiteX4" fmla="*/ 8632 w 10000"/>
                <a:gd name="connsiteY4" fmla="*/ 3161 h 10488"/>
                <a:gd name="connsiteX5" fmla="*/ 7028 w 10000"/>
                <a:gd name="connsiteY5" fmla="*/ 8058 h 10488"/>
                <a:gd name="connsiteX6" fmla="*/ 10000 w 10000"/>
                <a:gd name="connsiteY6" fmla="*/ 10488 h 10488"/>
                <a:gd name="connsiteX7" fmla="*/ 0 w 10000"/>
                <a:gd name="connsiteY7" fmla="*/ 10488 h 10488"/>
                <a:gd name="connsiteX0" fmla="*/ 0 w 10000"/>
                <a:gd name="connsiteY0" fmla="*/ 10488 h 10488"/>
                <a:gd name="connsiteX1" fmla="*/ 2797 w 10000"/>
                <a:gd name="connsiteY1" fmla="*/ 8191 h 10488"/>
                <a:gd name="connsiteX2" fmla="*/ 2972 w 10000"/>
                <a:gd name="connsiteY2" fmla="*/ 6502 h 10488"/>
                <a:gd name="connsiteX3" fmla="*/ 3530 w 10000"/>
                <a:gd name="connsiteY3" fmla="*/ 1148 h 10488"/>
                <a:gd name="connsiteX4" fmla="*/ 8632 w 10000"/>
                <a:gd name="connsiteY4" fmla="*/ 3161 h 10488"/>
                <a:gd name="connsiteX5" fmla="*/ 7028 w 10000"/>
                <a:gd name="connsiteY5" fmla="*/ 8058 h 10488"/>
                <a:gd name="connsiteX6" fmla="*/ 10000 w 10000"/>
                <a:gd name="connsiteY6" fmla="*/ 10488 h 10488"/>
                <a:gd name="connsiteX7" fmla="*/ 0 w 10000"/>
                <a:gd name="connsiteY7" fmla="*/ 10488 h 10488"/>
                <a:gd name="connsiteX0" fmla="*/ 0 w 10000"/>
                <a:gd name="connsiteY0" fmla="*/ 10488 h 10488"/>
                <a:gd name="connsiteX1" fmla="*/ 2797 w 10000"/>
                <a:gd name="connsiteY1" fmla="*/ 8191 h 10488"/>
                <a:gd name="connsiteX2" fmla="*/ 2972 w 10000"/>
                <a:gd name="connsiteY2" fmla="*/ 6502 h 10488"/>
                <a:gd name="connsiteX3" fmla="*/ 3530 w 10000"/>
                <a:gd name="connsiteY3" fmla="*/ 1148 h 10488"/>
                <a:gd name="connsiteX4" fmla="*/ 8632 w 10000"/>
                <a:gd name="connsiteY4" fmla="*/ 3161 h 10488"/>
                <a:gd name="connsiteX5" fmla="*/ 7028 w 10000"/>
                <a:gd name="connsiteY5" fmla="*/ 8058 h 10488"/>
                <a:gd name="connsiteX6" fmla="*/ 10000 w 10000"/>
                <a:gd name="connsiteY6" fmla="*/ 10488 h 10488"/>
                <a:gd name="connsiteX7" fmla="*/ 0 w 10000"/>
                <a:gd name="connsiteY7" fmla="*/ 10488 h 10488"/>
                <a:gd name="connsiteX0" fmla="*/ 0 w 10000"/>
                <a:gd name="connsiteY0" fmla="*/ 10000 h 10000"/>
                <a:gd name="connsiteX1" fmla="*/ 2797 w 10000"/>
                <a:gd name="connsiteY1" fmla="*/ 7703 h 10000"/>
                <a:gd name="connsiteX2" fmla="*/ 2972 w 10000"/>
                <a:gd name="connsiteY2" fmla="*/ 6014 h 10000"/>
                <a:gd name="connsiteX3" fmla="*/ 3530 w 10000"/>
                <a:gd name="connsiteY3" fmla="*/ 660 h 10000"/>
                <a:gd name="connsiteX4" fmla="*/ 8722 w 10000"/>
                <a:gd name="connsiteY4" fmla="*/ 2673 h 10000"/>
                <a:gd name="connsiteX5" fmla="*/ 7028 w 10000"/>
                <a:gd name="connsiteY5" fmla="*/ 7570 h 10000"/>
                <a:gd name="connsiteX6" fmla="*/ 10000 w 10000"/>
                <a:gd name="connsiteY6" fmla="*/ 10000 h 10000"/>
                <a:gd name="connsiteX7" fmla="*/ 0 w 10000"/>
                <a:gd name="connsiteY7" fmla="*/ 10000 h 10000"/>
                <a:gd name="connsiteX0" fmla="*/ 0 w 10000"/>
                <a:gd name="connsiteY0" fmla="*/ 10563 h 10563"/>
                <a:gd name="connsiteX1" fmla="*/ 2797 w 10000"/>
                <a:gd name="connsiteY1" fmla="*/ 8266 h 10563"/>
                <a:gd name="connsiteX2" fmla="*/ 2972 w 10000"/>
                <a:gd name="connsiteY2" fmla="*/ 6577 h 10563"/>
                <a:gd name="connsiteX3" fmla="*/ 3530 w 10000"/>
                <a:gd name="connsiteY3" fmla="*/ 1223 h 10563"/>
                <a:gd name="connsiteX4" fmla="*/ 8722 w 10000"/>
                <a:gd name="connsiteY4" fmla="*/ 3236 h 10563"/>
                <a:gd name="connsiteX5" fmla="*/ 7028 w 10000"/>
                <a:gd name="connsiteY5" fmla="*/ 8133 h 10563"/>
                <a:gd name="connsiteX6" fmla="*/ 10000 w 10000"/>
                <a:gd name="connsiteY6" fmla="*/ 10563 h 10563"/>
                <a:gd name="connsiteX7" fmla="*/ 0 w 10000"/>
                <a:gd name="connsiteY7" fmla="*/ 10563 h 10563"/>
                <a:gd name="connsiteX0" fmla="*/ 0 w 10000"/>
                <a:gd name="connsiteY0" fmla="*/ 10598 h 10598"/>
                <a:gd name="connsiteX1" fmla="*/ 2797 w 10000"/>
                <a:gd name="connsiteY1" fmla="*/ 8301 h 10598"/>
                <a:gd name="connsiteX2" fmla="*/ 2972 w 10000"/>
                <a:gd name="connsiteY2" fmla="*/ 6612 h 10598"/>
                <a:gd name="connsiteX3" fmla="*/ 3530 w 10000"/>
                <a:gd name="connsiteY3" fmla="*/ 1258 h 10598"/>
                <a:gd name="connsiteX4" fmla="*/ 8722 w 10000"/>
                <a:gd name="connsiteY4" fmla="*/ 3271 h 10598"/>
                <a:gd name="connsiteX5" fmla="*/ 7028 w 10000"/>
                <a:gd name="connsiteY5" fmla="*/ 8168 h 10598"/>
                <a:gd name="connsiteX6" fmla="*/ 10000 w 10000"/>
                <a:gd name="connsiteY6" fmla="*/ 10598 h 10598"/>
                <a:gd name="connsiteX7" fmla="*/ 0 w 10000"/>
                <a:gd name="connsiteY7" fmla="*/ 10598 h 10598"/>
                <a:gd name="connsiteX0" fmla="*/ 0 w 10000"/>
                <a:gd name="connsiteY0" fmla="*/ 10577 h 10577"/>
                <a:gd name="connsiteX1" fmla="*/ 2797 w 10000"/>
                <a:gd name="connsiteY1" fmla="*/ 8280 h 10577"/>
                <a:gd name="connsiteX2" fmla="*/ 2972 w 10000"/>
                <a:gd name="connsiteY2" fmla="*/ 6591 h 10577"/>
                <a:gd name="connsiteX3" fmla="*/ 3530 w 10000"/>
                <a:gd name="connsiteY3" fmla="*/ 1286 h 10577"/>
                <a:gd name="connsiteX4" fmla="*/ 8722 w 10000"/>
                <a:gd name="connsiteY4" fmla="*/ 3250 h 10577"/>
                <a:gd name="connsiteX5" fmla="*/ 7028 w 10000"/>
                <a:gd name="connsiteY5" fmla="*/ 8147 h 10577"/>
                <a:gd name="connsiteX6" fmla="*/ 10000 w 10000"/>
                <a:gd name="connsiteY6" fmla="*/ 10577 h 10577"/>
                <a:gd name="connsiteX7" fmla="*/ 0 w 10000"/>
                <a:gd name="connsiteY7" fmla="*/ 10577 h 10577"/>
                <a:gd name="connsiteX0" fmla="*/ 0 w 10000"/>
                <a:gd name="connsiteY0" fmla="*/ 10610 h 10610"/>
                <a:gd name="connsiteX1" fmla="*/ 2797 w 10000"/>
                <a:gd name="connsiteY1" fmla="*/ 8313 h 10610"/>
                <a:gd name="connsiteX2" fmla="*/ 2972 w 10000"/>
                <a:gd name="connsiteY2" fmla="*/ 6624 h 10610"/>
                <a:gd name="connsiteX3" fmla="*/ 3530 w 10000"/>
                <a:gd name="connsiteY3" fmla="*/ 1319 h 10610"/>
                <a:gd name="connsiteX4" fmla="*/ 8722 w 10000"/>
                <a:gd name="connsiteY4" fmla="*/ 3283 h 10610"/>
                <a:gd name="connsiteX5" fmla="*/ 7028 w 10000"/>
                <a:gd name="connsiteY5" fmla="*/ 8180 h 10610"/>
                <a:gd name="connsiteX6" fmla="*/ 10000 w 10000"/>
                <a:gd name="connsiteY6" fmla="*/ 10610 h 10610"/>
                <a:gd name="connsiteX7" fmla="*/ 0 w 10000"/>
                <a:gd name="connsiteY7" fmla="*/ 10610 h 10610"/>
                <a:gd name="connsiteX0" fmla="*/ 0 w 10000"/>
                <a:gd name="connsiteY0" fmla="*/ 10542 h 10542"/>
                <a:gd name="connsiteX1" fmla="*/ 2797 w 10000"/>
                <a:gd name="connsiteY1" fmla="*/ 8245 h 10542"/>
                <a:gd name="connsiteX2" fmla="*/ 2972 w 10000"/>
                <a:gd name="connsiteY2" fmla="*/ 6556 h 10542"/>
                <a:gd name="connsiteX3" fmla="*/ 3530 w 10000"/>
                <a:gd name="connsiteY3" fmla="*/ 1251 h 10542"/>
                <a:gd name="connsiteX4" fmla="*/ 8722 w 10000"/>
                <a:gd name="connsiteY4" fmla="*/ 3215 h 10542"/>
                <a:gd name="connsiteX5" fmla="*/ 7028 w 10000"/>
                <a:gd name="connsiteY5" fmla="*/ 8112 h 10542"/>
                <a:gd name="connsiteX6" fmla="*/ 10000 w 10000"/>
                <a:gd name="connsiteY6" fmla="*/ 10542 h 10542"/>
                <a:gd name="connsiteX7" fmla="*/ 0 w 10000"/>
                <a:gd name="connsiteY7" fmla="*/ 10542 h 10542"/>
                <a:gd name="connsiteX0" fmla="*/ 0 w 10000"/>
                <a:gd name="connsiteY0" fmla="*/ 10542 h 10542"/>
                <a:gd name="connsiteX1" fmla="*/ 2797 w 10000"/>
                <a:gd name="connsiteY1" fmla="*/ 8245 h 10542"/>
                <a:gd name="connsiteX2" fmla="*/ 2972 w 10000"/>
                <a:gd name="connsiteY2" fmla="*/ 6556 h 10542"/>
                <a:gd name="connsiteX3" fmla="*/ 3530 w 10000"/>
                <a:gd name="connsiteY3" fmla="*/ 1251 h 10542"/>
                <a:gd name="connsiteX4" fmla="*/ 8722 w 10000"/>
                <a:gd name="connsiteY4" fmla="*/ 3215 h 10542"/>
                <a:gd name="connsiteX5" fmla="*/ 7028 w 10000"/>
                <a:gd name="connsiteY5" fmla="*/ 8112 h 10542"/>
                <a:gd name="connsiteX6" fmla="*/ 10000 w 10000"/>
                <a:gd name="connsiteY6" fmla="*/ 10542 h 10542"/>
                <a:gd name="connsiteX7" fmla="*/ 0 w 10000"/>
                <a:gd name="connsiteY7" fmla="*/ 10542 h 10542"/>
                <a:gd name="connsiteX0" fmla="*/ 0 w 10000"/>
                <a:gd name="connsiteY0" fmla="*/ 10542 h 10542"/>
                <a:gd name="connsiteX1" fmla="*/ 2797 w 10000"/>
                <a:gd name="connsiteY1" fmla="*/ 8245 h 10542"/>
                <a:gd name="connsiteX2" fmla="*/ 2972 w 10000"/>
                <a:gd name="connsiteY2" fmla="*/ 6556 h 10542"/>
                <a:gd name="connsiteX3" fmla="*/ 3530 w 10000"/>
                <a:gd name="connsiteY3" fmla="*/ 1251 h 10542"/>
                <a:gd name="connsiteX4" fmla="*/ 8722 w 10000"/>
                <a:gd name="connsiteY4" fmla="*/ 3215 h 10542"/>
                <a:gd name="connsiteX5" fmla="*/ 7028 w 10000"/>
                <a:gd name="connsiteY5" fmla="*/ 8112 h 10542"/>
                <a:gd name="connsiteX6" fmla="*/ 10000 w 10000"/>
                <a:gd name="connsiteY6" fmla="*/ 10542 h 10542"/>
                <a:gd name="connsiteX7" fmla="*/ 0 w 10000"/>
                <a:gd name="connsiteY7" fmla="*/ 10542 h 10542"/>
                <a:gd name="connsiteX0" fmla="*/ 0 w 10000"/>
                <a:gd name="connsiteY0" fmla="*/ 10627 h 10627"/>
                <a:gd name="connsiteX1" fmla="*/ 2797 w 10000"/>
                <a:gd name="connsiteY1" fmla="*/ 8330 h 10627"/>
                <a:gd name="connsiteX2" fmla="*/ 2972 w 10000"/>
                <a:gd name="connsiteY2" fmla="*/ 6641 h 10627"/>
                <a:gd name="connsiteX3" fmla="*/ 3530 w 10000"/>
                <a:gd name="connsiteY3" fmla="*/ 1336 h 10627"/>
                <a:gd name="connsiteX4" fmla="*/ 8722 w 10000"/>
                <a:gd name="connsiteY4" fmla="*/ 3300 h 10627"/>
                <a:gd name="connsiteX5" fmla="*/ 7028 w 10000"/>
                <a:gd name="connsiteY5" fmla="*/ 8197 h 10627"/>
                <a:gd name="connsiteX6" fmla="*/ 10000 w 10000"/>
                <a:gd name="connsiteY6" fmla="*/ 10627 h 10627"/>
                <a:gd name="connsiteX7" fmla="*/ 0 w 10000"/>
                <a:gd name="connsiteY7" fmla="*/ 10627 h 10627"/>
                <a:gd name="connsiteX0" fmla="*/ 0 w 10000"/>
                <a:gd name="connsiteY0" fmla="*/ 10877 h 10877"/>
                <a:gd name="connsiteX1" fmla="*/ 2797 w 10000"/>
                <a:gd name="connsiteY1" fmla="*/ 8580 h 10877"/>
                <a:gd name="connsiteX2" fmla="*/ 2972 w 10000"/>
                <a:gd name="connsiteY2" fmla="*/ 6891 h 10877"/>
                <a:gd name="connsiteX3" fmla="*/ 3530 w 10000"/>
                <a:gd name="connsiteY3" fmla="*/ 1586 h 10877"/>
                <a:gd name="connsiteX4" fmla="*/ 8722 w 10000"/>
                <a:gd name="connsiteY4" fmla="*/ 3550 h 10877"/>
                <a:gd name="connsiteX5" fmla="*/ 7028 w 10000"/>
                <a:gd name="connsiteY5" fmla="*/ 8447 h 10877"/>
                <a:gd name="connsiteX6" fmla="*/ 10000 w 10000"/>
                <a:gd name="connsiteY6" fmla="*/ 10877 h 10877"/>
                <a:gd name="connsiteX7" fmla="*/ 0 w 10000"/>
                <a:gd name="connsiteY7" fmla="*/ 10877 h 10877"/>
                <a:gd name="connsiteX0" fmla="*/ 0 w 10000"/>
                <a:gd name="connsiteY0" fmla="*/ 10563 h 10563"/>
                <a:gd name="connsiteX1" fmla="*/ 2797 w 10000"/>
                <a:gd name="connsiteY1" fmla="*/ 8266 h 10563"/>
                <a:gd name="connsiteX2" fmla="*/ 2972 w 10000"/>
                <a:gd name="connsiteY2" fmla="*/ 6577 h 10563"/>
                <a:gd name="connsiteX3" fmla="*/ 3530 w 10000"/>
                <a:gd name="connsiteY3" fmla="*/ 1272 h 10563"/>
                <a:gd name="connsiteX4" fmla="*/ 8722 w 10000"/>
                <a:gd name="connsiteY4" fmla="*/ 3236 h 10563"/>
                <a:gd name="connsiteX5" fmla="*/ 7028 w 10000"/>
                <a:gd name="connsiteY5" fmla="*/ 8133 h 10563"/>
                <a:gd name="connsiteX6" fmla="*/ 10000 w 10000"/>
                <a:gd name="connsiteY6" fmla="*/ 10563 h 10563"/>
                <a:gd name="connsiteX7" fmla="*/ 0 w 10000"/>
                <a:gd name="connsiteY7" fmla="*/ 10563 h 10563"/>
                <a:gd name="connsiteX0" fmla="*/ 0 w 10000"/>
                <a:gd name="connsiteY0" fmla="*/ 10313 h 10313"/>
                <a:gd name="connsiteX1" fmla="*/ 2797 w 10000"/>
                <a:gd name="connsiteY1" fmla="*/ 8016 h 10313"/>
                <a:gd name="connsiteX2" fmla="*/ 2972 w 10000"/>
                <a:gd name="connsiteY2" fmla="*/ 6327 h 10313"/>
                <a:gd name="connsiteX3" fmla="*/ 3530 w 10000"/>
                <a:gd name="connsiteY3" fmla="*/ 1022 h 10313"/>
                <a:gd name="connsiteX4" fmla="*/ 8722 w 10000"/>
                <a:gd name="connsiteY4" fmla="*/ 2791 h 10313"/>
                <a:gd name="connsiteX5" fmla="*/ 7028 w 10000"/>
                <a:gd name="connsiteY5" fmla="*/ 7883 h 10313"/>
                <a:gd name="connsiteX6" fmla="*/ 10000 w 10000"/>
                <a:gd name="connsiteY6" fmla="*/ 10313 h 10313"/>
                <a:gd name="connsiteX7" fmla="*/ 0 w 10000"/>
                <a:gd name="connsiteY7" fmla="*/ 10313 h 10313"/>
                <a:gd name="connsiteX0" fmla="*/ 0 w 10000"/>
                <a:gd name="connsiteY0" fmla="*/ 10388 h 10388"/>
                <a:gd name="connsiteX1" fmla="*/ 2797 w 10000"/>
                <a:gd name="connsiteY1" fmla="*/ 8091 h 10388"/>
                <a:gd name="connsiteX2" fmla="*/ 2972 w 10000"/>
                <a:gd name="connsiteY2" fmla="*/ 6402 h 10388"/>
                <a:gd name="connsiteX3" fmla="*/ 3530 w 10000"/>
                <a:gd name="connsiteY3" fmla="*/ 1097 h 10388"/>
                <a:gd name="connsiteX4" fmla="*/ 8722 w 10000"/>
                <a:gd name="connsiteY4" fmla="*/ 2866 h 10388"/>
                <a:gd name="connsiteX5" fmla="*/ 7028 w 10000"/>
                <a:gd name="connsiteY5" fmla="*/ 7958 h 10388"/>
                <a:gd name="connsiteX6" fmla="*/ 10000 w 10000"/>
                <a:gd name="connsiteY6" fmla="*/ 10388 h 10388"/>
                <a:gd name="connsiteX7" fmla="*/ 0 w 10000"/>
                <a:gd name="connsiteY7" fmla="*/ 10388 h 10388"/>
                <a:gd name="connsiteX0" fmla="*/ 0 w 10000"/>
                <a:gd name="connsiteY0" fmla="*/ 10388 h 10388"/>
                <a:gd name="connsiteX1" fmla="*/ 2797 w 10000"/>
                <a:gd name="connsiteY1" fmla="*/ 8091 h 10388"/>
                <a:gd name="connsiteX2" fmla="*/ 2972 w 10000"/>
                <a:gd name="connsiteY2" fmla="*/ 6402 h 10388"/>
                <a:gd name="connsiteX3" fmla="*/ 3530 w 10000"/>
                <a:gd name="connsiteY3" fmla="*/ 1097 h 10388"/>
                <a:gd name="connsiteX4" fmla="*/ 8722 w 10000"/>
                <a:gd name="connsiteY4" fmla="*/ 2866 h 10388"/>
                <a:gd name="connsiteX5" fmla="*/ 7028 w 10000"/>
                <a:gd name="connsiteY5" fmla="*/ 7958 h 10388"/>
                <a:gd name="connsiteX6" fmla="*/ 10000 w 10000"/>
                <a:gd name="connsiteY6" fmla="*/ 10388 h 10388"/>
                <a:gd name="connsiteX7" fmla="*/ 0 w 10000"/>
                <a:gd name="connsiteY7" fmla="*/ 10388 h 10388"/>
                <a:gd name="connsiteX0" fmla="*/ 0 w 10000"/>
                <a:gd name="connsiteY0" fmla="*/ 10602 h 10602"/>
                <a:gd name="connsiteX1" fmla="*/ 2797 w 10000"/>
                <a:gd name="connsiteY1" fmla="*/ 8305 h 10602"/>
                <a:gd name="connsiteX2" fmla="*/ 2972 w 10000"/>
                <a:gd name="connsiteY2" fmla="*/ 6616 h 10602"/>
                <a:gd name="connsiteX3" fmla="*/ 3530 w 10000"/>
                <a:gd name="connsiteY3" fmla="*/ 1311 h 10602"/>
                <a:gd name="connsiteX4" fmla="*/ 8722 w 10000"/>
                <a:gd name="connsiteY4" fmla="*/ 3080 h 10602"/>
                <a:gd name="connsiteX5" fmla="*/ 7028 w 10000"/>
                <a:gd name="connsiteY5" fmla="*/ 8172 h 10602"/>
                <a:gd name="connsiteX6" fmla="*/ 10000 w 10000"/>
                <a:gd name="connsiteY6" fmla="*/ 10602 h 10602"/>
                <a:gd name="connsiteX7" fmla="*/ 0 w 10000"/>
                <a:gd name="connsiteY7" fmla="*/ 10602 h 10602"/>
                <a:gd name="connsiteX0" fmla="*/ 0 w 10000"/>
                <a:gd name="connsiteY0" fmla="*/ 10478 h 10478"/>
                <a:gd name="connsiteX1" fmla="*/ 2797 w 10000"/>
                <a:gd name="connsiteY1" fmla="*/ 8181 h 10478"/>
                <a:gd name="connsiteX2" fmla="*/ 2972 w 10000"/>
                <a:gd name="connsiteY2" fmla="*/ 6492 h 10478"/>
                <a:gd name="connsiteX3" fmla="*/ 3530 w 10000"/>
                <a:gd name="connsiteY3" fmla="*/ 1187 h 10478"/>
                <a:gd name="connsiteX4" fmla="*/ 8722 w 10000"/>
                <a:gd name="connsiteY4" fmla="*/ 2956 h 10478"/>
                <a:gd name="connsiteX5" fmla="*/ 7028 w 10000"/>
                <a:gd name="connsiteY5" fmla="*/ 8048 h 10478"/>
                <a:gd name="connsiteX6" fmla="*/ 10000 w 10000"/>
                <a:gd name="connsiteY6" fmla="*/ 10478 h 10478"/>
                <a:gd name="connsiteX7" fmla="*/ 0 w 10000"/>
                <a:gd name="connsiteY7" fmla="*/ 10478 h 10478"/>
                <a:gd name="connsiteX0" fmla="*/ 0 w 10000"/>
                <a:gd name="connsiteY0" fmla="*/ 10257 h 10257"/>
                <a:gd name="connsiteX1" fmla="*/ 2797 w 10000"/>
                <a:gd name="connsiteY1" fmla="*/ 7960 h 10257"/>
                <a:gd name="connsiteX2" fmla="*/ 3107 w 10000"/>
                <a:gd name="connsiteY2" fmla="*/ 6271 h 10257"/>
                <a:gd name="connsiteX3" fmla="*/ 3530 w 10000"/>
                <a:gd name="connsiteY3" fmla="*/ 966 h 10257"/>
                <a:gd name="connsiteX4" fmla="*/ 8722 w 10000"/>
                <a:gd name="connsiteY4" fmla="*/ 2735 h 10257"/>
                <a:gd name="connsiteX5" fmla="*/ 7028 w 10000"/>
                <a:gd name="connsiteY5" fmla="*/ 7827 h 10257"/>
                <a:gd name="connsiteX6" fmla="*/ 10000 w 10000"/>
                <a:gd name="connsiteY6" fmla="*/ 10257 h 10257"/>
                <a:gd name="connsiteX7" fmla="*/ 0 w 10000"/>
                <a:gd name="connsiteY7" fmla="*/ 10257 h 10257"/>
                <a:gd name="connsiteX0" fmla="*/ 0 w 10000"/>
                <a:gd name="connsiteY0" fmla="*/ 10257 h 10257"/>
                <a:gd name="connsiteX1" fmla="*/ 2797 w 10000"/>
                <a:gd name="connsiteY1" fmla="*/ 7960 h 10257"/>
                <a:gd name="connsiteX2" fmla="*/ 3107 w 10000"/>
                <a:gd name="connsiteY2" fmla="*/ 6271 h 10257"/>
                <a:gd name="connsiteX3" fmla="*/ 3530 w 10000"/>
                <a:gd name="connsiteY3" fmla="*/ 966 h 10257"/>
                <a:gd name="connsiteX4" fmla="*/ 8722 w 10000"/>
                <a:gd name="connsiteY4" fmla="*/ 2735 h 10257"/>
                <a:gd name="connsiteX5" fmla="*/ 7028 w 10000"/>
                <a:gd name="connsiteY5" fmla="*/ 7827 h 10257"/>
                <a:gd name="connsiteX6" fmla="*/ 10000 w 10000"/>
                <a:gd name="connsiteY6" fmla="*/ 10257 h 10257"/>
                <a:gd name="connsiteX7" fmla="*/ 0 w 10000"/>
                <a:gd name="connsiteY7" fmla="*/ 10257 h 10257"/>
                <a:gd name="connsiteX0" fmla="*/ 0 w 10000"/>
                <a:gd name="connsiteY0" fmla="*/ 10257 h 10257"/>
                <a:gd name="connsiteX1" fmla="*/ 2797 w 10000"/>
                <a:gd name="connsiteY1" fmla="*/ 7960 h 10257"/>
                <a:gd name="connsiteX2" fmla="*/ 3107 w 10000"/>
                <a:gd name="connsiteY2" fmla="*/ 6271 h 10257"/>
                <a:gd name="connsiteX3" fmla="*/ 3530 w 10000"/>
                <a:gd name="connsiteY3" fmla="*/ 966 h 10257"/>
                <a:gd name="connsiteX4" fmla="*/ 8722 w 10000"/>
                <a:gd name="connsiteY4" fmla="*/ 2735 h 10257"/>
                <a:gd name="connsiteX5" fmla="*/ 7028 w 10000"/>
                <a:gd name="connsiteY5" fmla="*/ 7827 h 10257"/>
                <a:gd name="connsiteX6" fmla="*/ 10000 w 10000"/>
                <a:gd name="connsiteY6" fmla="*/ 10257 h 10257"/>
                <a:gd name="connsiteX7" fmla="*/ 0 w 10000"/>
                <a:gd name="connsiteY7" fmla="*/ 10257 h 10257"/>
                <a:gd name="connsiteX0" fmla="*/ 0 w 10000"/>
                <a:gd name="connsiteY0" fmla="*/ 10257 h 10257"/>
                <a:gd name="connsiteX1" fmla="*/ 2797 w 10000"/>
                <a:gd name="connsiteY1" fmla="*/ 7960 h 10257"/>
                <a:gd name="connsiteX2" fmla="*/ 3107 w 10000"/>
                <a:gd name="connsiteY2" fmla="*/ 6271 h 10257"/>
                <a:gd name="connsiteX3" fmla="*/ 3530 w 10000"/>
                <a:gd name="connsiteY3" fmla="*/ 966 h 10257"/>
                <a:gd name="connsiteX4" fmla="*/ 8722 w 10000"/>
                <a:gd name="connsiteY4" fmla="*/ 2735 h 10257"/>
                <a:gd name="connsiteX5" fmla="*/ 7028 w 10000"/>
                <a:gd name="connsiteY5" fmla="*/ 7827 h 10257"/>
                <a:gd name="connsiteX6" fmla="*/ 10000 w 10000"/>
                <a:gd name="connsiteY6" fmla="*/ 10257 h 10257"/>
                <a:gd name="connsiteX7" fmla="*/ 0 w 10000"/>
                <a:gd name="connsiteY7" fmla="*/ 10257 h 10257"/>
                <a:gd name="connsiteX0" fmla="*/ 0 w 10000"/>
                <a:gd name="connsiteY0" fmla="*/ 10477 h 10477"/>
                <a:gd name="connsiteX1" fmla="*/ 2797 w 10000"/>
                <a:gd name="connsiteY1" fmla="*/ 8180 h 10477"/>
                <a:gd name="connsiteX2" fmla="*/ 3107 w 10000"/>
                <a:gd name="connsiteY2" fmla="*/ 6491 h 10477"/>
                <a:gd name="connsiteX3" fmla="*/ 3530 w 10000"/>
                <a:gd name="connsiteY3" fmla="*/ 1186 h 10477"/>
                <a:gd name="connsiteX4" fmla="*/ 8722 w 10000"/>
                <a:gd name="connsiteY4" fmla="*/ 2955 h 10477"/>
                <a:gd name="connsiteX5" fmla="*/ 7028 w 10000"/>
                <a:gd name="connsiteY5" fmla="*/ 8047 h 10477"/>
                <a:gd name="connsiteX6" fmla="*/ 10000 w 10000"/>
                <a:gd name="connsiteY6" fmla="*/ 10477 h 10477"/>
                <a:gd name="connsiteX7" fmla="*/ 0 w 10000"/>
                <a:gd name="connsiteY7" fmla="*/ 10477 h 10477"/>
                <a:gd name="connsiteX0" fmla="*/ 0 w 10000"/>
                <a:gd name="connsiteY0" fmla="*/ 10477 h 10477"/>
                <a:gd name="connsiteX1" fmla="*/ 1809 w 10000"/>
                <a:gd name="connsiteY1" fmla="*/ 8716 h 10477"/>
                <a:gd name="connsiteX2" fmla="*/ 3107 w 10000"/>
                <a:gd name="connsiteY2" fmla="*/ 6491 h 10477"/>
                <a:gd name="connsiteX3" fmla="*/ 3530 w 10000"/>
                <a:gd name="connsiteY3" fmla="*/ 1186 h 10477"/>
                <a:gd name="connsiteX4" fmla="*/ 8722 w 10000"/>
                <a:gd name="connsiteY4" fmla="*/ 2955 h 10477"/>
                <a:gd name="connsiteX5" fmla="*/ 7028 w 10000"/>
                <a:gd name="connsiteY5" fmla="*/ 8047 h 10477"/>
                <a:gd name="connsiteX6" fmla="*/ 10000 w 10000"/>
                <a:gd name="connsiteY6" fmla="*/ 10477 h 10477"/>
                <a:gd name="connsiteX7" fmla="*/ 0 w 10000"/>
                <a:gd name="connsiteY7" fmla="*/ 10477 h 10477"/>
                <a:gd name="connsiteX0" fmla="*/ 0 w 10000"/>
                <a:gd name="connsiteY0" fmla="*/ 10477 h 10477"/>
                <a:gd name="connsiteX1" fmla="*/ 1809 w 10000"/>
                <a:gd name="connsiteY1" fmla="*/ 8716 h 10477"/>
                <a:gd name="connsiteX2" fmla="*/ 3107 w 10000"/>
                <a:gd name="connsiteY2" fmla="*/ 6491 h 10477"/>
                <a:gd name="connsiteX3" fmla="*/ 3530 w 10000"/>
                <a:gd name="connsiteY3" fmla="*/ 1186 h 10477"/>
                <a:gd name="connsiteX4" fmla="*/ 8722 w 10000"/>
                <a:gd name="connsiteY4" fmla="*/ 2955 h 10477"/>
                <a:gd name="connsiteX5" fmla="*/ 7028 w 10000"/>
                <a:gd name="connsiteY5" fmla="*/ 8047 h 10477"/>
                <a:gd name="connsiteX6" fmla="*/ 10000 w 10000"/>
                <a:gd name="connsiteY6" fmla="*/ 10477 h 10477"/>
                <a:gd name="connsiteX7" fmla="*/ 0 w 10000"/>
                <a:gd name="connsiteY7" fmla="*/ 10477 h 10477"/>
                <a:gd name="connsiteX0" fmla="*/ 0 w 10000"/>
                <a:gd name="connsiteY0" fmla="*/ 10477 h 10477"/>
                <a:gd name="connsiteX1" fmla="*/ 1809 w 10000"/>
                <a:gd name="connsiteY1" fmla="*/ 8716 h 10477"/>
                <a:gd name="connsiteX2" fmla="*/ 3107 w 10000"/>
                <a:gd name="connsiteY2" fmla="*/ 6491 h 10477"/>
                <a:gd name="connsiteX3" fmla="*/ 3530 w 10000"/>
                <a:gd name="connsiteY3" fmla="*/ 1186 h 10477"/>
                <a:gd name="connsiteX4" fmla="*/ 8722 w 10000"/>
                <a:gd name="connsiteY4" fmla="*/ 2955 h 10477"/>
                <a:gd name="connsiteX5" fmla="*/ 7028 w 10000"/>
                <a:gd name="connsiteY5" fmla="*/ 8047 h 10477"/>
                <a:gd name="connsiteX6" fmla="*/ 10000 w 10000"/>
                <a:gd name="connsiteY6" fmla="*/ 10477 h 10477"/>
                <a:gd name="connsiteX7" fmla="*/ 0 w 10000"/>
                <a:gd name="connsiteY7" fmla="*/ 10477 h 10477"/>
                <a:gd name="connsiteX0" fmla="*/ 0 w 10000"/>
                <a:gd name="connsiteY0" fmla="*/ 10263 h 10263"/>
                <a:gd name="connsiteX1" fmla="*/ 1809 w 10000"/>
                <a:gd name="connsiteY1" fmla="*/ 8502 h 10263"/>
                <a:gd name="connsiteX2" fmla="*/ 3107 w 10000"/>
                <a:gd name="connsiteY2" fmla="*/ 6375 h 10263"/>
                <a:gd name="connsiteX3" fmla="*/ 3530 w 10000"/>
                <a:gd name="connsiteY3" fmla="*/ 972 h 10263"/>
                <a:gd name="connsiteX4" fmla="*/ 8722 w 10000"/>
                <a:gd name="connsiteY4" fmla="*/ 2741 h 10263"/>
                <a:gd name="connsiteX5" fmla="*/ 7028 w 10000"/>
                <a:gd name="connsiteY5" fmla="*/ 7833 h 10263"/>
                <a:gd name="connsiteX6" fmla="*/ 10000 w 10000"/>
                <a:gd name="connsiteY6" fmla="*/ 10263 h 10263"/>
                <a:gd name="connsiteX7" fmla="*/ 0 w 10000"/>
                <a:gd name="connsiteY7" fmla="*/ 10263 h 10263"/>
                <a:gd name="connsiteX0" fmla="*/ 0 w 10000"/>
                <a:gd name="connsiteY0" fmla="*/ 10263 h 10263"/>
                <a:gd name="connsiteX1" fmla="*/ 1809 w 10000"/>
                <a:gd name="connsiteY1" fmla="*/ 8502 h 10263"/>
                <a:gd name="connsiteX2" fmla="*/ 3107 w 10000"/>
                <a:gd name="connsiteY2" fmla="*/ 6375 h 10263"/>
                <a:gd name="connsiteX3" fmla="*/ 3530 w 10000"/>
                <a:gd name="connsiteY3" fmla="*/ 972 h 10263"/>
                <a:gd name="connsiteX4" fmla="*/ 8722 w 10000"/>
                <a:gd name="connsiteY4" fmla="*/ 2741 h 10263"/>
                <a:gd name="connsiteX5" fmla="*/ 7028 w 10000"/>
                <a:gd name="connsiteY5" fmla="*/ 7833 h 10263"/>
                <a:gd name="connsiteX6" fmla="*/ 10000 w 10000"/>
                <a:gd name="connsiteY6" fmla="*/ 10263 h 10263"/>
                <a:gd name="connsiteX7" fmla="*/ 0 w 10000"/>
                <a:gd name="connsiteY7" fmla="*/ 10263 h 10263"/>
                <a:gd name="connsiteX0" fmla="*/ 0 w 10000"/>
                <a:gd name="connsiteY0" fmla="*/ 10715 h 10715"/>
                <a:gd name="connsiteX1" fmla="*/ 1809 w 10000"/>
                <a:gd name="connsiteY1" fmla="*/ 8954 h 10715"/>
                <a:gd name="connsiteX2" fmla="*/ 3107 w 10000"/>
                <a:gd name="connsiteY2" fmla="*/ 6827 h 10715"/>
                <a:gd name="connsiteX3" fmla="*/ 3530 w 10000"/>
                <a:gd name="connsiteY3" fmla="*/ 1424 h 10715"/>
                <a:gd name="connsiteX4" fmla="*/ 8722 w 10000"/>
                <a:gd name="connsiteY4" fmla="*/ 3193 h 10715"/>
                <a:gd name="connsiteX5" fmla="*/ 7028 w 10000"/>
                <a:gd name="connsiteY5" fmla="*/ 8285 h 10715"/>
                <a:gd name="connsiteX6" fmla="*/ 10000 w 10000"/>
                <a:gd name="connsiteY6" fmla="*/ 10715 h 10715"/>
                <a:gd name="connsiteX7" fmla="*/ 0 w 10000"/>
                <a:gd name="connsiteY7" fmla="*/ 10715 h 10715"/>
                <a:gd name="connsiteX0" fmla="*/ 0 w 10000"/>
                <a:gd name="connsiteY0" fmla="*/ 10524 h 10524"/>
                <a:gd name="connsiteX1" fmla="*/ 1809 w 10000"/>
                <a:gd name="connsiteY1" fmla="*/ 8763 h 10524"/>
                <a:gd name="connsiteX2" fmla="*/ 3107 w 10000"/>
                <a:gd name="connsiteY2" fmla="*/ 6636 h 10524"/>
                <a:gd name="connsiteX3" fmla="*/ 3530 w 10000"/>
                <a:gd name="connsiteY3" fmla="*/ 1233 h 10524"/>
                <a:gd name="connsiteX4" fmla="*/ 8722 w 10000"/>
                <a:gd name="connsiteY4" fmla="*/ 3002 h 10524"/>
                <a:gd name="connsiteX5" fmla="*/ 7028 w 10000"/>
                <a:gd name="connsiteY5" fmla="*/ 8094 h 10524"/>
                <a:gd name="connsiteX6" fmla="*/ 10000 w 10000"/>
                <a:gd name="connsiteY6" fmla="*/ 10524 h 10524"/>
                <a:gd name="connsiteX7" fmla="*/ 0 w 10000"/>
                <a:gd name="connsiteY7" fmla="*/ 10524 h 10524"/>
                <a:gd name="connsiteX0" fmla="*/ 0 w 10000"/>
                <a:gd name="connsiteY0" fmla="*/ 10493 h 10493"/>
                <a:gd name="connsiteX1" fmla="*/ 1809 w 10000"/>
                <a:gd name="connsiteY1" fmla="*/ 8732 h 10493"/>
                <a:gd name="connsiteX2" fmla="*/ 3107 w 10000"/>
                <a:gd name="connsiteY2" fmla="*/ 6605 h 10493"/>
                <a:gd name="connsiteX3" fmla="*/ 3530 w 10000"/>
                <a:gd name="connsiteY3" fmla="*/ 1202 h 10493"/>
                <a:gd name="connsiteX4" fmla="*/ 8722 w 10000"/>
                <a:gd name="connsiteY4" fmla="*/ 2971 h 10493"/>
                <a:gd name="connsiteX5" fmla="*/ 7028 w 10000"/>
                <a:gd name="connsiteY5" fmla="*/ 8063 h 10493"/>
                <a:gd name="connsiteX6" fmla="*/ 10000 w 10000"/>
                <a:gd name="connsiteY6" fmla="*/ 10493 h 10493"/>
                <a:gd name="connsiteX7" fmla="*/ 0 w 10000"/>
                <a:gd name="connsiteY7" fmla="*/ 10493 h 10493"/>
                <a:gd name="connsiteX0" fmla="*/ 0 w 10000"/>
                <a:gd name="connsiteY0" fmla="*/ 10493 h 10493"/>
                <a:gd name="connsiteX1" fmla="*/ 1809 w 10000"/>
                <a:gd name="connsiteY1" fmla="*/ 8732 h 10493"/>
                <a:gd name="connsiteX2" fmla="*/ 3107 w 10000"/>
                <a:gd name="connsiteY2" fmla="*/ 6605 h 10493"/>
                <a:gd name="connsiteX3" fmla="*/ 3530 w 10000"/>
                <a:gd name="connsiteY3" fmla="*/ 1202 h 10493"/>
                <a:gd name="connsiteX4" fmla="*/ 8722 w 10000"/>
                <a:gd name="connsiteY4" fmla="*/ 2971 h 10493"/>
                <a:gd name="connsiteX5" fmla="*/ 7028 w 10000"/>
                <a:gd name="connsiteY5" fmla="*/ 8063 h 10493"/>
                <a:gd name="connsiteX6" fmla="*/ 10000 w 10000"/>
                <a:gd name="connsiteY6" fmla="*/ 10493 h 10493"/>
                <a:gd name="connsiteX7" fmla="*/ 0 w 10000"/>
                <a:gd name="connsiteY7" fmla="*/ 10493 h 10493"/>
                <a:gd name="connsiteX0" fmla="*/ 0 w 10000"/>
                <a:gd name="connsiteY0" fmla="*/ 10493 h 10493"/>
                <a:gd name="connsiteX1" fmla="*/ 1809 w 10000"/>
                <a:gd name="connsiteY1" fmla="*/ 8732 h 10493"/>
                <a:gd name="connsiteX2" fmla="*/ 3107 w 10000"/>
                <a:gd name="connsiteY2" fmla="*/ 6605 h 10493"/>
                <a:gd name="connsiteX3" fmla="*/ 3530 w 10000"/>
                <a:gd name="connsiteY3" fmla="*/ 1202 h 10493"/>
                <a:gd name="connsiteX4" fmla="*/ 8722 w 10000"/>
                <a:gd name="connsiteY4" fmla="*/ 2971 h 10493"/>
                <a:gd name="connsiteX5" fmla="*/ 7028 w 10000"/>
                <a:gd name="connsiteY5" fmla="*/ 8063 h 10493"/>
                <a:gd name="connsiteX6" fmla="*/ 10000 w 10000"/>
                <a:gd name="connsiteY6" fmla="*/ 10493 h 10493"/>
                <a:gd name="connsiteX7" fmla="*/ 0 w 10000"/>
                <a:gd name="connsiteY7" fmla="*/ 10493 h 10493"/>
                <a:gd name="connsiteX0" fmla="*/ 0 w 10000"/>
                <a:gd name="connsiteY0" fmla="*/ 10493 h 10493"/>
                <a:gd name="connsiteX1" fmla="*/ 1809 w 10000"/>
                <a:gd name="connsiteY1" fmla="*/ 8732 h 10493"/>
                <a:gd name="connsiteX2" fmla="*/ 3107 w 10000"/>
                <a:gd name="connsiteY2" fmla="*/ 6605 h 10493"/>
                <a:gd name="connsiteX3" fmla="*/ 3530 w 10000"/>
                <a:gd name="connsiteY3" fmla="*/ 1202 h 10493"/>
                <a:gd name="connsiteX4" fmla="*/ 8722 w 10000"/>
                <a:gd name="connsiteY4" fmla="*/ 2971 h 10493"/>
                <a:gd name="connsiteX5" fmla="*/ 7028 w 10000"/>
                <a:gd name="connsiteY5" fmla="*/ 8063 h 10493"/>
                <a:gd name="connsiteX6" fmla="*/ 10000 w 10000"/>
                <a:gd name="connsiteY6" fmla="*/ 10493 h 10493"/>
                <a:gd name="connsiteX7" fmla="*/ 0 w 10000"/>
                <a:gd name="connsiteY7" fmla="*/ 10493 h 1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493">
                  <a:moveTo>
                    <a:pt x="0" y="10493"/>
                  </a:moveTo>
                  <a:cubicBezTo>
                    <a:pt x="0" y="10493"/>
                    <a:pt x="617" y="9380"/>
                    <a:pt x="1809" y="8732"/>
                  </a:cubicBezTo>
                  <a:cubicBezTo>
                    <a:pt x="2538" y="8336"/>
                    <a:pt x="3840" y="7947"/>
                    <a:pt x="3107" y="6605"/>
                  </a:cubicBezTo>
                  <a:cubicBezTo>
                    <a:pt x="2315" y="5155"/>
                    <a:pt x="2010" y="2978"/>
                    <a:pt x="3530" y="1202"/>
                  </a:cubicBezTo>
                  <a:cubicBezTo>
                    <a:pt x="5050" y="-574"/>
                    <a:pt x="7933" y="-688"/>
                    <a:pt x="8722" y="2971"/>
                  </a:cubicBezTo>
                  <a:cubicBezTo>
                    <a:pt x="9171" y="6365"/>
                    <a:pt x="6818" y="7265"/>
                    <a:pt x="7028" y="8063"/>
                  </a:cubicBezTo>
                  <a:cubicBezTo>
                    <a:pt x="7150" y="8548"/>
                    <a:pt x="9545" y="9468"/>
                    <a:pt x="10000" y="10493"/>
                  </a:cubicBezTo>
                  <a:lnTo>
                    <a:pt x="0" y="10493"/>
                  </a:lnTo>
                  <a:close/>
                </a:path>
              </a:pathLst>
            </a:custGeom>
            <a:solidFill>
              <a:srgbClr val="843C0C"/>
            </a:solidFill>
            <a:ln w="57150">
              <a:noFill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3237950" y="3687206"/>
              <a:ext cx="744679" cy="677807"/>
            </a:xfrm>
            <a:custGeom>
              <a:avLst/>
              <a:gdLst>
                <a:gd name="T0" fmla="*/ 0 w 1144"/>
                <a:gd name="T1" fmla="*/ 1184 h 1184"/>
                <a:gd name="T2" fmla="*/ 320 w 1144"/>
                <a:gd name="T3" fmla="*/ 942 h 1184"/>
                <a:gd name="T4" fmla="*/ 340 w 1144"/>
                <a:gd name="T5" fmla="*/ 764 h 1184"/>
                <a:gd name="T6" fmla="*/ 373 w 1144"/>
                <a:gd name="T7" fmla="*/ 200 h 1184"/>
                <a:gd name="T8" fmla="*/ 972 w 1144"/>
                <a:gd name="T9" fmla="*/ 412 h 1184"/>
                <a:gd name="T10" fmla="*/ 804 w 1144"/>
                <a:gd name="T11" fmla="*/ 928 h 1184"/>
                <a:gd name="T12" fmla="*/ 1144 w 1144"/>
                <a:gd name="T13" fmla="*/ 1184 h 1184"/>
                <a:gd name="T14" fmla="*/ 0 w 1144"/>
                <a:gd name="T15" fmla="*/ 1184 h 1184"/>
                <a:gd name="connsiteX0" fmla="*/ 0 w 10000"/>
                <a:gd name="connsiteY0" fmla="*/ 8898 h 8898"/>
                <a:gd name="connsiteX1" fmla="*/ 2797 w 10000"/>
                <a:gd name="connsiteY1" fmla="*/ 6854 h 8898"/>
                <a:gd name="connsiteX2" fmla="*/ 2972 w 10000"/>
                <a:gd name="connsiteY2" fmla="*/ 5351 h 8898"/>
                <a:gd name="connsiteX3" fmla="*/ 3260 w 10000"/>
                <a:gd name="connsiteY3" fmla="*/ 587 h 8898"/>
                <a:gd name="connsiteX4" fmla="*/ 8632 w 10000"/>
                <a:gd name="connsiteY4" fmla="*/ 2378 h 8898"/>
                <a:gd name="connsiteX5" fmla="*/ 7028 w 10000"/>
                <a:gd name="connsiteY5" fmla="*/ 6736 h 8898"/>
                <a:gd name="connsiteX6" fmla="*/ 10000 w 10000"/>
                <a:gd name="connsiteY6" fmla="*/ 8898 h 8898"/>
                <a:gd name="connsiteX7" fmla="*/ 0 w 10000"/>
                <a:gd name="connsiteY7" fmla="*/ 8898 h 8898"/>
                <a:gd name="connsiteX0" fmla="*/ 0 w 10000"/>
                <a:gd name="connsiteY0" fmla="*/ 10000 h 10000"/>
                <a:gd name="connsiteX1" fmla="*/ 2797 w 10000"/>
                <a:gd name="connsiteY1" fmla="*/ 7703 h 10000"/>
                <a:gd name="connsiteX2" fmla="*/ 2972 w 10000"/>
                <a:gd name="connsiteY2" fmla="*/ 6014 h 10000"/>
                <a:gd name="connsiteX3" fmla="*/ 3530 w 10000"/>
                <a:gd name="connsiteY3" fmla="*/ 660 h 10000"/>
                <a:gd name="connsiteX4" fmla="*/ 8632 w 10000"/>
                <a:gd name="connsiteY4" fmla="*/ 2673 h 10000"/>
                <a:gd name="connsiteX5" fmla="*/ 7028 w 10000"/>
                <a:gd name="connsiteY5" fmla="*/ 7570 h 10000"/>
                <a:gd name="connsiteX6" fmla="*/ 10000 w 10000"/>
                <a:gd name="connsiteY6" fmla="*/ 10000 h 10000"/>
                <a:gd name="connsiteX7" fmla="*/ 0 w 10000"/>
                <a:gd name="connsiteY7" fmla="*/ 10000 h 10000"/>
                <a:gd name="connsiteX0" fmla="*/ 0 w 10000"/>
                <a:gd name="connsiteY0" fmla="*/ 10488 h 10488"/>
                <a:gd name="connsiteX1" fmla="*/ 2797 w 10000"/>
                <a:gd name="connsiteY1" fmla="*/ 8191 h 10488"/>
                <a:gd name="connsiteX2" fmla="*/ 2972 w 10000"/>
                <a:gd name="connsiteY2" fmla="*/ 6502 h 10488"/>
                <a:gd name="connsiteX3" fmla="*/ 3530 w 10000"/>
                <a:gd name="connsiteY3" fmla="*/ 1148 h 10488"/>
                <a:gd name="connsiteX4" fmla="*/ 8632 w 10000"/>
                <a:gd name="connsiteY4" fmla="*/ 3161 h 10488"/>
                <a:gd name="connsiteX5" fmla="*/ 7028 w 10000"/>
                <a:gd name="connsiteY5" fmla="*/ 8058 h 10488"/>
                <a:gd name="connsiteX6" fmla="*/ 10000 w 10000"/>
                <a:gd name="connsiteY6" fmla="*/ 10488 h 10488"/>
                <a:gd name="connsiteX7" fmla="*/ 0 w 10000"/>
                <a:gd name="connsiteY7" fmla="*/ 10488 h 10488"/>
                <a:gd name="connsiteX0" fmla="*/ 0 w 10000"/>
                <a:gd name="connsiteY0" fmla="*/ 10488 h 10488"/>
                <a:gd name="connsiteX1" fmla="*/ 2797 w 10000"/>
                <a:gd name="connsiteY1" fmla="*/ 8191 h 10488"/>
                <a:gd name="connsiteX2" fmla="*/ 2972 w 10000"/>
                <a:gd name="connsiteY2" fmla="*/ 6502 h 10488"/>
                <a:gd name="connsiteX3" fmla="*/ 3530 w 10000"/>
                <a:gd name="connsiteY3" fmla="*/ 1148 h 10488"/>
                <a:gd name="connsiteX4" fmla="*/ 8632 w 10000"/>
                <a:gd name="connsiteY4" fmla="*/ 3161 h 10488"/>
                <a:gd name="connsiteX5" fmla="*/ 7028 w 10000"/>
                <a:gd name="connsiteY5" fmla="*/ 8058 h 10488"/>
                <a:gd name="connsiteX6" fmla="*/ 10000 w 10000"/>
                <a:gd name="connsiteY6" fmla="*/ 10488 h 10488"/>
                <a:gd name="connsiteX7" fmla="*/ 0 w 10000"/>
                <a:gd name="connsiteY7" fmla="*/ 10488 h 10488"/>
                <a:gd name="connsiteX0" fmla="*/ 0 w 10000"/>
                <a:gd name="connsiteY0" fmla="*/ 10488 h 10488"/>
                <a:gd name="connsiteX1" fmla="*/ 2797 w 10000"/>
                <a:gd name="connsiteY1" fmla="*/ 8191 h 10488"/>
                <a:gd name="connsiteX2" fmla="*/ 2972 w 10000"/>
                <a:gd name="connsiteY2" fmla="*/ 6502 h 10488"/>
                <a:gd name="connsiteX3" fmla="*/ 3530 w 10000"/>
                <a:gd name="connsiteY3" fmla="*/ 1148 h 10488"/>
                <a:gd name="connsiteX4" fmla="*/ 8632 w 10000"/>
                <a:gd name="connsiteY4" fmla="*/ 3161 h 10488"/>
                <a:gd name="connsiteX5" fmla="*/ 7028 w 10000"/>
                <a:gd name="connsiteY5" fmla="*/ 8058 h 10488"/>
                <a:gd name="connsiteX6" fmla="*/ 10000 w 10000"/>
                <a:gd name="connsiteY6" fmla="*/ 10488 h 10488"/>
                <a:gd name="connsiteX7" fmla="*/ 0 w 10000"/>
                <a:gd name="connsiteY7" fmla="*/ 10488 h 10488"/>
                <a:gd name="connsiteX0" fmla="*/ 0 w 10000"/>
                <a:gd name="connsiteY0" fmla="*/ 10488 h 10488"/>
                <a:gd name="connsiteX1" fmla="*/ 2797 w 10000"/>
                <a:gd name="connsiteY1" fmla="*/ 8191 h 10488"/>
                <a:gd name="connsiteX2" fmla="*/ 2972 w 10000"/>
                <a:gd name="connsiteY2" fmla="*/ 6502 h 10488"/>
                <a:gd name="connsiteX3" fmla="*/ 3530 w 10000"/>
                <a:gd name="connsiteY3" fmla="*/ 1148 h 10488"/>
                <a:gd name="connsiteX4" fmla="*/ 8632 w 10000"/>
                <a:gd name="connsiteY4" fmla="*/ 3161 h 10488"/>
                <a:gd name="connsiteX5" fmla="*/ 7028 w 10000"/>
                <a:gd name="connsiteY5" fmla="*/ 8058 h 10488"/>
                <a:gd name="connsiteX6" fmla="*/ 10000 w 10000"/>
                <a:gd name="connsiteY6" fmla="*/ 10488 h 10488"/>
                <a:gd name="connsiteX7" fmla="*/ 0 w 10000"/>
                <a:gd name="connsiteY7" fmla="*/ 10488 h 10488"/>
                <a:gd name="connsiteX0" fmla="*/ 0 w 10000"/>
                <a:gd name="connsiteY0" fmla="*/ 10000 h 10000"/>
                <a:gd name="connsiteX1" fmla="*/ 2797 w 10000"/>
                <a:gd name="connsiteY1" fmla="*/ 7703 h 10000"/>
                <a:gd name="connsiteX2" fmla="*/ 2972 w 10000"/>
                <a:gd name="connsiteY2" fmla="*/ 6014 h 10000"/>
                <a:gd name="connsiteX3" fmla="*/ 3530 w 10000"/>
                <a:gd name="connsiteY3" fmla="*/ 660 h 10000"/>
                <a:gd name="connsiteX4" fmla="*/ 8722 w 10000"/>
                <a:gd name="connsiteY4" fmla="*/ 2673 h 10000"/>
                <a:gd name="connsiteX5" fmla="*/ 7028 w 10000"/>
                <a:gd name="connsiteY5" fmla="*/ 7570 h 10000"/>
                <a:gd name="connsiteX6" fmla="*/ 10000 w 10000"/>
                <a:gd name="connsiteY6" fmla="*/ 10000 h 10000"/>
                <a:gd name="connsiteX7" fmla="*/ 0 w 10000"/>
                <a:gd name="connsiteY7" fmla="*/ 10000 h 10000"/>
                <a:gd name="connsiteX0" fmla="*/ 0 w 10000"/>
                <a:gd name="connsiteY0" fmla="*/ 10563 h 10563"/>
                <a:gd name="connsiteX1" fmla="*/ 2797 w 10000"/>
                <a:gd name="connsiteY1" fmla="*/ 8266 h 10563"/>
                <a:gd name="connsiteX2" fmla="*/ 2972 w 10000"/>
                <a:gd name="connsiteY2" fmla="*/ 6577 h 10563"/>
                <a:gd name="connsiteX3" fmla="*/ 3530 w 10000"/>
                <a:gd name="connsiteY3" fmla="*/ 1223 h 10563"/>
                <a:gd name="connsiteX4" fmla="*/ 8722 w 10000"/>
                <a:gd name="connsiteY4" fmla="*/ 3236 h 10563"/>
                <a:gd name="connsiteX5" fmla="*/ 7028 w 10000"/>
                <a:gd name="connsiteY5" fmla="*/ 8133 h 10563"/>
                <a:gd name="connsiteX6" fmla="*/ 10000 w 10000"/>
                <a:gd name="connsiteY6" fmla="*/ 10563 h 10563"/>
                <a:gd name="connsiteX7" fmla="*/ 0 w 10000"/>
                <a:gd name="connsiteY7" fmla="*/ 10563 h 10563"/>
                <a:gd name="connsiteX0" fmla="*/ 0 w 10000"/>
                <a:gd name="connsiteY0" fmla="*/ 10598 h 10598"/>
                <a:gd name="connsiteX1" fmla="*/ 2797 w 10000"/>
                <a:gd name="connsiteY1" fmla="*/ 8301 h 10598"/>
                <a:gd name="connsiteX2" fmla="*/ 2972 w 10000"/>
                <a:gd name="connsiteY2" fmla="*/ 6612 h 10598"/>
                <a:gd name="connsiteX3" fmla="*/ 3530 w 10000"/>
                <a:gd name="connsiteY3" fmla="*/ 1258 h 10598"/>
                <a:gd name="connsiteX4" fmla="*/ 8722 w 10000"/>
                <a:gd name="connsiteY4" fmla="*/ 3271 h 10598"/>
                <a:gd name="connsiteX5" fmla="*/ 7028 w 10000"/>
                <a:gd name="connsiteY5" fmla="*/ 8168 h 10598"/>
                <a:gd name="connsiteX6" fmla="*/ 10000 w 10000"/>
                <a:gd name="connsiteY6" fmla="*/ 10598 h 10598"/>
                <a:gd name="connsiteX7" fmla="*/ 0 w 10000"/>
                <a:gd name="connsiteY7" fmla="*/ 10598 h 10598"/>
                <a:gd name="connsiteX0" fmla="*/ 0 w 10000"/>
                <a:gd name="connsiteY0" fmla="*/ 10577 h 10577"/>
                <a:gd name="connsiteX1" fmla="*/ 2797 w 10000"/>
                <a:gd name="connsiteY1" fmla="*/ 8280 h 10577"/>
                <a:gd name="connsiteX2" fmla="*/ 2972 w 10000"/>
                <a:gd name="connsiteY2" fmla="*/ 6591 h 10577"/>
                <a:gd name="connsiteX3" fmla="*/ 3530 w 10000"/>
                <a:gd name="connsiteY3" fmla="*/ 1286 h 10577"/>
                <a:gd name="connsiteX4" fmla="*/ 8722 w 10000"/>
                <a:gd name="connsiteY4" fmla="*/ 3250 h 10577"/>
                <a:gd name="connsiteX5" fmla="*/ 7028 w 10000"/>
                <a:gd name="connsiteY5" fmla="*/ 8147 h 10577"/>
                <a:gd name="connsiteX6" fmla="*/ 10000 w 10000"/>
                <a:gd name="connsiteY6" fmla="*/ 10577 h 10577"/>
                <a:gd name="connsiteX7" fmla="*/ 0 w 10000"/>
                <a:gd name="connsiteY7" fmla="*/ 10577 h 10577"/>
                <a:gd name="connsiteX0" fmla="*/ 0 w 10000"/>
                <a:gd name="connsiteY0" fmla="*/ 10610 h 10610"/>
                <a:gd name="connsiteX1" fmla="*/ 2797 w 10000"/>
                <a:gd name="connsiteY1" fmla="*/ 8313 h 10610"/>
                <a:gd name="connsiteX2" fmla="*/ 2972 w 10000"/>
                <a:gd name="connsiteY2" fmla="*/ 6624 h 10610"/>
                <a:gd name="connsiteX3" fmla="*/ 3530 w 10000"/>
                <a:gd name="connsiteY3" fmla="*/ 1319 h 10610"/>
                <a:gd name="connsiteX4" fmla="*/ 8722 w 10000"/>
                <a:gd name="connsiteY4" fmla="*/ 3283 h 10610"/>
                <a:gd name="connsiteX5" fmla="*/ 7028 w 10000"/>
                <a:gd name="connsiteY5" fmla="*/ 8180 h 10610"/>
                <a:gd name="connsiteX6" fmla="*/ 10000 w 10000"/>
                <a:gd name="connsiteY6" fmla="*/ 10610 h 10610"/>
                <a:gd name="connsiteX7" fmla="*/ 0 w 10000"/>
                <a:gd name="connsiteY7" fmla="*/ 10610 h 10610"/>
                <a:gd name="connsiteX0" fmla="*/ 0 w 10000"/>
                <a:gd name="connsiteY0" fmla="*/ 10542 h 10542"/>
                <a:gd name="connsiteX1" fmla="*/ 2797 w 10000"/>
                <a:gd name="connsiteY1" fmla="*/ 8245 h 10542"/>
                <a:gd name="connsiteX2" fmla="*/ 2972 w 10000"/>
                <a:gd name="connsiteY2" fmla="*/ 6556 h 10542"/>
                <a:gd name="connsiteX3" fmla="*/ 3530 w 10000"/>
                <a:gd name="connsiteY3" fmla="*/ 1251 h 10542"/>
                <a:gd name="connsiteX4" fmla="*/ 8722 w 10000"/>
                <a:gd name="connsiteY4" fmla="*/ 3215 h 10542"/>
                <a:gd name="connsiteX5" fmla="*/ 7028 w 10000"/>
                <a:gd name="connsiteY5" fmla="*/ 8112 h 10542"/>
                <a:gd name="connsiteX6" fmla="*/ 10000 w 10000"/>
                <a:gd name="connsiteY6" fmla="*/ 10542 h 10542"/>
                <a:gd name="connsiteX7" fmla="*/ 0 w 10000"/>
                <a:gd name="connsiteY7" fmla="*/ 10542 h 10542"/>
                <a:gd name="connsiteX0" fmla="*/ 0 w 10000"/>
                <a:gd name="connsiteY0" fmla="*/ 10542 h 10542"/>
                <a:gd name="connsiteX1" fmla="*/ 2797 w 10000"/>
                <a:gd name="connsiteY1" fmla="*/ 8245 h 10542"/>
                <a:gd name="connsiteX2" fmla="*/ 2972 w 10000"/>
                <a:gd name="connsiteY2" fmla="*/ 6556 h 10542"/>
                <a:gd name="connsiteX3" fmla="*/ 3530 w 10000"/>
                <a:gd name="connsiteY3" fmla="*/ 1251 h 10542"/>
                <a:gd name="connsiteX4" fmla="*/ 8722 w 10000"/>
                <a:gd name="connsiteY4" fmla="*/ 3215 h 10542"/>
                <a:gd name="connsiteX5" fmla="*/ 7028 w 10000"/>
                <a:gd name="connsiteY5" fmla="*/ 8112 h 10542"/>
                <a:gd name="connsiteX6" fmla="*/ 10000 w 10000"/>
                <a:gd name="connsiteY6" fmla="*/ 10542 h 10542"/>
                <a:gd name="connsiteX7" fmla="*/ 0 w 10000"/>
                <a:gd name="connsiteY7" fmla="*/ 10542 h 10542"/>
                <a:gd name="connsiteX0" fmla="*/ 0 w 10000"/>
                <a:gd name="connsiteY0" fmla="*/ 10542 h 10542"/>
                <a:gd name="connsiteX1" fmla="*/ 2797 w 10000"/>
                <a:gd name="connsiteY1" fmla="*/ 8245 h 10542"/>
                <a:gd name="connsiteX2" fmla="*/ 2972 w 10000"/>
                <a:gd name="connsiteY2" fmla="*/ 6556 h 10542"/>
                <a:gd name="connsiteX3" fmla="*/ 3530 w 10000"/>
                <a:gd name="connsiteY3" fmla="*/ 1251 h 10542"/>
                <a:gd name="connsiteX4" fmla="*/ 8722 w 10000"/>
                <a:gd name="connsiteY4" fmla="*/ 3215 h 10542"/>
                <a:gd name="connsiteX5" fmla="*/ 7028 w 10000"/>
                <a:gd name="connsiteY5" fmla="*/ 8112 h 10542"/>
                <a:gd name="connsiteX6" fmla="*/ 10000 w 10000"/>
                <a:gd name="connsiteY6" fmla="*/ 10542 h 10542"/>
                <a:gd name="connsiteX7" fmla="*/ 0 w 10000"/>
                <a:gd name="connsiteY7" fmla="*/ 10542 h 10542"/>
                <a:gd name="connsiteX0" fmla="*/ 0 w 10000"/>
                <a:gd name="connsiteY0" fmla="*/ 10627 h 10627"/>
                <a:gd name="connsiteX1" fmla="*/ 2797 w 10000"/>
                <a:gd name="connsiteY1" fmla="*/ 8330 h 10627"/>
                <a:gd name="connsiteX2" fmla="*/ 2972 w 10000"/>
                <a:gd name="connsiteY2" fmla="*/ 6641 h 10627"/>
                <a:gd name="connsiteX3" fmla="*/ 3530 w 10000"/>
                <a:gd name="connsiteY3" fmla="*/ 1336 h 10627"/>
                <a:gd name="connsiteX4" fmla="*/ 8722 w 10000"/>
                <a:gd name="connsiteY4" fmla="*/ 3300 h 10627"/>
                <a:gd name="connsiteX5" fmla="*/ 7028 w 10000"/>
                <a:gd name="connsiteY5" fmla="*/ 8197 h 10627"/>
                <a:gd name="connsiteX6" fmla="*/ 10000 w 10000"/>
                <a:gd name="connsiteY6" fmla="*/ 10627 h 10627"/>
                <a:gd name="connsiteX7" fmla="*/ 0 w 10000"/>
                <a:gd name="connsiteY7" fmla="*/ 10627 h 10627"/>
                <a:gd name="connsiteX0" fmla="*/ 0 w 10000"/>
                <a:gd name="connsiteY0" fmla="*/ 10877 h 10877"/>
                <a:gd name="connsiteX1" fmla="*/ 2797 w 10000"/>
                <a:gd name="connsiteY1" fmla="*/ 8580 h 10877"/>
                <a:gd name="connsiteX2" fmla="*/ 2972 w 10000"/>
                <a:gd name="connsiteY2" fmla="*/ 6891 h 10877"/>
                <a:gd name="connsiteX3" fmla="*/ 3530 w 10000"/>
                <a:gd name="connsiteY3" fmla="*/ 1586 h 10877"/>
                <a:gd name="connsiteX4" fmla="*/ 8722 w 10000"/>
                <a:gd name="connsiteY4" fmla="*/ 3550 h 10877"/>
                <a:gd name="connsiteX5" fmla="*/ 7028 w 10000"/>
                <a:gd name="connsiteY5" fmla="*/ 8447 h 10877"/>
                <a:gd name="connsiteX6" fmla="*/ 10000 w 10000"/>
                <a:gd name="connsiteY6" fmla="*/ 10877 h 10877"/>
                <a:gd name="connsiteX7" fmla="*/ 0 w 10000"/>
                <a:gd name="connsiteY7" fmla="*/ 10877 h 10877"/>
                <a:gd name="connsiteX0" fmla="*/ 0 w 10000"/>
                <a:gd name="connsiteY0" fmla="*/ 10563 h 10563"/>
                <a:gd name="connsiteX1" fmla="*/ 2797 w 10000"/>
                <a:gd name="connsiteY1" fmla="*/ 8266 h 10563"/>
                <a:gd name="connsiteX2" fmla="*/ 2972 w 10000"/>
                <a:gd name="connsiteY2" fmla="*/ 6577 h 10563"/>
                <a:gd name="connsiteX3" fmla="*/ 3530 w 10000"/>
                <a:gd name="connsiteY3" fmla="*/ 1272 h 10563"/>
                <a:gd name="connsiteX4" fmla="*/ 8722 w 10000"/>
                <a:gd name="connsiteY4" fmla="*/ 3236 h 10563"/>
                <a:gd name="connsiteX5" fmla="*/ 7028 w 10000"/>
                <a:gd name="connsiteY5" fmla="*/ 8133 h 10563"/>
                <a:gd name="connsiteX6" fmla="*/ 10000 w 10000"/>
                <a:gd name="connsiteY6" fmla="*/ 10563 h 10563"/>
                <a:gd name="connsiteX7" fmla="*/ 0 w 10000"/>
                <a:gd name="connsiteY7" fmla="*/ 10563 h 10563"/>
                <a:gd name="connsiteX0" fmla="*/ 0 w 10000"/>
                <a:gd name="connsiteY0" fmla="*/ 10313 h 10313"/>
                <a:gd name="connsiteX1" fmla="*/ 2797 w 10000"/>
                <a:gd name="connsiteY1" fmla="*/ 8016 h 10313"/>
                <a:gd name="connsiteX2" fmla="*/ 2972 w 10000"/>
                <a:gd name="connsiteY2" fmla="*/ 6327 h 10313"/>
                <a:gd name="connsiteX3" fmla="*/ 3530 w 10000"/>
                <a:gd name="connsiteY3" fmla="*/ 1022 h 10313"/>
                <a:gd name="connsiteX4" fmla="*/ 8722 w 10000"/>
                <a:gd name="connsiteY4" fmla="*/ 2791 h 10313"/>
                <a:gd name="connsiteX5" fmla="*/ 7028 w 10000"/>
                <a:gd name="connsiteY5" fmla="*/ 7883 h 10313"/>
                <a:gd name="connsiteX6" fmla="*/ 10000 w 10000"/>
                <a:gd name="connsiteY6" fmla="*/ 10313 h 10313"/>
                <a:gd name="connsiteX7" fmla="*/ 0 w 10000"/>
                <a:gd name="connsiteY7" fmla="*/ 10313 h 10313"/>
                <a:gd name="connsiteX0" fmla="*/ 0 w 10000"/>
                <a:gd name="connsiteY0" fmla="*/ 10388 h 10388"/>
                <a:gd name="connsiteX1" fmla="*/ 2797 w 10000"/>
                <a:gd name="connsiteY1" fmla="*/ 8091 h 10388"/>
                <a:gd name="connsiteX2" fmla="*/ 2972 w 10000"/>
                <a:gd name="connsiteY2" fmla="*/ 6402 h 10388"/>
                <a:gd name="connsiteX3" fmla="*/ 3530 w 10000"/>
                <a:gd name="connsiteY3" fmla="*/ 1097 h 10388"/>
                <a:gd name="connsiteX4" fmla="*/ 8722 w 10000"/>
                <a:gd name="connsiteY4" fmla="*/ 2866 h 10388"/>
                <a:gd name="connsiteX5" fmla="*/ 7028 w 10000"/>
                <a:gd name="connsiteY5" fmla="*/ 7958 h 10388"/>
                <a:gd name="connsiteX6" fmla="*/ 10000 w 10000"/>
                <a:gd name="connsiteY6" fmla="*/ 10388 h 10388"/>
                <a:gd name="connsiteX7" fmla="*/ 0 w 10000"/>
                <a:gd name="connsiteY7" fmla="*/ 10388 h 10388"/>
                <a:gd name="connsiteX0" fmla="*/ 0 w 10000"/>
                <a:gd name="connsiteY0" fmla="*/ 10388 h 10388"/>
                <a:gd name="connsiteX1" fmla="*/ 2797 w 10000"/>
                <a:gd name="connsiteY1" fmla="*/ 8091 h 10388"/>
                <a:gd name="connsiteX2" fmla="*/ 2972 w 10000"/>
                <a:gd name="connsiteY2" fmla="*/ 6402 h 10388"/>
                <a:gd name="connsiteX3" fmla="*/ 3530 w 10000"/>
                <a:gd name="connsiteY3" fmla="*/ 1097 h 10388"/>
                <a:gd name="connsiteX4" fmla="*/ 8722 w 10000"/>
                <a:gd name="connsiteY4" fmla="*/ 2866 h 10388"/>
                <a:gd name="connsiteX5" fmla="*/ 7028 w 10000"/>
                <a:gd name="connsiteY5" fmla="*/ 7958 h 10388"/>
                <a:gd name="connsiteX6" fmla="*/ 10000 w 10000"/>
                <a:gd name="connsiteY6" fmla="*/ 10388 h 10388"/>
                <a:gd name="connsiteX7" fmla="*/ 0 w 10000"/>
                <a:gd name="connsiteY7" fmla="*/ 10388 h 10388"/>
                <a:gd name="connsiteX0" fmla="*/ 0 w 10000"/>
                <a:gd name="connsiteY0" fmla="*/ 10602 h 10602"/>
                <a:gd name="connsiteX1" fmla="*/ 2797 w 10000"/>
                <a:gd name="connsiteY1" fmla="*/ 8305 h 10602"/>
                <a:gd name="connsiteX2" fmla="*/ 2972 w 10000"/>
                <a:gd name="connsiteY2" fmla="*/ 6616 h 10602"/>
                <a:gd name="connsiteX3" fmla="*/ 3530 w 10000"/>
                <a:gd name="connsiteY3" fmla="*/ 1311 h 10602"/>
                <a:gd name="connsiteX4" fmla="*/ 8722 w 10000"/>
                <a:gd name="connsiteY4" fmla="*/ 3080 h 10602"/>
                <a:gd name="connsiteX5" fmla="*/ 7028 w 10000"/>
                <a:gd name="connsiteY5" fmla="*/ 8172 h 10602"/>
                <a:gd name="connsiteX6" fmla="*/ 10000 w 10000"/>
                <a:gd name="connsiteY6" fmla="*/ 10602 h 10602"/>
                <a:gd name="connsiteX7" fmla="*/ 0 w 10000"/>
                <a:gd name="connsiteY7" fmla="*/ 10602 h 10602"/>
                <a:gd name="connsiteX0" fmla="*/ 0 w 10000"/>
                <a:gd name="connsiteY0" fmla="*/ 10478 h 10478"/>
                <a:gd name="connsiteX1" fmla="*/ 2797 w 10000"/>
                <a:gd name="connsiteY1" fmla="*/ 8181 h 10478"/>
                <a:gd name="connsiteX2" fmla="*/ 2972 w 10000"/>
                <a:gd name="connsiteY2" fmla="*/ 6492 h 10478"/>
                <a:gd name="connsiteX3" fmla="*/ 3530 w 10000"/>
                <a:gd name="connsiteY3" fmla="*/ 1187 h 10478"/>
                <a:gd name="connsiteX4" fmla="*/ 8722 w 10000"/>
                <a:gd name="connsiteY4" fmla="*/ 2956 h 10478"/>
                <a:gd name="connsiteX5" fmla="*/ 7028 w 10000"/>
                <a:gd name="connsiteY5" fmla="*/ 8048 h 10478"/>
                <a:gd name="connsiteX6" fmla="*/ 10000 w 10000"/>
                <a:gd name="connsiteY6" fmla="*/ 10478 h 10478"/>
                <a:gd name="connsiteX7" fmla="*/ 0 w 10000"/>
                <a:gd name="connsiteY7" fmla="*/ 10478 h 10478"/>
                <a:gd name="connsiteX0" fmla="*/ 0 w 10000"/>
                <a:gd name="connsiteY0" fmla="*/ 10257 h 10257"/>
                <a:gd name="connsiteX1" fmla="*/ 2797 w 10000"/>
                <a:gd name="connsiteY1" fmla="*/ 7960 h 10257"/>
                <a:gd name="connsiteX2" fmla="*/ 3107 w 10000"/>
                <a:gd name="connsiteY2" fmla="*/ 6271 h 10257"/>
                <a:gd name="connsiteX3" fmla="*/ 3530 w 10000"/>
                <a:gd name="connsiteY3" fmla="*/ 966 h 10257"/>
                <a:gd name="connsiteX4" fmla="*/ 8722 w 10000"/>
                <a:gd name="connsiteY4" fmla="*/ 2735 h 10257"/>
                <a:gd name="connsiteX5" fmla="*/ 7028 w 10000"/>
                <a:gd name="connsiteY5" fmla="*/ 7827 h 10257"/>
                <a:gd name="connsiteX6" fmla="*/ 10000 w 10000"/>
                <a:gd name="connsiteY6" fmla="*/ 10257 h 10257"/>
                <a:gd name="connsiteX7" fmla="*/ 0 w 10000"/>
                <a:gd name="connsiteY7" fmla="*/ 10257 h 10257"/>
                <a:gd name="connsiteX0" fmla="*/ 0 w 10000"/>
                <a:gd name="connsiteY0" fmla="*/ 10257 h 10257"/>
                <a:gd name="connsiteX1" fmla="*/ 2797 w 10000"/>
                <a:gd name="connsiteY1" fmla="*/ 7960 h 10257"/>
                <a:gd name="connsiteX2" fmla="*/ 3107 w 10000"/>
                <a:gd name="connsiteY2" fmla="*/ 6271 h 10257"/>
                <a:gd name="connsiteX3" fmla="*/ 3530 w 10000"/>
                <a:gd name="connsiteY3" fmla="*/ 966 h 10257"/>
                <a:gd name="connsiteX4" fmla="*/ 8722 w 10000"/>
                <a:gd name="connsiteY4" fmla="*/ 2735 h 10257"/>
                <a:gd name="connsiteX5" fmla="*/ 7028 w 10000"/>
                <a:gd name="connsiteY5" fmla="*/ 7827 h 10257"/>
                <a:gd name="connsiteX6" fmla="*/ 10000 w 10000"/>
                <a:gd name="connsiteY6" fmla="*/ 10257 h 10257"/>
                <a:gd name="connsiteX7" fmla="*/ 0 w 10000"/>
                <a:gd name="connsiteY7" fmla="*/ 10257 h 10257"/>
                <a:gd name="connsiteX0" fmla="*/ 0 w 10000"/>
                <a:gd name="connsiteY0" fmla="*/ 10257 h 10257"/>
                <a:gd name="connsiteX1" fmla="*/ 2797 w 10000"/>
                <a:gd name="connsiteY1" fmla="*/ 7960 h 10257"/>
                <a:gd name="connsiteX2" fmla="*/ 3107 w 10000"/>
                <a:gd name="connsiteY2" fmla="*/ 6271 h 10257"/>
                <a:gd name="connsiteX3" fmla="*/ 3530 w 10000"/>
                <a:gd name="connsiteY3" fmla="*/ 966 h 10257"/>
                <a:gd name="connsiteX4" fmla="*/ 8722 w 10000"/>
                <a:gd name="connsiteY4" fmla="*/ 2735 h 10257"/>
                <a:gd name="connsiteX5" fmla="*/ 7028 w 10000"/>
                <a:gd name="connsiteY5" fmla="*/ 7827 h 10257"/>
                <a:gd name="connsiteX6" fmla="*/ 10000 w 10000"/>
                <a:gd name="connsiteY6" fmla="*/ 10257 h 10257"/>
                <a:gd name="connsiteX7" fmla="*/ 0 w 10000"/>
                <a:gd name="connsiteY7" fmla="*/ 10257 h 10257"/>
                <a:gd name="connsiteX0" fmla="*/ 0 w 10000"/>
                <a:gd name="connsiteY0" fmla="*/ 10257 h 10257"/>
                <a:gd name="connsiteX1" fmla="*/ 2797 w 10000"/>
                <a:gd name="connsiteY1" fmla="*/ 7960 h 10257"/>
                <a:gd name="connsiteX2" fmla="*/ 3107 w 10000"/>
                <a:gd name="connsiteY2" fmla="*/ 6271 h 10257"/>
                <a:gd name="connsiteX3" fmla="*/ 3530 w 10000"/>
                <a:gd name="connsiteY3" fmla="*/ 966 h 10257"/>
                <a:gd name="connsiteX4" fmla="*/ 8722 w 10000"/>
                <a:gd name="connsiteY4" fmla="*/ 2735 h 10257"/>
                <a:gd name="connsiteX5" fmla="*/ 7028 w 10000"/>
                <a:gd name="connsiteY5" fmla="*/ 7827 h 10257"/>
                <a:gd name="connsiteX6" fmla="*/ 10000 w 10000"/>
                <a:gd name="connsiteY6" fmla="*/ 10257 h 10257"/>
                <a:gd name="connsiteX7" fmla="*/ 0 w 10000"/>
                <a:gd name="connsiteY7" fmla="*/ 10257 h 10257"/>
                <a:gd name="connsiteX0" fmla="*/ 0 w 10000"/>
                <a:gd name="connsiteY0" fmla="*/ 10477 h 10477"/>
                <a:gd name="connsiteX1" fmla="*/ 2797 w 10000"/>
                <a:gd name="connsiteY1" fmla="*/ 8180 h 10477"/>
                <a:gd name="connsiteX2" fmla="*/ 3107 w 10000"/>
                <a:gd name="connsiteY2" fmla="*/ 6491 h 10477"/>
                <a:gd name="connsiteX3" fmla="*/ 3530 w 10000"/>
                <a:gd name="connsiteY3" fmla="*/ 1186 h 10477"/>
                <a:gd name="connsiteX4" fmla="*/ 8722 w 10000"/>
                <a:gd name="connsiteY4" fmla="*/ 2955 h 10477"/>
                <a:gd name="connsiteX5" fmla="*/ 7028 w 10000"/>
                <a:gd name="connsiteY5" fmla="*/ 8047 h 10477"/>
                <a:gd name="connsiteX6" fmla="*/ 10000 w 10000"/>
                <a:gd name="connsiteY6" fmla="*/ 10477 h 10477"/>
                <a:gd name="connsiteX7" fmla="*/ 0 w 10000"/>
                <a:gd name="connsiteY7" fmla="*/ 10477 h 10477"/>
                <a:gd name="connsiteX0" fmla="*/ 0 w 10000"/>
                <a:gd name="connsiteY0" fmla="*/ 10477 h 10477"/>
                <a:gd name="connsiteX1" fmla="*/ 1809 w 10000"/>
                <a:gd name="connsiteY1" fmla="*/ 8716 h 10477"/>
                <a:gd name="connsiteX2" fmla="*/ 3107 w 10000"/>
                <a:gd name="connsiteY2" fmla="*/ 6491 h 10477"/>
                <a:gd name="connsiteX3" fmla="*/ 3530 w 10000"/>
                <a:gd name="connsiteY3" fmla="*/ 1186 h 10477"/>
                <a:gd name="connsiteX4" fmla="*/ 8722 w 10000"/>
                <a:gd name="connsiteY4" fmla="*/ 2955 h 10477"/>
                <a:gd name="connsiteX5" fmla="*/ 7028 w 10000"/>
                <a:gd name="connsiteY5" fmla="*/ 8047 h 10477"/>
                <a:gd name="connsiteX6" fmla="*/ 10000 w 10000"/>
                <a:gd name="connsiteY6" fmla="*/ 10477 h 10477"/>
                <a:gd name="connsiteX7" fmla="*/ 0 w 10000"/>
                <a:gd name="connsiteY7" fmla="*/ 10477 h 10477"/>
                <a:gd name="connsiteX0" fmla="*/ 0 w 10000"/>
                <a:gd name="connsiteY0" fmla="*/ 10477 h 10477"/>
                <a:gd name="connsiteX1" fmla="*/ 1809 w 10000"/>
                <a:gd name="connsiteY1" fmla="*/ 8716 h 10477"/>
                <a:gd name="connsiteX2" fmla="*/ 3107 w 10000"/>
                <a:gd name="connsiteY2" fmla="*/ 6491 h 10477"/>
                <a:gd name="connsiteX3" fmla="*/ 3530 w 10000"/>
                <a:gd name="connsiteY3" fmla="*/ 1186 h 10477"/>
                <a:gd name="connsiteX4" fmla="*/ 8722 w 10000"/>
                <a:gd name="connsiteY4" fmla="*/ 2955 h 10477"/>
                <a:gd name="connsiteX5" fmla="*/ 7028 w 10000"/>
                <a:gd name="connsiteY5" fmla="*/ 8047 h 10477"/>
                <a:gd name="connsiteX6" fmla="*/ 10000 w 10000"/>
                <a:gd name="connsiteY6" fmla="*/ 10477 h 10477"/>
                <a:gd name="connsiteX7" fmla="*/ 0 w 10000"/>
                <a:gd name="connsiteY7" fmla="*/ 10477 h 10477"/>
                <a:gd name="connsiteX0" fmla="*/ 0 w 10000"/>
                <a:gd name="connsiteY0" fmla="*/ 10477 h 10477"/>
                <a:gd name="connsiteX1" fmla="*/ 1809 w 10000"/>
                <a:gd name="connsiteY1" fmla="*/ 8716 h 10477"/>
                <a:gd name="connsiteX2" fmla="*/ 3107 w 10000"/>
                <a:gd name="connsiteY2" fmla="*/ 6491 h 10477"/>
                <a:gd name="connsiteX3" fmla="*/ 3530 w 10000"/>
                <a:gd name="connsiteY3" fmla="*/ 1186 h 10477"/>
                <a:gd name="connsiteX4" fmla="*/ 8722 w 10000"/>
                <a:gd name="connsiteY4" fmla="*/ 2955 h 10477"/>
                <a:gd name="connsiteX5" fmla="*/ 7028 w 10000"/>
                <a:gd name="connsiteY5" fmla="*/ 8047 h 10477"/>
                <a:gd name="connsiteX6" fmla="*/ 10000 w 10000"/>
                <a:gd name="connsiteY6" fmla="*/ 10477 h 10477"/>
                <a:gd name="connsiteX7" fmla="*/ 0 w 10000"/>
                <a:gd name="connsiteY7" fmla="*/ 10477 h 10477"/>
                <a:gd name="connsiteX0" fmla="*/ 0 w 10000"/>
                <a:gd name="connsiteY0" fmla="*/ 10263 h 10263"/>
                <a:gd name="connsiteX1" fmla="*/ 1809 w 10000"/>
                <a:gd name="connsiteY1" fmla="*/ 8502 h 10263"/>
                <a:gd name="connsiteX2" fmla="*/ 3107 w 10000"/>
                <a:gd name="connsiteY2" fmla="*/ 6375 h 10263"/>
                <a:gd name="connsiteX3" fmla="*/ 3530 w 10000"/>
                <a:gd name="connsiteY3" fmla="*/ 972 h 10263"/>
                <a:gd name="connsiteX4" fmla="*/ 8722 w 10000"/>
                <a:gd name="connsiteY4" fmla="*/ 2741 h 10263"/>
                <a:gd name="connsiteX5" fmla="*/ 7028 w 10000"/>
                <a:gd name="connsiteY5" fmla="*/ 7833 h 10263"/>
                <a:gd name="connsiteX6" fmla="*/ 10000 w 10000"/>
                <a:gd name="connsiteY6" fmla="*/ 10263 h 10263"/>
                <a:gd name="connsiteX7" fmla="*/ 0 w 10000"/>
                <a:gd name="connsiteY7" fmla="*/ 10263 h 10263"/>
                <a:gd name="connsiteX0" fmla="*/ 0 w 10000"/>
                <a:gd name="connsiteY0" fmla="*/ 10263 h 10263"/>
                <a:gd name="connsiteX1" fmla="*/ 1809 w 10000"/>
                <a:gd name="connsiteY1" fmla="*/ 8502 h 10263"/>
                <a:gd name="connsiteX2" fmla="*/ 3107 w 10000"/>
                <a:gd name="connsiteY2" fmla="*/ 6375 h 10263"/>
                <a:gd name="connsiteX3" fmla="*/ 3530 w 10000"/>
                <a:gd name="connsiteY3" fmla="*/ 972 h 10263"/>
                <a:gd name="connsiteX4" fmla="*/ 8722 w 10000"/>
                <a:gd name="connsiteY4" fmla="*/ 2741 h 10263"/>
                <a:gd name="connsiteX5" fmla="*/ 7028 w 10000"/>
                <a:gd name="connsiteY5" fmla="*/ 7833 h 10263"/>
                <a:gd name="connsiteX6" fmla="*/ 10000 w 10000"/>
                <a:gd name="connsiteY6" fmla="*/ 10263 h 10263"/>
                <a:gd name="connsiteX7" fmla="*/ 0 w 10000"/>
                <a:gd name="connsiteY7" fmla="*/ 10263 h 10263"/>
                <a:gd name="connsiteX0" fmla="*/ 0 w 10000"/>
                <a:gd name="connsiteY0" fmla="*/ 10715 h 10715"/>
                <a:gd name="connsiteX1" fmla="*/ 1809 w 10000"/>
                <a:gd name="connsiteY1" fmla="*/ 8954 h 10715"/>
                <a:gd name="connsiteX2" fmla="*/ 3107 w 10000"/>
                <a:gd name="connsiteY2" fmla="*/ 6827 h 10715"/>
                <a:gd name="connsiteX3" fmla="*/ 3530 w 10000"/>
                <a:gd name="connsiteY3" fmla="*/ 1424 h 10715"/>
                <a:gd name="connsiteX4" fmla="*/ 8722 w 10000"/>
                <a:gd name="connsiteY4" fmla="*/ 3193 h 10715"/>
                <a:gd name="connsiteX5" fmla="*/ 7028 w 10000"/>
                <a:gd name="connsiteY5" fmla="*/ 8285 h 10715"/>
                <a:gd name="connsiteX6" fmla="*/ 10000 w 10000"/>
                <a:gd name="connsiteY6" fmla="*/ 10715 h 10715"/>
                <a:gd name="connsiteX7" fmla="*/ 0 w 10000"/>
                <a:gd name="connsiteY7" fmla="*/ 10715 h 10715"/>
                <a:gd name="connsiteX0" fmla="*/ 0 w 10000"/>
                <a:gd name="connsiteY0" fmla="*/ 10524 h 10524"/>
                <a:gd name="connsiteX1" fmla="*/ 1809 w 10000"/>
                <a:gd name="connsiteY1" fmla="*/ 8763 h 10524"/>
                <a:gd name="connsiteX2" fmla="*/ 3107 w 10000"/>
                <a:gd name="connsiteY2" fmla="*/ 6636 h 10524"/>
                <a:gd name="connsiteX3" fmla="*/ 3530 w 10000"/>
                <a:gd name="connsiteY3" fmla="*/ 1233 h 10524"/>
                <a:gd name="connsiteX4" fmla="*/ 8722 w 10000"/>
                <a:gd name="connsiteY4" fmla="*/ 3002 h 10524"/>
                <a:gd name="connsiteX5" fmla="*/ 7028 w 10000"/>
                <a:gd name="connsiteY5" fmla="*/ 8094 h 10524"/>
                <a:gd name="connsiteX6" fmla="*/ 10000 w 10000"/>
                <a:gd name="connsiteY6" fmla="*/ 10524 h 10524"/>
                <a:gd name="connsiteX7" fmla="*/ 0 w 10000"/>
                <a:gd name="connsiteY7" fmla="*/ 10524 h 10524"/>
                <a:gd name="connsiteX0" fmla="*/ 0 w 10000"/>
                <a:gd name="connsiteY0" fmla="*/ 10493 h 10493"/>
                <a:gd name="connsiteX1" fmla="*/ 1809 w 10000"/>
                <a:gd name="connsiteY1" fmla="*/ 8732 h 10493"/>
                <a:gd name="connsiteX2" fmla="*/ 3107 w 10000"/>
                <a:gd name="connsiteY2" fmla="*/ 6605 h 10493"/>
                <a:gd name="connsiteX3" fmla="*/ 3530 w 10000"/>
                <a:gd name="connsiteY3" fmla="*/ 1202 h 10493"/>
                <a:gd name="connsiteX4" fmla="*/ 8722 w 10000"/>
                <a:gd name="connsiteY4" fmla="*/ 2971 h 10493"/>
                <a:gd name="connsiteX5" fmla="*/ 7028 w 10000"/>
                <a:gd name="connsiteY5" fmla="*/ 8063 h 10493"/>
                <a:gd name="connsiteX6" fmla="*/ 10000 w 10000"/>
                <a:gd name="connsiteY6" fmla="*/ 10493 h 10493"/>
                <a:gd name="connsiteX7" fmla="*/ 0 w 10000"/>
                <a:gd name="connsiteY7" fmla="*/ 10493 h 10493"/>
                <a:gd name="connsiteX0" fmla="*/ 0 w 10000"/>
                <a:gd name="connsiteY0" fmla="*/ 10493 h 10493"/>
                <a:gd name="connsiteX1" fmla="*/ 1809 w 10000"/>
                <a:gd name="connsiteY1" fmla="*/ 8732 h 10493"/>
                <a:gd name="connsiteX2" fmla="*/ 3107 w 10000"/>
                <a:gd name="connsiteY2" fmla="*/ 6605 h 10493"/>
                <a:gd name="connsiteX3" fmla="*/ 3530 w 10000"/>
                <a:gd name="connsiteY3" fmla="*/ 1202 h 10493"/>
                <a:gd name="connsiteX4" fmla="*/ 8722 w 10000"/>
                <a:gd name="connsiteY4" fmla="*/ 2971 h 10493"/>
                <a:gd name="connsiteX5" fmla="*/ 7028 w 10000"/>
                <a:gd name="connsiteY5" fmla="*/ 8063 h 10493"/>
                <a:gd name="connsiteX6" fmla="*/ 10000 w 10000"/>
                <a:gd name="connsiteY6" fmla="*/ 10493 h 10493"/>
                <a:gd name="connsiteX7" fmla="*/ 0 w 10000"/>
                <a:gd name="connsiteY7" fmla="*/ 10493 h 10493"/>
                <a:gd name="connsiteX0" fmla="*/ 0 w 10000"/>
                <a:gd name="connsiteY0" fmla="*/ 10493 h 10493"/>
                <a:gd name="connsiteX1" fmla="*/ 1809 w 10000"/>
                <a:gd name="connsiteY1" fmla="*/ 8732 h 10493"/>
                <a:gd name="connsiteX2" fmla="*/ 3107 w 10000"/>
                <a:gd name="connsiteY2" fmla="*/ 6605 h 10493"/>
                <a:gd name="connsiteX3" fmla="*/ 3530 w 10000"/>
                <a:gd name="connsiteY3" fmla="*/ 1202 h 10493"/>
                <a:gd name="connsiteX4" fmla="*/ 8722 w 10000"/>
                <a:gd name="connsiteY4" fmla="*/ 2971 h 10493"/>
                <a:gd name="connsiteX5" fmla="*/ 7028 w 10000"/>
                <a:gd name="connsiteY5" fmla="*/ 8063 h 10493"/>
                <a:gd name="connsiteX6" fmla="*/ 10000 w 10000"/>
                <a:gd name="connsiteY6" fmla="*/ 10493 h 10493"/>
                <a:gd name="connsiteX7" fmla="*/ 0 w 10000"/>
                <a:gd name="connsiteY7" fmla="*/ 10493 h 10493"/>
                <a:gd name="connsiteX0" fmla="*/ 0 w 10000"/>
                <a:gd name="connsiteY0" fmla="*/ 10493 h 10493"/>
                <a:gd name="connsiteX1" fmla="*/ 1809 w 10000"/>
                <a:gd name="connsiteY1" fmla="*/ 8732 h 10493"/>
                <a:gd name="connsiteX2" fmla="*/ 3107 w 10000"/>
                <a:gd name="connsiteY2" fmla="*/ 6605 h 10493"/>
                <a:gd name="connsiteX3" fmla="*/ 3530 w 10000"/>
                <a:gd name="connsiteY3" fmla="*/ 1202 h 10493"/>
                <a:gd name="connsiteX4" fmla="*/ 8722 w 10000"/>
                <a:gd name="connsiteY4" fmla="*/ 2971 h 10493"/>
                <a:gd name="connsiteX5" fmla="*/ 7028 w 10000"/>
                <a:gd name="connsiteY5" fmla="*/ 8063 h 10493"/>
                <a:gd name="connsiteX6" fmla="*/ 10000 w 10000"/>
                <a:gd name="connsiteY6" fmla="*/ 10493 h 10493"/>
                <a:gd name="connsiteX7" fmla="*/ 0 w 10000"/>
                <a:gd name="connsiteY7" fmla="*/ 10493 h 10493"/>
                <a:gd name="connsiteX0" fmla="*/ 0 w 10000"/>
                <a:gd name="connsiteY0" fmla="*/ 9877 h 9877"/>
                <a:gd name="connsiteX1" fmla="*/ 1809 w 10000"/>
                <a:gd name="connsiteY1" fmla="*/ 8116 h 9877"/>
                <a:gd name="connsiteX2" fmla="*/ 3107 w 10000"/>
                <a:gd name="connsiteY2" fmla="*/ 5989 h 9877"/>
                <a:gd name="connsiteX3" fmla="*/ 3530 w 10000"/>
                <a:gd name="connsiteY3" fmla="*/ 586 h 9877"/>
                <a:gd name="connsiteX4" fmla="*/ 8722 w 10000"/>
                <a:gd name="connsiteY4" fmla="*/ 2355 h 9877"/>
                <a:gd name="connsiteX5" fmla="*/ 9152 w 10000"/>
                <a:gd name="connsiteY5" fmla="*/ 5331 h 9877"/>
                <a:gd name="connsiteX6" fmla="*/ 7028 w 10000"/>
                <a:gd name="connsiteY6" fmla="*/ 7447 h 9877"/>
                <a:gd name="connsiteX7" fmla="*/ 10000 w 10000"/>
                <a:gd name="connsiteY7" fmla="*/ 9877 h 9877"/>
                <a:gd name="connsiteX8" fmla="*/ 0 w 10000"/>
                <a:gd name="connsiteY8" fmla="*/ 9877 h 9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9877">
                  <a:moveTo>
                    <a:pt x="0" y="9877"/>
                  </a:moveTo>
                  <a:cubicBezTo>
                    <a:pt x="0" y="9877"/>
                    <a:pt x="617" y="8764"/>
                    <a:pt x="1809" y="8116"/>
                  </a:cubicBezTo>
                  <a:cubicBezTo>
                    <a:pt x="2538" y="7720"/>
                    <a:pt x="3840" y="7331"/>
                    <a:pt x="3107" y="5989"/>
                  </a:cubicBezTo>
                  <a:cubicBezTo>
                    <a:pt x="2315" y="4539"/>
                    <a:pt x="2010" y="2362"/>
                    <a:pt x="3530" y="586"/>
                  </a:cubicBezTo>
                  <a:cubicBezTo>
                    <a:pt x="5050" y="-1190"/>
                    <a:pt x="7919" y="1564"/>
                    <a:pt x="8722" y="2355"/>
                  </a:cubicBezTo>
                  <a:cubicBezTo>
                    <a:pt x="9525" y="3146"/>
                    <a:pt x="9434" y="4482"/>
                    <a:pt x="9152" y="5331"/>
                  </a:cubicBezTo>
                  <a:cubicBezTo>
                    <a:pt x="8870" y="6180"/>
                    <a:pt x="6753" y="6689"/>
                    <a:pt x="7028" y="7447"/>
                  </a:cubicBezTo>
                  <a:cubicBezTo>
                    <a:pt x="7150" y="7932"/>
                    <a:pt x="9545" y="8852"/>
                    <a:pt x="10000" y="9877"/>
                  </a:cubicBezTo>
                  <a:lnTo>
                    <a:pt x="0" y="9877"/>
                  </a:lnTo>
                  <a:close/>
                </a:path>
              </a:pathLst>
            </a:custGeom>
            <a:solidFill>
              <a:srgbClr val="AA895E"/>
            </a:solidFill>
            <a:ln w="57150">
              <a:noFill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" name="梯形 6"/>
            <p:cNvSpPr/>
            <p:nvPr/>
          </p:nvSpPr>
          <p:spPr>
            <a:xfrm>
              <a:off x="1509758" y="4293005"/>
              <a:ext cx="6030670" cy="851382"/>
            </a:xfrm>
            <a:prstGeom prst="trapezoid">
              <a:avLst>
                <a:gd name="adj" fmla="val 84165"/>
              </a:avLst>
            </a:prstGeom>
            <a:solidFill>
              <a:srgbClr val="843C0C"/>
            </a:solidFill>
            <a:ln>
              <a:solidFill>
                <a:srgbClr val="AA89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3105544" y="4620950"/>
              <a:ext cx="988516" cy="988515"/>
            </a:xfrm>
            <a:prstGeom prst="ellipse">
              <a:avLst/>
            </a:prstGeom>
            <a:solidFill>
              <a:srgbClr val="843C0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5064387" y="4613249"/>
              <a:ext cx="1032074" cy="1032074"/>
            </a:xfrm>
            <a:prstGeom prst="ellipse">
              <a:avLst/>
            </a:prstGeom>
            <a:solidFill>
              <a:srgbClr val="843C0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梯形 9"/>
            <p:cNvSpPr/>
            <p:nvPr/>
          </p:nvSpPr>
          <p:spPr>
            <a:xfrm>
              <a:off x="2805903" y="3496035"/>
              <a:ext cx="3528393" cy="851381"/>
            </a:xfrm>
            <a:prstGeom prst="trapezoid">
              <a:avLst>
                <a:gd name="adj" fmla="val 84165"/>
              </a:avLst>
            </a:prstGeom>
            <a:noFill/>
            <a:ln w="76200">
              <a:solidFill>
                <a:srgbClr val="843C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连接符 10"/>
            <p:cNvCxnSpPr>
              <a:stCxn id="10" idx="0"/>
            </p:cNvCxnSpPr>
            <p:nvPr/>
          </p:nvCxnSpPr>
          <p:spPr>
            <a:xfrm>
              <a:off x="4570099" y="3496035"/>
              <a:ext cx="0" cy="851381"/>
            </a:xfrm>
            <a:prstGeom prst="line">
              <a:avLst/>
            </a:prstGeom>
            <a:ln w="76200">
              <a:solidFill>
                <a:srgbClr val="843C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流程图: 资料带 11"/>
          <p:cNvSpPr/>
          <p:nvPr/>
        </p:nvSpPr>
        <p:spPr>
          <a:xfrm>
            <a:off x="470647" y="403412"/>
            <a:ext cx="1694329" cy="726141"/>
          </a:xfrm>
          <a:prstGeom prst="flowChartPunchedTa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小试牛刀</a:t>
            </a:r>
            <a:endParaRPr lang="zh-CN" altLang="en-US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658906" y="2187388"/>
            <a:ext cx="2971802" cy="1383103"/>
            <a:chOff x="658906" y="1891554"/>
            <a:chExt cx="2971802" cy="1383103"/>
          </a:xfrm>
        </p:grpSpPr>
        <p:sp>
          <p:nvSpPr>
            <p:cNvPr id="49" name="弦形 48"/>
            <p:cNvSpPr/>
            <p:nvPr/>
          </p:nvSpPr>
          <p:spPr>
            <a:xfrm rot="16200000">
              <a:off x="1805340" y="2148094"/>
              <a:ext cx="454817" cy="1456768"/>
            </a:xfrm>
            <a:prstGeom prst="chord">
              <a:avLst>
                <a:gd name="adj1" fmla="val 5630431"/>
                <a:gd name="adj2" fmla="val 159636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flipV="1">
              <a:off x="658906" y="2151529"/>
              <a:ext cx="2918012" cy="26894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770965" y="1896035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923365" y="1913965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1102659" y="1891554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V="1">
              <a:off x="1281953" y="1896037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V="1">
              <a:off x="1461248" y="1900516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V="1">
              <a:off x="1613648" y="1918446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1792942" y="1896035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972236" y="1900518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V="1">
              <a:off x="2151531" y="1904997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V="1">
              <a:off x="2303931" y="1922927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V="1">
              <a:off x="2483225" y="1900516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2662519" y="1904999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V="1">
              <a:off x="2841814" y="1909478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V="1">
              <a:off x="2994214" y="1927408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3173508" y="1904997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3352802" y="1909480"/>
              <a:ext cx="277906" cy="255495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061895" y="2164973"/>
              <a:ext cx="8953" cy="477474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等腰三角形 44"/>
            <p:cNvSpPr/>
            <p:nvPr/>
          </p:nvSpPr>
          <p:spPr>
            <a:xfrm>
              <a:off x="1304364" y="2607408"/>
              <a:ext cx="1479178" cy="319567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1918450" y="2926974"/>
              <a:ext cx="246526" cy="3476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1" name="文本框 50"/>
          <p:cNvSpPr txBox="1"/>
          <p:nvPr/>
        </p:nvSpPr>
        <p:spPr>
          <a:xfrm rot="1507101">
            <a:off x="7112707" y="1850708"/>
            <a:ext cx="210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匀速行驶的小汽车</a:t>
            </a:r>
            <a:endParaRPr lang="zh-CN" altLang="en-US" b="1" dirty="0"/>
          </a:p>
        </p:txBody>
      </p:sp>
      <p:sp>
        <p:nvSpPr>
          <p:cNvPr id="52" name="椭圆 51"/>
          <p:cNvSpPr/>
          <p:nvPr/>
        </p:nvSpPr>
        <p:spPr>
          <a:xfrm>
            <a:off x="6787881" y="2903242"/>
            <a:ext cx="173686" cy="173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4" name="直接箭头连接符 53"/>
          <p:cNvCxnSpPr>
            <a:stCxn id="52" idx="4"/>
          </p:cNvCxnSpPr>
          <p:nvPr/>
        </p:nvCxnSpPr>
        <p:spPr>
          <a:xfrm>
            <a:off x="6874724" y="3076928"/>
            <a:ext cx="3664" cy="9168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V="1">
            <a:off x="6871729" y="1906649"/>
            <a:ext cx="13885" cy="98696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>
            <a:off x="6971937" y="2987479"/>
            <a:ext cx="1086279" cy="144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H="1">
            <a:off x="5701602" y="2991947"/>
            <a:ext cx="1086279" cy="144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椭圆 61"/>
          <p:cNvSpPr/>
          <p:nvPr/>
        </p:nvSpPr>
        <p:spPr>
          <a:xfrm>
            <a:off x="1952046" y="3335994"/>
            <a:ext cx="173686" cy="17368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3" name="直接箭头连接符 62"/>
          <p:cNvCxnSpPr>
            <a:stCxn id="62" idx="4"/>
          </p:cNvCxnSpPr>
          <p:nvPr/>
        </p:nvCxnSpPr>
        <p:spPr>
          <a:xfrm>
            <a:off x="2038889" y="3509680"/>
            <a:ext cx="3664" cy="9168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/>
          <p:nvPr/>
        </p:nvCxnSpPr>
        <p:spPr>
          <a:xfrm flipV="1">
            <a:off x="2035894" y="2339401"/>
            <a:ext cx="13885" cy="98696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2162992" y="4057196"/>
            <a:ext cx="358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G</a:t>
            </a:r>
            <a:endParaRPr lang="zh-CN" altLang="en-US" sz="2800" b="1" dirty="0"/>
          </a:p>
        </p:txBody>
      </p:sp>
      <p:sp>
        <p:nvSpPr>
          <p:cNvPr id="66" name="文本框 65"/>
          <p:cNvSpPr txBox="1"/>
          <p:nvPr/>
        </p:nvSpPr>
        <p:spPr>
          <a:xfrm>
            <a:off x="2100680" y="2367616"/>
            <a:ext cx="65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F</a:t>
            </a:r>
            <a:r>
              <a:rPr lang="zh-CN" altLang="en-US" sz="2800" b="1" baseline="-25000" dirty="0" smtClean="0"/>
              <a:t>拉</a:t>
            </a:r>
            <a:endParaRPr lang="zh-CN" altLang="en-US" sz="2800" b="1" baseline="-25000" dirty="0"/>
          </a:p>
        </p:txBody>
      </p:sp>
      <p:sp>
        <p:nvSpPr>
          <p:cNvPr id="67" name="文本框 66"/>
          <p:cNvSpPr txBox="1"/>
          <p:nvPr/>
        </p:nvSpPr>
        <p:spPr>
          <a:xfrm>
            <a:off x="6936929" y="3533976"/>
            <a:ext cx="358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G</a:t>
            </a:r>
            <a:endParaRPr lang="zh-CN" altLang="en-US" sz="2800" b="1" dirty="0"/>
          </a:p>
        </p:txBody>
      </p:sp>
      <p:sp>
        <p:nvSpPr>
          <p:cNvPr id="68" name="文本框 67"/>
          <p:cNvSpPr txBox="1"/>
          <p:nvPr/>
        </p:nvSpPr>
        <p:spPr>
          <a:xfrm>
            <a:off x="6961567" y="1868479"/>
            <a:ext cx="56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69" name="文本框 68"/>
          <p:cNvSpPr txBox="1"/>
          <p:nvPr/>
        </p:nvSpPr>
        <p:spPr>
          <a:xfrm>
            <a:off x="7574115" y="2934373"/>
            <a:ext cx="1245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F</a:t>
            </a:r>
            <a:r>
              <a:rPr lang="zh-CN" altLang="en-US" sz="3200" baseline="-25000" dirty="0" smtClean="0"/>
              <a:t>牵引力</a:t>
            </a:r>
            <a:endParaRPr lang="zh-CN" altLang="en-US" sz="3200" baseline="-25000" dirty="0"/>
          </a:p>
        </p:txBody>
      </p:sp>
      <p:sp>
        <p:nvSpPr>
          <p:cNvPr id="70" name="文本框 69"/>
          <p:cNvSpPr txBox="1"/>
          <p:nvPr/>
        </p:nvSpPr>
        <p:spPr>
          <a:xfrm>
            <a:off x="5685877" y="3020414"/>
            <a:ext cx="1020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阻力</a:t>
            </a:r>
            <a:endParaRPr lang="zh-CN" altLang="en-US" sz="2000" b="1" dirty="0"/>
          </a:p>
        </p:txBody>
      </p:sp>
      <p:cxnSp>
        <p:nvCxnSpPr>
          <p:cNvPr id="72" name="直接箭头连接符 71"/>
          <p:cNvCxnSpPr/>
          <p:nvPr/>
        </p:nvCxnSpPr>
        <p:spPr>
          <a:xfrm>
            <a:off x="5862918" y="4679576"/>
            <a:ext cx="255136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文本框 72"/>
          <p:cNvSpPr txBox="1"/>
          <p:nvPr/>
        </p:nvSpPr>
        <p:spPr>
          <a:xfrm>
            <a:off x="6376669" y="4318806"/>
            <a:ext cx="1138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/>
              <a:t>向右运动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004495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2" grpId="0" animBg="1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资料带 3"/>
          <p:cNvSpPr/>
          <p:nvPr/>
        </p:nvSpPr>
        <p:spPr>
          <a:xfrm>
            <a:off x="470647" y="403412"/>
            <a:ext cx="1694329" cy="726141"/>
          </a:xfrm>
          <a:prstGeom prst="flowChartPunchedTa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课后思考</a:t>
            </a:r>
            <a:endParaRPr lang="zh-CN" altLang="en-US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 flipH="1">
            <a:off x="2380128" y="3845859"/>
            <a:ext cx="2373637" cy="1881781"/>
            <a:chOff x="5008798" y="1658445"/>
            <a:chExt cx="3678002" cy="2659507"/>
          </a:xfrm>
        </p:grpSpPr>
        <p:sp>
          <p:nvSpPr>
            <p:cNvPr id="6" name="椭圆 5"/>
            <p:cNvSpPr/>
            <p:nvPr/>
          </p:nvSpPr>
          <p:spPr>
            <a:xfrm>
              <a:off x="7636739" y="1658445"/>
              <a:ext cx="737067" cy="7370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梯形 4"/>
            <p:cNvSpPr/>
            <p:nvPr/>
          </p:nvSpPr>
          <p:spPr>
            <a:xfrm>
              <a:off x="7635039" y="2374575"/>
              <a:ext cx="606301" cy="954924"/>
            </a:xfrm>
            <a:custGeom>
              <a:avLst/>
              <a:gdLst>
                <a:gd name="connsiteX0" fmla="*/ 0 w 767443"/>
                <a:gd name="connsiteY0" fmla="*/ 1338943 h 1338943"/>
                <a:gd name="connsiteX1" fmla="*/ 191861 w 767443"/>
                <a:gd name="connsiteY1" fmla="*/ 0 h 1338943"/>
                <a:gd name="connsiteX2" fmla="*/ 575582 w 767443"/>
                <a:gd name="connsiteY2" fmla="*/ 0 h 1338943"/>
                <a:gd name="connsiteX3" fmla="*/ 767443 w 767443"/>
                <a:gd name="connsiteY3" fmla="*/ 1338943 h 1338943"/>
                <a:gd name="connsiteX4" fmla="*/ 0 w 767443"/>
                <a:gd name="connsiteY4" fmla="*/ 1338943 h 1338943"/>
                <a:gd name="connsiteX0" fmla="*/ 0 w 653143"/>
                <a:gd name="connsiteY0" fmla="*/ 1338943 h 1355271"/>
                <a:gd name="connsiteX1" fmla="*/ 191861 w 653143"/>
                <a:gd name="connsiteY1" fmla="*/ 0 h 1355271"/>
                <a:gd name="connsiteX2" fmla="*/ 575582 w 653143"/>
                <a:gd name="connsiteY2" fmla="*/ 0 h 1355271"/>
                <a:gd name="connsiteX3" fmla="*/ 653143 w 653143"/>
                <a:gd name="connsiteY3" fmla="*/ 1355271 h 1355271"/>
                <a:gd name="connsiteX4" fmla="*/ 0 w 653143"/>
                <a:gd name="connsiteY4" fmla="*/ 1338943 h 1355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3143" h="1355271">
                  <a:moveTo>
                    <a:pt x="0" y="1338943"/>
                  </a:moveTo>
                  <a:lnTo>
                    <a:pt x="191861" y="0"/>
                  </a:lnTo>
                  <a:lnTo>
                    <a:pt x="575582" y="0"/>
                  </a:lnTo>
                  <a:lnTo>
                    <a:pt x="653143" y="1355271"/>
                  </a:lnTo>
                  <a:lnTo>
                    <a:pt x="0" y="133894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7638461" y="1658445"/>
              <a:ext cx="1048339" cy="1931945"/>
            </a:xfrm>
            <a:custGeom>
              <a:avLst/>
              <a:gdLst>
                <a:gd name="connsiteX0" fmla="*/ 1224643 w 1224643"/>
                <a:gd name="connsiteY0" fmla="*/ 0 h 2220686"/>
                <a:gd name="connsiteX1" fmla="*/ 914400 w 1224643"/>
                <a:gd name="connsiteY1" fmla="*/ 2155371 h 2220686"/>
                <a:gd name="connsiteX2" fmla="*/ 0 w 1224643"/>
                <a:gd name="connsiteY2" fmla="*/ 2220686 h 222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4643" h="2220686">
                  <a:moveTo>
                    <a:pt x="1224643" y="0"/>
                  </a:moveTo>
                  <a:lnTo>
                    <a:pt x="914400" y="2155371"/>
                  </a:lnTo>
                  <a:lnTo>
                    <a:pt x="0" y="2220686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8093186" y="3560076"/>
              <a:ext cx="60631" cy="757876"/>
            </a:xfrm>
            <a:custGeom>
              <a:avLst/>
              <a:gdLst>
                <a:gd name="connsiteX0" fmla="*/ 65315 w 65315"/>
                <a:gd name="connsiteY0" fmla="*/ 0 h 816428"/>
                <a:gd name="connsiteX1" fmla="*/ 0 w 65315"/>
                <a:gd name="connsiteY1" fmla="*/ 816428 h 816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315" h="816428">
                  <a:moveTo>
                    <a:pt x="65315" y="0"/>
                  </a:moveTo>
                  <a:lnTo>
                    <a:pt x="0" y="81642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rot="1732563">
              <a:off x="7308105" y="3140176"/>
              <a:ext cx="305636" cy="92243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 rot="5095324">
              <a:off x="7595929" y="2280297"/>
              <a:ext cx="305636" cy="72529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圆角矩形 11"/>
            <p:cNvSpPr/>
            <p:nvPr/>
          </p:nvSpPr>
          <p:spPr>
            <a:xfrm rot="5216331">
              <a:off x="7657676" y="2933011"/>
              <a:ext cx="402313" cy="775441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5008798" y="2847798"/>
              <a:ext cx="2665366" cy="83402"/>
            </a:xfrm>
            <a:custGeom>
              <a:avLst/>
              <a:gdLst>
                <a:gd name="connsiteX0" fmla="*/ 2086708 w 2086708"/>
                <a:gd name="connsiteY0" fmla="*/ 0 h 0"/>
                <a:gd name="connsiteX1" fmla="*/ 0 w 208670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86708">
                  <a:moveTo>
                    <a:pt x="2086708" y="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6344546" y="2878666"/>
              <a:ext cx="58589" cy="1439285"/>
            </a:xfrm>
            <a:custGeom>
              <a:avLst/>
              <a:gdLst>
                <a:gd name="connsiteX0" fmla="*/ 65315 w 65315"/>
                <a:gd name="connsiteY0" fmla="*/ 0 h 816428"/>
                <a:gd name="connsiteX1" fmla="*/ 0 w 65315"/>
                <a:gd name="connsiteY1" fmla="*/ 816428 h 816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315" h="816428">
                  <a:moveTo>
                    <a:pt x="65315" y="0"/>
                  </a:moveTo>
                  <a:lnTo>
                    <a:pt x="0" y="816428"/>
                  </a:lnTo>
                </a:path>
              </a:pathLst>
            </a:cu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云形标注 14"/>
          <p:cNvSpPr/>
          <p:nvPr/>
        </p:nvSpPr>
        <p:spPr>
          <a:xfrm>
            <a:off x="2718406" y="1333497"/>
            <a:ext cx="3570469" cy="1823321"/>
          </a:xfrm>
          <a:prstGeom prst="cloudCallout">
            <a:avLst>
              <a:gd name="adj1" fmla="val -10741"/>
              <a:gd name="adj2" fmla="val 482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</a:rPr>
              <a:t>如何设计实验证明二力平衡的条件？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algn="ctr"/>
            <a:endParaRPr lang="zh-CN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77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125</Words>
  <Application>Microsoft Office PowerPoint</Application>
  <PresentationFormat>全屏显示(4:3)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ＤＦ明朝体W5</vt:lpstr>
      <vt:lpstr>方正汉简简体</vt:lpstr>
      <vt:lpstr>方正正大黑简体</vt:lpstr>
      <vt:lpstr>黑体-简</vt:lpstr>
      <vt:lpstr>华文新魏</vt:lpstr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44</cp:revision>
  <dcterms:created xsi:type="dcterms:W3CDTF">2014-05-17T05:29:30Z</dcterms:created>
  <dcterms:modified xsi:type="dcterms:W3CDTF">2014-05-17T10:54:44Z</dcterms:modified>
</cp:coreProperties>
</file>