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65" autoAdjust="0"/>
    <p:restoredTop sz="94649" autoAdjust="0"/>
  </p:normalViewPr>
  <p:slideViewPr>
    <p:cSldViewPr>
      <p:cViewPr varScale="1">
        <p:scale>
          <a:sx n="67" d="100"/>
          <a:sy n="67" d="100"/>
        </p:scale>
        <p:origin x="-16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2014/4/1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2014/4/1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2014/4/1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2014/4/1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gif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707904" y="221739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记住</a:t>
            </a:r>
            <a:endParaRPr lang="zh-CN" altLang="en-US" sz="4800" dirty="0"/>
          </a:p>
        </p:txBody>
      </p:sp>
      <p:pic>
        <p:nvPicPr>
          <p:cNvPr id="1027" name="Picture 3" descr="C:\Users\wwx\Desktop\布鲁姆\t0181e400b36361b5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671288"/>
            <a:ext cx="1625968" cy="162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wwx\Desktop\布鲁姆\扇贝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067" y="1635305"/>
            <a:ext cx="2663544" cy="148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wwx\Desktop\布鲁姆\维基百科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556792"/>
            <a:ext cx="1872111" cy="190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wwx\Desktop\布鲁姆\视频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17032"/>
            <a:ext cx="7713569" cy="228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07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707904" y="221739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理解</a:t>
            </a:r>
            <a:endParaRPr lang="zh-CN" altLang="en-US" sz="4800" dirty="0"/>
          </a:p>
        </p:txBody>
      </p:sp>
      <p:pic>
        <p:nvPicPr>
          <p:cNvPr id="2050" name="Picture 2" descr="C:\Users\wwx\Desktop\布鲁姆\doub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75" y="1533352"/>
            <a:ext cx="3069234" cy="107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wwx\Desktop\布鲁姆\flas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412" y="1749887"/>
            <a:ext cx="1741984" cy="98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wwx\Desktop\布鲁姆\搜索引擎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384" y="3165389"/>
            <a:ext cx="3715498" cy="223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wwx\Desktop\布鲁姆\sin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601" y="1872074"/>
            <a:ext cx="2286685" cy="7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wwx\Desktop\布鲁姆\prezi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77" y="3540240"/>
            <a:ext cx="1482422" cy="148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70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904" y="221739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应用</a:t>
            </a:r>
            <a:endParaRPr lang="zh-CN" altLang="en-US" sz="4800" dirty="0"/>
          </a:p>
        </p:txBody>
      </p:sp>
      <p:pic>
        <p:nvPicPr>
          <p:cNvPr id="3074" name="Picture 2" descr="C:\Users\wwx\Desktop\布鲁姆\微信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97163"/>
            <a:ext cx="1649760" cy="163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wwx\Desktop\布鲁姆\q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446" y="1590151"/>
            <a:ext cx="2501010" cy="1450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wwx\Desktop\布鲁姆\邮箱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179" y="3698832"/>
            <a:ext cx="3818642" cy="16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wwx\Desktop\布鲁姆\goog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76" y="3861048"/>
            <a:ext cx="321945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wwx\Desktop\布鲁姆\67535ccbjw1dyqbqnbocpj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13"/>
          <a:stretch/>
        </p:blipFill>
        <p:spPr bwMode="auto">
          <a:xfrm>
            <a:off x="3136582" y="1336855"/>
            <a:ext cx="3123194" cy="169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97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904" y="221739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分析</a:t>
            </a:r>
            <a:endParaRPr lang="zh-CN" altLang="en-US" sz="4800" dirty="0"/>
          </a:p>
        </p:txBody>
      </p:sp>
      <p:pic>
        <p:nvPicPr>
          <p:cNvPr id="4098" name="Picture 2" descr="C:\Users\wwx\Desktop\布鲁姆\网络投票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5616" y="4041576"/>
            <a:ext cx="3175978" cy="75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wwx\Desktop\布鲁姆\xmind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00"/>
          <a:stretch/>
        </p:blipFill>
        <p:spPr bwMode="auto">
          <a:xfrm>
            <a:off x="3203848" y="2135981"/>
            <a:ext cx="4142141" cy="130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wwx\Desktop\布鲁姆\q72few0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5981"/>
            <a:ext cx="21463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wwx\Desktop\布鲁姆\t011e1d981d78efb369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45" y="3747367"/>
            <a:ext cx="20955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wwx\Desktop\布鲁姆\moodl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169" y="2251636"/>
            <a:ext cx="2046511" cy="55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08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904" y="221739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评价</a:t>
            </a:r>
            <a:endParaRPr lang="zh-CN" altLang="en-US" sz="4800" dirty="0"/>
          </a:p>
        </p:txBody>
      </p:sp>
      <p:pic>
        <p:nvPicPr>
          <p:cNvPr id="5122" name="Picture 2" descr="C:\Users\wwx\Desktop\布鲁姆\沪江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07180"/>
            <a:ext cx="2262728" cy="138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wwx\Desktop\布鲁姆\网易公开课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263100"/>
            <a:ext cx="1587996" cy="1877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wwx\Desktop\布鲁姆\t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512338"/>
            <a:ext cx="15240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wwx\Desktop\布鲁姆\六维空间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662306"/>
            <a:ext cx="1728192" cy="169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wwx\Desktop\布鲁姆\DIg0u6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53" y="3933055"/>
            <a:ext cx="2604254" cy="162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77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904" y="221739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创新</a:t>
            </a:r>
            <a:endParaRPr lang="zh-CN" altLang="en-US" sz="4800" dirty="0"/>
          </a:p>
        </p:txBody>
      </p:sp>
      <p:pic>
        <p:nvPicPr>
          <p:cNvPr id="6147" name="Picture 3" descr="C:\Users\wwx\Desktop\布鲁姆\2011101023230954522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662" y="3740937"/>
            <a:ext cx="2375420" cy="1649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wwx\Desktop\布鲁姆\玩游戏学英语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92" y="1404317"/>
            <a:ext cx="2592288" cy="147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wwx\Desktop\布鲁姆\9d3e-da95-b6b8-7e8d-8e932d7f2b2f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920661"/>
            <a:ext cx="24003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wwx\Desktop\布鲁姆\20100410155520114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657" y="1529429"/>
            <a:ext cx="1457176" cy="144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wwx\Desktop\布鲁姆\6642733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687" y="3740937"/>
            <a:ext cx="2476872" cy="1649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01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</Words>
  <Application>Microsoft Office PowerPoint</Application>
  <PresentationFormat>全屏显示(4:3)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wwx</dc:creator>
  <cp:lastModifiedBy>wwx</cp:lastModifiedBy>
  <cp:revision>5</cp:revision>
  <dcterms:created xsi:type="dcterms:W3CDTF">2014-03-31T16:53:29Z</dcterms:created>
  <dcterms:modified xsi:type="dcterms:W3CDTF">2014-03-31T17:53:49Z</dcterms:modified>
</cp:coreProperties>
</file>