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2"/>
  </p:notesMasterIdLst>
  <p:handoutMasterIdLst>
    <p:handoutMasterId r:id="rId23"/>
  </p:handoutMasterIdLst>
  <p:sldIdLst>
    <p:sldId id="272" r:id="rId3"/>
    <p:sldId id="265" r:id="rId4"/>
    <p:sldId id="294" r:id="rId5"/>
    <p:sldId id="284" r:id="rId6"/>
    <p:sldId id="275" r:id="rId7"/>
    <p:sldId id="274" r:id="rId8"/>
    <p:sldId id="285" r:id="rId9"/>
    <p:sldId id="286" r:id="rId10"/>
    <p:sldId id="295" r:id="rId11"/>
    <p:sldId id="279" r:id="rId12"/>
    <p:sldId id="287" r:id="rId13"/>
    <p:sldId id="288" r:id="rId14"/>
    <p:sldId id="289" r:id="rId15"/>
    <p:sldId id="290" r:id="rId16"/>
    <p:sldId id="291" r:id="rId17"/>
    <p:sldId id="292" r:id="rId18"/>
    <p:sldId id="293" r:id="rId19"/>
    <p:sldId id="296" r:id="rId20"/>
    <p:sldId id="261" r:id="rId21"/>
  </p:sldIdLst>
  <p:sldSz cx="12192000" cy="6858000"/>
  <p:notesSz cx="9928225"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ED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1FECB4D8-DB02-4DC6-A0A2-4F2EBAE1DC90}" styleName="中度样式 1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B344D84-9AFB-497E-A393-DC336BA19D2E}" styleName="中度样式 3 - 强调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012ECD-51FC-41F1-AA8D-1B2483CD663E}" styleName="浅色样式 2 - 强调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414" autoAdjust="0"/>
  </p:normalViewPr>
  <p:slideViewPr>
    <p:cSldViewPr snapToGrid="0">
      <p:cViewPr varScale="1">
        <p:scale>
          <a:sx n="74" d="100"/>
          <a:sy n="74" d="100"/>
        </p:scale>
        <p:origin x="576" y="66"/>
      </p:cViewPr>
      <p:guideLst>
        <p:guide pos="3840"/>
        <p:guide orient="horz" pos="2160"/>
      </p:guideLst>
    </p:cSldViewPr>
  </p:slideViewPr>
  <p:notesTextViewPr>
    <p:cViewPr>
      <p:scale>
        <a:sx n="1" d="1"/>
        <a:sy n="1" d="1"/>
      </p:scale>
      <p:origin x="0" y="0"/>
    </p:cViewPr>
  </p:notesTextViewPr>
  <p:notesViewPr>
    <p:cSldViewPr snapToGrid="0">
      <p:cViewPr varScale="1">
        <p:scale>
          <a:sx n="94" d="100"/>
          <a:sy n="94" d="100"/>
        </p:scale>
        <p:origin x="193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1"/>
            <a:ext cx="4302231" cy="341064"/>
          </a:xfrm>
          <a:prstGeom prst="rect">
            <a:avLst/>
          </a:prstGeom>
        </p:spPr>
        <p:txBody>
          <a:bodyPr vert="horz" lIns="91440" tIns="45720" rIns="91440" bIns="45720" rtlCol="0"/>
          <a:lstStyle>
            <a:lvl1pPr algn="l" latinLnBrk="0">
              <a:defRPr lang="zh-CN" sz="1200"/>
            </a:lvl1pPr>
          </a:lstStyle>
          <a:p>
            <a:endParaRPr lang="zh-CN"/>
          </a:p>
        </p:txBody>
      </p:sp>
      <p:sp>
        <p:nvSpPr>
          <p:cNvPr id="3" name="日期占位符 2"/>
          <p:cNvSpPr>
            <a:spLocks noGrp="1"/>
          </p:cNvSpPr>
          <p:nvPr>
            <p:ph type="dt" sz="quarter" idx="1"/>
          </p:nvPr>
        </p:nvSpPr>
        <p:spPr>
          <a:xfrm>
            <a:off x="5623697" y="1"/>
            <a:ext cx="4302231" cy="341064"/>
          </a:xfrm>
          <a:prstGeom prst="rect">
            <a:avLst/>
          </a:prstGeom>
        </p:spPr>
        <p:txBody>
          <a:bodyPr vert="horz" lIns="91440" tIns="45720" rIns="91440" bIns="45720" rtlCol="0"/>
          <a:lstStyle>
            <a:lvl1pPr algn="r" latinLnBrk="0">
              <a:defRPr lang="zh-CN" sz="1200"/>
            </a:lvl1pPr>
          </a:lstStyle>
          <a:p>
            <a:fld id="{20EA5F0D-C1DC-412F-A146-DDB3A74B588F}" type="datetimeFigureOut">
              <a:rPr lang="en-US" altLang="zh-CN"/>
              <a:t>9/28/2014</a:t>
            </a:fld>
            <a:endParaRPr lang="zh-CN"/>
          </a:p>
        </p:txBody>
      </p:sp>
      <p:sp>
        <p:nvSpPr>
          <p:cNvPr id="4" name="页脚占位符 3"/>
          <p:cNvSpPr>
            <a:spLocks noGrp="1"/>
          </p:cNvSpPr>
          <p:nvPr>
            <p:ph type="ftr" sz="quarter" idx="2"/>
          </p:nvPr>
        </p:nvSpPr>
        <p:spPr>
          <a:xfrm>
            <a:off x="0" y="6456612"/>
            <a:ext cx="4302231" cy="341063"/>
          </a:xfrm>
          <a:prstGeom prst="rect">
            <a:avLst/>
          </a:prstGeom>
        </p:spPr>
        <p:txBody>
          <a:bodyPr vert="horz" lIns="91440" tIns="45720" rIns="91440" bIns="45720" rtlCol="0" anchor="b"/>
          <a:lstStyle>
            <a:lvl1pPr algn="l" latinLnBrk="0">
              <a:defRPr lang="zh-CN" sz="1200"/>
            </a:lvl1pPr>
          </a:lstStyle>
          <a:p>
            <a:endParaRPr lang="zh-CN"/>
          </a:p>
        </p:txBody>
      </p:sp>
      <p:sp>
        <p:nvSpPr>
          <p:cNvPr id="5" name="幻灯片编号占位符 4"/>
          <p:cNvSpPr>
            <a:spLocks noGrp="1"/>
          </p:cNvSpPr>
          <p:nvPr>
            <p:ph type="sldNum" sz="quarter" idx="3"/>
          </p:nvPr>
        </p:nvSpPr>
        <p:spPr>
          <a:xfrm>
            <a:off x="5623697" y="6456612"/>
            <a:ext cx="4302231" cy="341063"/>
          </a:xfrm>
          <a:prstGeom prst="rect">
            <a:avLst/>
          </a:prstGeom>
        </p:spPr>
        <p:txBody>
          <a:bodyPr vert="horz" lIns="91440" tIns="45720" rIns="91440" bIns="45720" rtlCol="0" anchor="b"/>
          <a:lstStyle>
            <a:lvl1pPr algn="r" latinLnBrk="0">
              <a:defRPr lang="zh-CN" sz="1200"/>
            </a:lvl1pPr>
          </a:lstStyle>
          <a:p>
            <a:fld id="{7BAE14B8-3CC9-472D-9BC5-A84D80684DE2}" type="slidenum">
              <a:rPr lang="zh-CN"/>
              <a:t>‹#›</a:t>
            </a:fld>
            <a:endParaRPr lang="zh-CN"/>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1"/>
            <a:ext cx="4302231" cy="341064"/>
          </a:xfrm>
          <a:prstGeom prst="rect">
            <a:avLst/>
          </a:prstGeom>
        </p:spPr>
        <p:txBody>
          <a:bodyPr vert="horz" lIns="91440" tIns="45720" rIns="91440" bIns="45720" rtlCol="0"/>
          <a:lstStyle>
            <a:lvl1pPr algn="l" latinLnBrk="0">
              <a:defRPr lang="zh-CN" sz="1200"/>
            </a:lvl1pPr>
          </a:lstStyle>
          <a:p>
            <a:endParaRPr lang="zh-CN"/>
          </a:p>
        </p:txBody>
      </p:sp>
      <p:sp>
        <p:nvSpPr>
          <p:cNvPr id="3" name="日期占位符 2"/>
          <p:cNvSpPr>
            <a:spLocks noGrp="1"/>
          </p:cNvSpPr>
          <p:nvPr>
            <p:ph type="dt" idx="1"/>
          </p:nvPr>
        </p:nvSpPr>
        <p:spPr>
          <a:xfrm>
            <a:off x="5623697" y="1"/>
            <a:ext cx="4302231" cy="341064"/>
          </a:xfrm>
          <a:prstGeom prst="rect">
            <a:avLst/>
          </a:prstGeom>
        </p:spPr>
        <p:txBody>
          <a:bodyPr vert="horz" lIns="91440" tIns="45720" rIns="91440" bIns="45720" rtlCol="0"/>
          <a:lstStyle>
            <a:lvl1pPr algn="r" latinLnBrk="0">
              <a:defRPr lang="zh-CN" sz="1200"/>
            </a:lvl1pPr>
          </a:lstStyle>
          <a:p>
            <a:fld id="{A8CDE508-72C8-4AB5-AA9C-1584D31690E0}" type="datetimeFigureOut">
              <a:t>2014/9/28</a:t>
            </a:fld>
            <a:endParaRPr lang="zh-CN"/>
          </a:p>
        </p:txBody>
      </p:sp>
      <p:sp>
        <p:nvSpPr>
          <p:cNvPr id="4" name="幻灯片图像占位符 3"/>
          <p:cNvSpPr>
            <a:spLocks noGrp="1" noRot="1" noChangeAspect="1"/>
          </p:cNvSpPr>
          <p:nvPr>
            <p:ph type="sldImg" idx="2"/>
          </p:nvPr>
        </p:nvSpPr>
        <p:spPr>
          <a:xfrm>
            <a:off x="2925763" y="849313"/>
            <a:ext cx="4076700" cy="2293937"/>
          </a:xfrm>
          <a:prstGeom prst="rect">
            <a:avLst/>
          </a:prstGeom>
          <a:noFill/>
          <a:ln w="12700">
            <a:solidFill>
              <a:prstClr val="black"/>
            </a:solidFill>
          </a:ln>
        </p:spPr>
        <p:txBody>
          <a:bodyPr vert="horz" lIns="91440" tIns="45720" rIns="91440" bIns="45720" rtlCol="0" anchor="ctr"/>
          <a:lstStyle/>
          <a:p>
            <a:endParaRPr lang="zh-CN"/>
          </a:p>
        </p:txBody>
      </p:sp>
      <p:sp>
        <p:nvSpPr>
          <p:cNvPr id="5" name="备注占位符 4"/>
          <p:cNvSpPr>
            <a:spLocks noGrp="1"/>
          </p:cNvSpPr>
          <p:nvPr>
            <p:ph type="body" sz="quarter" idx="3"/>
          </p:nvPr>
        </p:nvSpPr>
        <p:spPr>
          <a:xfrm>
            <a:off x="992823" y="3271382"/>
            <a:ext cx="7942580" cy="2294215"/>
          </a:xfrm>
          <a:prstGeom prst="rect">
            <a:avLst/>
          </a:prstGeom>
        </p:spPr>
        <p:txBody>
          <a:bodyPr vert="horz" lIns="91440" tIns="45720" rIns="91440" bIns="45720" rtlCol="0"/>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p>
        </p:txBody>
      </p:sp>
      <p:sp>
        <p:nvSpPr>
          <p:cNvPr id="6" name="页脚占位符 5"/>
          <p:cNvSpPr>
            <a:spLocks noGrp="1"/>
          </p:cNvSpPr>
          <p:nvPr>
            <p:ph type="ftr" sz="quarter" idx="4"/>
          </p:nvPr>
        </p:nvSpPr>
        <p:spPr>
          <a:xfrm>
            <a:off x="0" y="6456612"/>
            <a:ext cx="4302231" cy="341063"/>
          </a:xfrm>
          <a:prstGeom prst="rect">
            <a:avLst/>
          </a:prstGeom>
        </p:spPr>
        <p:txBody>
          <a:bodyPr vert="horz" lIns="91440" tIns="45720" rIns="91440" bIns="45720" rtlCol="0" anchor="b"/>
          <a:lstStyle>
            <a:lvl1pPr algn="l" latinLnBrk="0">
              <a:defRPr lang="zh-CN" sz="1200"/>
            </a:lvl1pPr>
          </a:lstStyle>
          <a:p>
            <a:endParaRPr lang="zh-CN"/>
          </a:p>
        </p:txBody>
      </p:sp>
      <p:sp>
        <p:nvSpPr>
          <p:cNvPr id="7" name="幻灯片编号占位符 6"/>
          <p:cNvSpPr>
            <a:spLocks noGrp="1"/>
          </p:cNvSpPr>
          <p:nvPr>
            <p:ph type="sldNum" sz="quarter" idx="5"/>
          </p:nvPr>
        </p:nvSpPr>
        <p:spPr>
          <a:xfrm>
            <a:off x="5623697" y="6456612"/>
            <a:ext cx="4302231" cy="341063"/>
          </a:xfrm>
          <a:prstGeom prst="rect">
            <a:avLst/>
          </a:prstGeom>
        </p:spPr>
        <p:txBody>
          <a:bodyPr vert="horz" lIns="91440" tIns="45720" rIns="91440" bIns="45720" rtlCol="0" anchor="b"/>
          <a:lstStyle>
            <a:lvl1pPr algn="r" latinLnBrk="0">
              <a:defRPr lang="zh-CN" sz="1200"/>
            </a:lvl1pPr>
          </a:lstStyle>
          <a:p>
            <a:fld id="{7FB667E1-E601-4AAF-B95C-B25720D70A60}" type="slidenum">
              <a:t>‹#›</a:t>
            </a:fld>
            <a:endParaRPr lang="zh-CN"/>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lang="zh-CN" sz="1200" kern="1200">
        <a:solidFill>
          <a:schemeClr val="tx1"/>
        </a:solidFill>
        <a:latin typeface="+mn-lt"/>
        <a:ea typeface="+mn-ea"/>
        <a:cs typeface="+mn-cs"/>
      </a:defRPr>
    </a:lvl1pPr>
    <a:lvl2pPr marL="457200" algn="l" defTabSz="914400" rtl="0" eaLnBrk="1" latinLnBrk="0" hangingPunct="1">
      <a:defRPr lang="zh-CN" sz="1200" kern="1200">
        <a:solidFill>
          <a:schemeClr val="tx1"/>
        </a:solidFill>
        <a:latin typeface="+mn-lt"/>
        <a:ea typeface="+mn-ea"/>
        <a:cs typeface="+mn-cs"/>
      </a:defRPr>
    </a:lvl2pPr>
    <a:lvl3pPr marL="914400" algn="l" defTabSz="914400" rtl="0" eaLnBrk="1" latinLnBrk="0" hangingPunct="1">
      <a:defRPr lang="zh-CN" sz="1200" kern="1200">
        <a:solidFill>
          <a:schemeClr val="tx1"/>
        </a:solidFill>
        <a:latin typeface="+mn-lt"/>
        <a:ea typeface="+mn-ea"/>
        <a:cs typeface="+mn-cs"/>
      </a:defRPr>
    </a:lvl3pPr>
    <a:lvl4pPr marL="1371600" algn="l" defTabSz="914400" rtl="0" eaLnBrk="1" latinLnBrk="0" hangingPunct="1">
      <a:defRPr lang="zh-CN" sz="1200" kern="1200">
        <a:solidFill>
          <a:schemeClr val="tx1"/>
        </a:solidFill>
        <a:latin typeface="+mn-lt"/>
        <a:ea typeface="+mn-ea"/>
        <a:cs typeface="+mn-cs"/>
      </a:defRPr>
    </a:lvl4pPr>
    <a:lvl5pPr marL="1828800" algn="l" defTabSz="914400" rtl="0" eaLnBrk="1" latinLnBrk="0" hangingPunct="1">
      <a:defRPr lang="zh-CN" sz="1200" kern="1200">
        <a:solidFill>
          <a:schemeClr val="tx1"/>
        </a:solidFill>
        <a:latin typeface="+mn-lt"/>
        <a:ea typeface="+mn-ea"/>
        <a:cs typeface="+mn-cs"/>
      </a:defRPr>
    </a:lvl5pPr>
    <a:lvl6pPr marL="2286000" algn="l" defTabSz="914400" rtl="0" eaLnBrk="1" latinLnBrk="0" hangingPunct="1">
      <a:defRPr lang="zh-CN" sz="1200" kern="1200">
        <a:solidFill>
          <a:schemeClr val="tx1"/>
        </a:solidFill>
        <a:latin typeface="+mn-lt"/>
        <a:ea typeface="+mn-ea"/>
        <a:cs typeface="+mn-cs"/>
      </a:defRPr>
    </a:lvl6pPr>
    <a:lvl7pPr marL="2743200" algn="l" defTabSz="914400" rtl="0" eaLnBrk="1" latinLnBrk="0" hangingPunct="1">
      <a:defRPr lang="zh-CN" sz="1200" kern="1200">
        <a:solidFill>
          <a:schemeClr val="tx1"/>
        </a:solidFill>
        <a:latin typeface="+mn-lt"/>
        <a:ea typeface="+mn-ea"/>
        <a:cs typeface="+mn-cs"/>
      </a:defRPr>
    </a:lvl7pPr>
    <a:lvl8pPr marL="3200400" algn="l" defTabSz="914400" rtl="0" eaLnBrk="1" latinLnBrk="0" hangingPunct="1">
      <a:defRPr lang="zh-CN" sz="1200" kern="1200">
        <a:solidFill>
          <a:schemeClr val="tx1"/>
        </a:solidFill>
        <a:latin typeface="+mn-lt"/>
        <a:ea typeface="+mn-ea"/>
        <a:cs typeface="+mn-cs"/>
      </a:defRPr>
    </a:lvl8pPr>
    <a:lvl9pPr marL="3657600" algn="l" defTabSz="914400" rtl="0" eaLnBrk="1" latinLnBrk="0" hangingPunct="1">
      <a:defRPr lang="zh-CN"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gradFill>
          <a:gsLst>
            <a:gs pos="100000">
              <a:schemeClr val="accent1">
                <a:lumMod val="20000"/>
                <a:lumOff val="80000"/>
                <a:alpha val="86000"/>
              </a:schemeClr>
            </a:gs>
            <a:gs pos="42000">
              <a:schemeClr val="bg1">
                <a:alpha val="40000"/>
              </a:schemeClr>
            </a:gs>
            <a:gs pos="0">
              <a:schemeClr val="accent1">
                <a:lumMod val="20000"/>
                <a:lumOff val="80000"/>
                <a:alpha val="85000"/>
              </a:schemeClr>
            </a:gs>
            <a:gs pos="75000">
              <a:schemeClr val="bg1">
                <a:alpha val="40000"/>
              </a:schemeClr>
            </a:gs>
          </a:gsLst>
          <a:lin ang="5400000" scaled="0"/>
        </a:gradFill>
        <a:effectLst/>
      </p:bgPr>
    </p:bg>
    <p:spTree>
      <p:nvGrpSpPr>
        <p:cNvPr id="1" name=""/>
        <p:cNvGrpSpPr/>
        <p:nvPr/>
      </p:nvGrpSpPr>
      <p:grpSpPr>
        <a:xfrm>
          <a:off x="0" y="0"/>
          <a:ext cx="0" cy="0"/>
          <a:chOff x="0" y="0"/>
          <a:chExt cx="0" cy="0"/>
        </a:xfrm>
      </p:grpSpPr>
      <p:grpSp>
        <p:nvGrpSpPr>
          <p:cNvPr id="6" name="组 5"/>
          <p:cNvGrpSpPr/>
          <p:nvPr/>
        </p:nvGrpSpPr>
        <p:grpSpPr>
          <a:xfrm>
            <a:off x="0" y="0"/>
            <a:ext cx="12188825" cy="713232"/>
            <a:chOff x="0" y="0"/>
            <a:chExt cx="12188825" cy="713232"/>
          </a:xfrm>
        </p:grpSpPr>
        <p:sp>
          <p:nvSpPr>
            <p:cNvPr id="7" name="矩形 6"/>
            <p:cNvSpPr/>
            <p:nvPr/>
          </p:nvSpPr>
          <p:spPr>
            <a:xfrm flipV="1">
              <a:off x="0" y="73152"/>
              <a:ext cx="12188825" cy="64008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sp>
          <p:nvSpPr>
            <p:cNvPr id="10" name="矩形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grpSp>
      <p:grpSp>
        <p:nvGrpSpPr>
          <p:cNvPr id="11" name="组 10"/>
          <p:cNvGrpSpPr/>
          <p:nvPr/>
        </p:nvGrpSpPr>
        <p:grpSpPr>
          <a:xfrm>
            <a:off x="0" y="0"/>
            <a:ext cx="713232" cy="6858000"/>
            <a:chOff x="0" y="0"/>
            <a:chExt cx="713232" cy="6858000"/>
          </a:xfrm>
        </p:grpSpPr>
        <p:sp>
          <p:nvSpPr>
            <p:cNvPr id="12" name="矩形 11"/>
            <p:cNvSpPr/>
            <p:nvPr/>
          </p:nvSpPr>
          <p:spPr>
            <a:xfrm flipH="1">
              <a:off x="73152" y="0"/>
              <a:ext cx="640080" cy="685800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sp>
          <p:nvSpPr>
            <p:cNvPr id="13" name="矩形 12"/>
            <p:cNvSpPr/>
            <p:nvPr/>
          </p:nvSpPr>
          <p:spPr>
            <a:xfrm flipH="1">
              <a:off x="0" y="0"/>
              <a:ext cx="202718" cy="6858000"/>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grpSp>
      <p:grpSp>
        <p:nvGrpSpPr>
          <p:cNvPr id="14" name="组 13"/>
          <p:cNvGrpSpPr/>
          <p:nvPr/>
        </p:nvGrpSpPr>
        <p:grpSpPr>
          <a:xfrm>
            <a:off x="11476762" y="0"/>
            <a:ext cx="746886" cy="6858000"/>
            <a:chOff x="11476762" y="0"/>
            <a:chExt cx="746886" cy="6858000"/>
          </a:xfrm>
        </p:grpSpPr>
        <p:sp>
          <p:nvSpPr>
            <p:cNvPr id="15" name="矩形 14"/>
            <p:cNvSpPr/>
            <p:nvPr/>
          </p:nvSpPr>
          <p:spPr>
            <a:xfrm flipH="1">
              <a:off x="11476762" y="0"/>
              <a:ext cx="640080" cy="685800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sp>
          <p:nvSpPr>
            <p:cNvPr id="16" name="矩形 15"/>
            <p:cNvSpPr/>
            <p:nvPr/>
          </p:nvSpPr>
          <p:spPr>
            <a:xfrm flipH="1">
              <a:off x="12020930" y="0"/>
              <a:ext cx="202718" cy="6858000"/>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grpSp>
      <p:grpSp>
        <p:nvGrpSpPr>
          <p:cNvPr id="17" name="组 16"/>
          <p:cNvGrpSpPr/>
          <p:nvPr/>
        </p:nvGrpSpPr>
        <p:grpSpPr>
          <a:xfrm flipV="1">
            <a:off x="0" y="6144768"/>
            <a:ext cx="12188825" cy="713232"/>
            <a:chOff x="0" y="0"/>
            <a:chExt cx="12188825" cy="713232"/>
          </a:xfrm>
        </p:grpSpPr>
        <p:sp>
          <p:nvSpPr>
            <p:cNvPr id="18" name="矩形 17"/>
            <p:cNvSpPr/>
            <p:nvPr/>
          </p:nvSpPr>
          <p:spPr>
            <a:xfrm flipV="1">
              <a:off x="0" y="73152"/>
              <a:ext cx="12188825" cy="64008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sp>
          <p:nvSpPr>
            <p:cNvPr id="19" name="矩形 18"/>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grpSp>
      <p:sp>
        <p:nvSpPr>
          <p:cNvPr id="2" name="标题 1"/>
          <p:cNvSpPr>
            <a:spLocks noGrp="1"/>
          </p:cNvSpPr>
          <p:nvPr>
            <p:ph type="ctrTitle"/>
          </p:nvPr>
        </p:nvSpPr>
        <p:spPr>
          <a:xfrm>
            <a:off x="1295400" y="1188720"/>
            <a:ext cx="9601200" cy="2514600"/>
          </a:xfrm>
        </p:spPr>
        <p:txBody>
          <a:bodyPr anchor="b">
            <a:noAutofit/>
          </a:bodyPr>
          <a:lstStyle>
            <a:lvl1pPr algn="ctr" latinLnBrk="0">
              <a:defRPr lang="zh-CN" sz="6000"/>
            </a:lvl1pPr>
          </a:lstStyle>
          <a:p>
            <a:r>
              <a:rPr lang="zh-CN" altLang="en-US" smtClean="0"/>
              <a:t>单击此处编辑母版标题样式</a:t>
            </a:r>
            <a:endParaRPr lang="zh-CN"/>
          </a:p>
        </p:txBody>
      </p:sp>
      <p:sp>
        <p:nvSpPr>
          <p:cNvPr id="3" name="副标题 2"/>
          <p:cNvSpPr>
            <a:spLocks noGrp="1"/>
          </p:cNvSpPr>
          <p:nvPr>
            <p:ph type="subTitle" idx="1"/>
          </p:nvPr>
        </p:nvSpPr>
        <p:spPr>
          <a:xfrm>
            <a:off x="1295400" y="3749040"/>
            <a:ext cx="9601200" cy="914400"/>
          </a:xfrm>
        </p:spPr>
        <p:txBody>
          <a:bodyPr>
            <a:normAutofit/>
          </a:bodyPr>
          <a:lstStyle>
            <a:lvl1pPr marL="0" indent="0" algn="ctr" latinLnBrk="0">
              <a:spcBef>
                <a:spcPts val="0"/>
              </a:spcBef>
              <a:buNone/>
              <a:defRPr lang="zh-CN" sz="2400" cap="all" baseline="0"/>
            </a:lvl1pPr>
            <a:lvl2pPr marL="457200" indent="0" algn="ctr" latinLnBrk="0">
              <a:buNone/>
              <a:defRPr lang="zh-CN" sz="2800"/>
            </a:lvl2pPr>
            <a:lvl3pPr marL="914400" indent="0" algn="ctr" latinLnBrk="0">
              <a:buNone/>
              <a:defRPr lang="zh-CN" sz="2400"/>
            </a:lvl3pPr>
            <a:lvl4pPr marL="1371600" indent="0" algn="ctr" latinLnBrk="0">
              <a:buNone/>
              <a:defRPr lang="zh-CN" sz="2000"/>
            </a:lvl4pPr>
            <a:lvl5pPr marL="1828800" indent="0" algn="ctr" latinLnBrk="0">
              <a:buNone/>
              <a:defRPr lang="zh-CN" sz="2000"/>
            </a:lvl5pPr>
            <a:lvl6pPr marL="2286000" indent="0" algn="ctr" latinLnBrk="0">
              <a:buNone/>
              <a:defRPr lang="zh-CN" sz="2000"/>
            </a:lvl6pPr>
            <a:lvl7pPr marL="2743200" indent="0" algn="ctr" latinLnBrk="0">
              <a:buNone/>
              <a:defRPr lang="zh-CN" sz="2000"/>
            </a:lvl7pPr>
            <a:lvl8pPr marL="3200400" indent="0" algn="ctr" latinLnBrk="0">
              <a:buNone/>
              <a:defRPr lang="zh-CN" sz="2000"/>
            </a:lvl8pPr>
            <a:lvl9pPr marL="3657600" indent="0" algn="ctr" latinLnBrk="0">
              <a:buNone/>
              <a:defRPr lang="zh-CN" sz="2000"/>
            </a:lvl9pPr>
          </a:lstStyle>
          <a:p>
            <a:r>
              <a:rPr lang="zh-CN" altLang="en-US" smtClean="0"/>
              <a:t>单击此处编辑母版副标题样式</a:t>
            </a:r>
            <a:endParaRPr lang="zh-CN"/>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p>
        </p:txBody>
      </p:sp>
      <p:sp>
        <p:nvSpPr>
          <p:cNvPr id="4" name="日期占位符 3"/>
          <p:cNvSpPr>
            <a:spLocks noGrp="1"/>
          </p:cNvSpPr>
          <p:nvPr>
            <p:ph type="dt" sz="half" idx="10"/>
          </p:nvPr>
        </p:nvSpPr>
        <p:spPr/>
        <p:txBody>
          <a:bodyPr/>
          <a:lstStyle/>
          <a:p>
            <a:r>
              <a:rPr lang="en-US" altLang="zh-CN" dirty="0" smtClean="0"/>
              <a:t>2012</a:t>
            </a:r>
            <a:r>
              <a:rPr lang="zh-CN" altLang="en-US" dirty="0" smtClean="0"/>
              <a:t>年</a:t>
            </a:r>
            <a:r>
              <a:rPr lang="en-US" altLang="zh-CN" dirty="0" smtClean="0"/>
              <a:t>7</a:t>
            </a:r>
            <a:r>
              <a:rPr lang="zh-CN" altLang="en-US" dirty="0" smtClean="0"/>
              <a:t>月</a:t>
            </a:r>
            <a:r>
              <a:rPr lang="en-US" altLang="zh-CN" dirty="0" smtClean="0"/>
              <a:t>26</a:t>
            </a:r>
            <a:r>
              <a:rPr lang="zh-CN" altLang="en-US" dirty="0" smtClean="0"/>
              <a:t>日</a:t>
            </a:r>
            <a:endParaRPr lang="zh-CN" altLang="en-US" dirty="0"/>
          </a:p>
        </p:txBody>
      </p:sp>
      <p:sp>
        <p:nvSpPr>
          <p:cNvPr id="5" name="页脚占位符 4"/>
          <p:cNvSpPr>
            <a:spLocks noGrp="1"/>
          </p:cNvSpPr>
          <p:nvPr>
            <p:ph type="ftr" sz="quarter" idx="11"/>
          </p:nvPr>
        </p:nvSpPr>
        <p:spPr/>
        <p:txBody>
          <a:bodyPr/>
          <a:lstStyle/>
          <a:p>
            <a:endParaRPr lang="zh-CN"/>
          </a:p>
        </p:txBody>
      </p:sp>
      <p:sp>
        <p:nvSpPr>
          <p:cNvPr id="6" name="幻灯片编号占位符 5"/>
          <p:cNvSpPr>
            <a:spLocks noGrp="1"/>
          </p:cNvSpPr>
          <p:nvPr>
            <p:ph type="sldNum" sz="quarter" idx="12"/>
          </p:nvPr>
        </p:nvSpPr>
        <p:spPr/>
        <p:txBody>
          <a:bodyPr/>
          <a:lstStyle/>
          <a:p>
            <a:fld id="{CA8D9AD5-F248-4919-864A-CFD76CC027D6}" type="slidenum">
              <a:t>‹#›</a:t>
            </a:fld>
            <a:endParaRPr lang="zh-CN"/>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274638"/>
            <a:ext cx="2628900" cy="5897562"/>
          </a:xfrm>
        </p:spPr>
        <p:txBody>
          <a:bodyPr vert="eaVert"/>
          <a:lstStyle/>
          <a:p>
            <a:r>
              <a:rPr lang="zh-CN" altLang="en-US" smtClean="0"/>
              <a:t>单击此处编辑母版标题样式</a:t>
            </a:r>
            <a:endParaRPr lang="zh-CN"/>
          </a:p>
        </p:txBody>
      </p:sp>
      <p:sp>
        <p:nvSpPr>
          <p:cNvPr id="3" name="竖排文字占位符 2"/>
          <p:cNvSpPr>
            <a:spLocks noGrp="1"/>
          </p:cNvSpPr>
          <p:nvPr>
            <p:ph type="body" orient="vert" idx="1"/>
          </p:nvPr>
        </p:nvSpPr>
        <p:spPr>
          <a:xfrm>
            <a:off x="838200" y="274638"/>
            <a:ext cx="7734300" cy="589756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p>
        </p:txBody>
      </p:sp>
      <p:sp>
        <p:nvSpPr>
          <p:cNvPr id="4" name="日期占位符 3"/>
          <p:cNvSpPr>
            <a:spLocks noGrp="1"/>
          </p:cNvSpPr>
          <p:nvPr>
            <p:ph type="dt" sz="half" idx="10"/>
          </p:nvPr>
        </p:nvSpPr>
        <p:spPr/>
        <p:txBody>
          <a:bodyPr/>
          <a:lstStyle/>
          <a:p>
            <a:r>
              <a:rPr lang="en-US" altLang="zh-CN" dirty="0" smtClean="0"/>
              <a:t>2012</a:t>
            </a:r>
            <a:r>
              <a:rPr lang="zh-CN" altLang="en-US" dirty="0" smtClean="0"/>
              <a:t>年</a:t>
            </a:r>
            <a:r>
              <a:rPr lang="en-US" altLang="zh-CN" dirty="0" smtClean="0"/>
              <a:t>7</a:t>
            </a:r>
            <a:r>
              <a:rPr lang="zh-CN" altLang="en-US" dirty="0" smtClean="0"/>
              <a:t>月</a:t>
            </a:r>
            <a:r>
              <a:rPr lang="en-US" altLang="zh-CN" dirty="0" smtClean="0"/>
              <a:t>26</a:t>
            </a:r>
            <a:r>
              <a:rPr lang="zh-CN" altLang="en-US" dirty="0" smtClean="0"/>
              <a:t>日</a:t>
            </a:r>
            <a:endParaRPr lang="zh-CN" altLang="en-US" dirty="0"/>
          </a:p>
        </p:txBody>
      </p:sp>
      <p:sp>
        <p:nvSpPr>
          <p:cNvPr id="5" name="页脚占位符 4"/>
          <p:cNvSpPr>
            <a:spLocks noGrp="1"/>
          </p:cNvSpPr>
          <p:nvPr>
            <p:ph type="ftr" sz="quarter" idx="11"/>
          </p:nvPr>
        </p:nvSpPr>
        <p:spPr/>
        <p:txBody>
          <a:bodyPr/>
          <a:lstStyle/>
          <a:p>
            <a:endParaRPr lang="zh-CN"/>
          </a:p>
        </p:txBody>
      </p:sp>
      <p:sp>
        <p:nvSpPr>
          <p:cNvPr id="6" name="幻灯片编号占位符 5"/>
          <p:cNvSpPr>
            <a:spLocks noGrp="1"/>
          </p:cNvSpPr>
          <p:nvPr>
            <p:ph type="sldNum" sz="quarter" idx="12"/>
          </p:nvPr>
        </p:nvSpPr>
        <p:spPr/>
        <p:txBody>
          <a:bodyPr/>
          <a:lstStyle/>
          <a:p>
            <a:fld id="{CA8D9AD5-F248-4919-864A-CFD76CC027D6}" type="slidenum">
              <a:t>‹#›</a:t>
            </a:fld>
            <a:endParaRPr lang="zh-CN"/>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p>
        </p:txBody>
      </p:sp>
      <p:sp>
        <p:nvSpPr>
          <p:cNvPr id="4" name="日期占位符 3"/>
          <p:cNvSpPr>
            <a:spLocks noGrp="1"/>
          </p:cNvSpPr>
          <p:nvPr>
            <p:ph type="dt" sz="half" idx="10"/>
          </p:nvPr>
        </p:nvSpPr>
        <p:spPr/>
        <p:txBody>
          <a:bodyPr/>
          <a:lstStyle/>
          <a:p>
            <a:r>
              <a:rPr lang="en-US" altLang="zh-CN" dirty="0" smtClean="0"/>
              <a:t>2012</a:t>
            </a:r>
            <a:r>
              <a:rPr lang="zh-CN" altLang="en-US" dirty="0" smtClean="0"/>
              <a:t>年</a:t>
            </a:r>
            <a:r>
              <a:rPr lang="en-US" altLang="zh-CN" dirty="0" smtClean="0"/>
              <a:t>7</a:t>
            </a:r>
            <a:r>
              <a:rPr lang="zh-CN" altLang="en-US" dirty="0" smtClean="0"/>
              <a:t>月</a:t>
            </a:r>
            <a:r>
              <a:rPr lang="en-US" altLang="zh-CN" dirty="0" smtClean="0"/>
              <a:t>26</a:t>
            </a:r>
            <a:r>
              <a:rPr lang="zh-CN" altLang="en-US" dirty="0" smtClean="0"/>
              <a:t>日</a:t>
            </a:r>
            <a:endParaRPr lang="zh-CN" altLang="en-US" dirty="0"/>
          </a:p>
        </p:txBody>
      </p:sp>
      <p:sp>
        <p:nvSpPr>
          <p:cNvPr id="5" name="页脚占位符 4"/>
          <p:cNvSpPr>
            <a:spLocks noGrp="1"/>
          </p:cNvSpPr>
          <p:nvPr>
            <p:ph type="ftr" sz="quarter" idx="11"/>
          </p:nvPr>
        </p:nvSpPr>
        <p:spPr/>
        <p:txBody>
          <a:bodyPr/>
          <a:lstStyle/>
          <a:p>
            <a:endParaRPr lang="zh-CN"/>
          </a:p>
        </p:txBody>
      </p:sp>
      <p:sp>
        <p:nvSpPr>
          <p:cNvPr id="6" name="幻灯片编号占位符 5"/>
          <p:cNvSpPr>
            <a:spLocks noGrp="1"/>
          </p:cNvSpPr>
          <p:nvPr>
            <p:ph type="sldNum" sz="quarter" idx="12"/>
          </p:nvPr>
        </p:nvSpPr>
        <p:spPr/>
        <p:txBody>
          <a:bodyPr/>
          <a:lstStyle/>
          <a:p>
            <a:fld id="{CA8D9AD5-F248-4919-864A-CFD76CC027D6}" type="slidenum">
              <a:t>‹#›</a:t>
            </a:fld>
            <a:endParaRPr lang="zh-CN"/>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grpSp>
        <p:nvGrpSpPr>
          <p:cNvPr id="8" name="组 7"/>
          <p:cNvGrpSpPr/>
          <p:nvPr/>
        </p:nvGrpSpPr>
        <p:grpSpPr>
          <a:xfrm flipV="1">
            <a:off x="0" y="6309360"/>
            <a:ext cx="12188825" cy="548640"/>
            <a:chOff x="0" y="0"/>
            <a:chExt cx="12188825" cy="713232"/>
          </a:xfrm>
        </p:grpSpPr>
        <p:sp>
          <p:nvSpPr>
            <p:cNvPr id="9" name="矩形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sp>
          <p:nvSpPr>
            <p:cNvPr id="10" name="矩形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grpSp>
      <p:grpSp>
        <p:nvGrpSpPr>
          <p:cNvPr id="11" name="组 10"/>
          <p:cNvGrpSpPr/>
          <p:nvPr/>
        </p:nvGrpSpPr>
        <p:grpSpPr>
          <a:xfrm>
            <a:off x="16736" y="0"/>
            <a:ext cx="12188825" cy="548640"/>
            <a:chOff x="0" y="0"/>
            <a:chExt cx="12188825" cy="713232"/>
          </a:xfrm>
        </p:grpSpPr>
        <p:sp>
          <p:nvSpPr>
            <p:cNvPr id="12" name="矩形 11"/>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sp>
          <p:nvSpPr>
            <p:cNvPr id="13" name="矩形 12"/>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grpSp>
      <p:sp>
        <p:nvSpPr>
          <p:cNvPr id="4" name="日期占位符 3"/>
          <p:cNvSpPr>
            <a:spLocks noGrp="1"/>
          </p:cNvSpPr>
          <p:nvPr>
            <p:ph type="dt" sz="half" idx="10"/>
          </p:nvPr>
        </p:nvSpPr>
        <p:spPr/>
        <p:txBody>
          <a:bodyPr/>
          <a:lstStyle/>
          <a:p>
            <a:r>
              <a:rPr lang="en-US" altLang="zh-CN" dirty="0" smtClean="0"/>
              <a:t>2012</a:t>
            </a:r>
            <a:r>
              <a:rPr lang="zh-CN" altLang="en-US" dirty="0" smtClean="0"/>
              <a:t>年</a:t>
            </a:r>
            <a:r>
              <a:rPr lang="en-US" altLang="zh-CN" dirty="0" smtClean="0"/>
              <a:t>7</a:t>
            </a:r>
            <a:r>
              <a:rPr lang="zh-CN" altLang="en-US" dirty="0" smtClean="0"/>
              <a:t>月</a:t>
            </a:r>
            <a:r>
              <a:rPr lang="en-US" altLang="zh-CN" dirty="0" smtClean="0"/>
              <a:t>26</a:t>
            </a:r>
            <a:r>
              <a:rPr lang="zh-CN" altLang="en-US" dirty="0" smtClean="0"/>
              <a:t>日</a:t>
            </a:r>
            <a:endParaRPr lang="zh-CN" altLang="en-US" dirty="0"/>
          </a:p>
        </p:txBody>
      </p:sp>
      <p:sp>
        <p:nvSpPr>
          <p:cNvPr id="5" name="页脚占位符 4"/>
          <p:cNvSpPr>
            <a:spLocks noGrp="1"/>
          </p:cNvSpPr>
          <p:nvPr>
            <p:ph type="ftr" sz="quarter" idx="11"/>
          </p:nvPr>
        </p:nvSpPr>
        <p:spPr/>
        <p:txBody>
          <a:bodyPr/>
          <a:lstStyle/>
          <a:p>
            <a:endParaRPr lang="zh-CN"/>
          </a:p>
        </p:txBody>
      </p:sp>
      <p:sp>
        <p:nvSpPr>
          <p:cNvPr id="6" name="幻灯片编号占位符 5"/>
          <p:cNvSpPr>
            <a:spLocks noGrp="1"/>
          </p:cNvSpPr>
          <p:nvPr>
            <p:ph type="sldNum" sz="quarter" idx="12"/>
          </p:nvPr>
        </p:nvSpPr>
        <p:spPr/>
        <p:txBody>
          <a:bodyPr/>
          <a:lstStyle/>
          <a:p>
            <a:fld id="{CA8D9AD5-F248-4919-864A-CFD76CC027D6}" type="slidenum">
              <a:t>‹#›</a:t>
            </a:fld>
            <a:endParaRPr lang="zh-CN"/>
          </a:p>
        </p:txBody>
      </p:sp>
      <p:sp>
        <p:nvSpPr>
          <p:cNvPr id="2" name="标题 1"/>
          <p:cNvSpPr>
            <a:spLocks noGrp="1"/>
          </p:cNvSpPr>
          <p:nvPr>
            <p:ph type="title"/>
          </p:nvPr>
        </p:nvSpPr>
        <p:spPr>
          <a:xfrm>
            <a:off x="1295400" y="1188720"/>
            <a:ext cx="9601200" cy="2514600"/>
          </a:xfrm>
        </p:spPr>
        <p:txBody>
          <a:bodyPr anchor="b">
            <a:normAutofit/>
          </a:bodyPr>
          <a:lstStyle>
            <a:lvl1pPr algn="ctr" latinLnBrk="0">
              <a:defRPr lang="zh-CN" sz="5400" b="0">
                <a:solidFill>
                  <a:schemeClr val="tx1">
                    <a:lumMod val="75000"/>
                  </a:schemeClr>
                </a:solidFill>
              </a:defRPr>
            </a:lvl1pPr>
          </a:lstStyle>
          <a:p>
            <a:r>
              <a:rPr lang="zh-CN" altLang="en-US" smtClean="0"/>
              <a:t>单击此处编辑母版标题样式</a:t>
            </a:r>
            <a:endParaRPr lang="zh-CN"/>
          </a:p>
        </p:txBody>
      </p:sp>
      <p:sp>
        <p:nvSpPr>
          <p:cNvPr id="3" name="文本占位符 2"/>
          <p:cNvSpPr>
            <a:spLocks noGrp="1"/>
          </p:cNvSpPr>
          <p:nvPr>
            <p:ph type="body" idx="1"/>
          </p:nvPr>
        </p:nvSpPr>
        <p:spPr>
          <a:xfrm>
            <a:off x="1295400" y="3749040"/>
            <a:ext cx="9601200" cy="914400"/>
          </a:xfrm>
        </p:spPr>
        <p:txBody>
          <a:bodyPr anchor="t"/>
          <a:lstStyle>
            <a:lvl1pPr marL="0" indent="0" algn="ctr" latinLnBrk="0">
              <a:spcBef>
                <a:spcPts val="0"/>
              </a:spcBef>
              <a:buNone/>
              <a:defRPr lang="zh-CN" sz="2000" cap="all" baseline="0">
                <a:solidFill>
                  <a:schemeClr val="tx1"/>
                </a:solidFill>
              </a:defRPr>
            </a:lvl1pPr>
            <a:lvl2pPr marL="457200" indent="0" latinLnBrk="0">
              <a:buNone/>
              <a:defRPr lang="zh-CN" sz="1800">
                <a:solidFill>
                  <a:schemeClr val="tx1">
                    <a:tint val="75000"/>
                  </a:schemeClr>
                </a:solidFill>
              </a:defRPr>
            </a:lvl2pPr>
            <a:lvl3pPr marL="914400" indent="0" latinLnBrk="0">
              <a:buNone/>
              <a:defRPr lang="zh-CN" sz="1600">
                <a:solidFill>
                  <a:schemeClr val="tx1">
                    <a:tint val="75000"/>
                  </a:schemeClr>
                </a:solidFill>
              </a:defRPr>
            </a:lvl3pPr>
            <a:lvl4pPr marL="1371600" indent="0" latinLnBrk="0">
              <a:buNone/>
              <a:defRPr lang="zh-CN" sz="1400">
                <a:solidFill>
                  <a:schemeClr val="tx1">
                    <a:tint val="75000"/>
                  </a:schemeClr>
                </a:solidFill>
              </a:defRPr>
            </a:lvl4pPr>
            <a:lvl5pPr marL="1828800" indent="0" latinLnBrk="0">
              <a:buNone/>
              <a:defRPr lang="zh-CN" sz="1400">
                <a:solidFill>
                  <a:schemeClr val="tx1">
                    <a:tint val="75000"/>
                  </a:schemeClr>
                </a:solidFill>
              </a:defRPr>
            </a:lvl5pPr>
            <a:lvl6pPr marL="2286000" indent="0" latinLnBrk="0">
              <a:buNone/>
              <a:defRPr lang="zh-CN" sz="1400">
                <a:solidFill>
                  <a:schemeClr val="tx1">
                    <a:tint val="75000"/>
                  </a:schemeClr>
                </a:solidFill>
              </a:defRPr>
            </a:lvl6pPr>
            <a:lvl7pPr marL="2743200" indent="0" latinLnBrk="0">
              <a:buNone/>
              <a:defRPr lang="zh-CN" sz="1400">
                <a:solidFill>
                  <a:schemeClr val="tx1">
                    <a:tint val="75000"/>
                  </a:schemeClr>
                </a:solidFill>
              </a:defRPr>
            </a:lvl7pPr>
            <a:lvl8pPr marL="3200400" indent="0" latinLnBrk="0">
              <a:buNone/>
              <a:defRPr lang="zh-CN" sz="1400">
                <a:solidFill>
                  <a:schemeClr val="tx1">
                    <a:tint val="75000"/>
                  </a:schemeClr>
                </a:solidFill>
              </a:defRPr>
            </a:lvl8pPr>
            <a:lvl9pPr marL="3657600" indent="0" latinLnBrk="0">
              <a:buNone/>
              <a:defRPr lang="zh-CN" sz="1400">
                <a:solidFill>
                  <a:schemeClr val="tx1">
                    <a:tint val="75000"/>
                  </a:schemeClr>
                </a:solidFill>
              </a:defRPr>
            </a:lvl9pPr>
          </a:lstStyle>
          <a:p>
            <a:pPr lvl="0"/>
            <a:r>
              <a:rPr lang="zh-CN" altLang="en-US" smtClean="0"/>
              <a:t>单击此处编辑母版文本样式</a:t>
            </a:r>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p>
        </p:txBody>
      </p:sp>
      <p:sp>
        <p:nvSpPr>
          <p:cNvPr id="3" name="内容占位符 2"/>
          <p:cNvSpPr>
            <a:spLocks noGrp="1"/>
          </p:cNvSpPr>
          <p:nvPr>
            <p:ph sz="half" idx="1"/>
          </p:nvPr>
        </p:nvSpPr>
        <p:spPr>
          <a:xfrm>
            <a:off x="1341120" y="1673352"/>
            <a:ext cx="4572000" cy="4343400"/>
          </a:xfrm>
        </p:spPr>
        <p:txBody>
          <a:bodyPr>
            <a:normAutofit/>
          </a:bodyPr>
          <a:lstStyle>
            <a:lvl1pPr latinLnBrk="0">
              <a:defRPr lang="zh-CN" sz="2000"/>
            </a:lvl1pPr>
            <a:lvl2pPr latinLnBrk="0">
              <a:defRPr lang="zh-CN" sz="1800"/>
            </a:lvl2pPr>
            <a:lvl3pPr latinLnBrk="0">
              <a:defRPr lang="zh-CN" sz="1600"/>
            </a:lvl3pPr>
            <a:lvl4pPr latinLnBrk="0">
              <a:defRPr lang="zh-CN" sz="1400"/>
            </a:lvl4pPr>
            <a:lvl5pPr latinLnBrk="0">
              <a:defRPr lang="zh-CN" sz="1400"/>
            </a:lvl5pPr>
            <a:lvl6pPr latinLnBrk="0">
              <a:defRPr lang="zh-CN" sz="1400"/>
            </a:lvl6pPr>
            <a:lvl7pPr latinLnBrk="0">
              <a:defRPr lang="zh-CN" sz="1400"/>
            </a:lvl7pPr>
            <a:lvl8pPr latinLnBrk="0">
              <a:defRPr lang="zh-CN" sz="1400"/>
            </a:lvl8pPr>
            <a:lvl9pPr latinLnBrk="0">
              <a:defRPr lang="zh-CN" sz="14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p>
        </p:txBody>
      </p:sp>
      <p:sp>
        <p:nvSpPr>
          <p:cNvPr id="4" name="内容占位符 3"/>
          <p:cNvSpPr>
            <a:spLocks noGrp="1"/>
          </p:cNvSpPr>
          <p:nvPr>
            <p:ph sz="half" idx="2"/>
          </p:nvPr>
        </p:nvSpPr>
        <p:spPr>
          <a:xfrm>
            <a:off x="6278880" y="1673352"/>
            <a:ext cx="4572000" cy="4343400"/>
          </a:xfrm>
        </p:spPr>
        <p:txBody>
          <a:bodyPr>
            <a:normAutofit/>
          </a:bodyPr>
          <a:lstStyle>
            <a:lvl1pPr latinLnBrk="0">
              <a:defRPr lang="zh-CN" sz="2000"/>
            </a:lvl1pPr>
            <a:lvl2pPr latinLnBrk="0">
              <a:defRPr lang="zh-CN" sz="1800"/>
            </a:lvl2pPr>
            <a:lvl3pPr latinLnBrk="0">
              <a:defRPr lang="zh-CN" sz="1600"/>
            </a:lvl3pPr>
            <a:lvl4pPr latinLnBrk="0">
              <a:defRPr lang="zh-CN" sz="1400"/>
            </a:lvl4pPr>
            <a:lvl5pPr latinLnBrk="0">
              <a:defRPr lang="zh-CN" sz="1400"/>
            </a:lvl5pPr>
            <a:lvl6pPr latinLnBrk="0">
              <a:defRPr lang="zh-CN" sz="1400"/>
            </a:lvl6pPr>
            <a:lvl7pPr latinLnBrk="0">
              <a:defRPr lang="zh-CN" sz="1400"/>
            </a:lvl7pPr>
            <a:lvl8pPr latinLnBrk="0">
              <a:defRPr lang="zh-CN" sz="1400"/>
            </a:lvl8pPr>
            <a:lvl9pPr latinLnBrk="0">
              <a:defRPr lang="zh-CN" sz="14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p>
        </p:txBody>
      </p:sp>
      <p:sp>
        <p:nvSpPr>
          <p:cNvPr id="5" name="日期占位符 4"/>
          <p:cNvSpPr>
            <a:spLocks noGrp="1"/>
          </p:cNvSpPr>
          <p:nvPr>
            <p:ph type="dt" sz="half" idx="10"/>
          </p:nvPr>
        </p:nvSpPr>
        <p:spPr/>
        <p:txBody>
          <a:bodyPr/>
          <a:lstStyle/>
          <a:p>
            <a:r>
              <a:rPr lang="en-US" altLang="zh-CN" dirty="0" smtClean="0"/>
              <a:t>2012</a:t>
            </a:r>
            <a:r>
              <a:rPr lang="zh-CN" altLang="en-US" dirty="0" smtClean="0"/>
              <a:t>年</a:t>
            </a:r>
            <a:r>
              <a:rPr lang="en-US" altLang="zh-CN" dirty="0" smtClean="0"/>
              <a:t>7</a:t>
            </a:r>
            <a:r>
              <a:rPr lang="zh-CN" altLang="en-US" dirty="0" smtClean="0"/>
              <a:t>月</a:t>
            </a:r>
            <a:r>
              <a:rPr lang="en-US" altLang="zh-CN" dirty="0" smtClean="0"/>
              <a:t>26</a:t>
            </a:r>
            <a:r>
              <a:rPr lang="zh-CN" altLang="en-US" dirty="0" smtClean="0"/>
              <a:t>日</a:t>
            </a:r>
            <a:endParaRPr lang="zh-CN" altLang="en-US" dirty="0"/>
          </a:p>
        </p:txBody>
      </p:sp>
      <p:sp>
        <p:nvSpPr>
          <p:cNvPr id="6" name="页脚占位符 5"/>
          <p:cNvSpPr>
            <a:spLocks noGrp="1"/>
          </p:cNvSpPr>
          <p:nvPr>
            <p:ph type="ftr" sz="quarter" idx="11"/>
          </p:nvPr>
        </p:nvSpPr>
        <p:spPr/>
        <p:txBody>
          <a:bodyPr/>
          <a:lstStyle/>
          <a:p>
            <a:endParaRPr lang="zh-CN"/>
          </a:p>
        </p:txBody>
      </p:sp>
      <p:sp>
        <p:nvSpPr>
          <p:cNvPr id="7" name="幻灯片编号占位符 6"/>
          <p:cNvSpPr>
            <a:spLocks noGrp="1"/>
          </p:cNvSpPr>
          <p:nvPr>
            <p:ph type="sldNum" sz="quarter" idx="12"/>
          </p:nvPr>
        </p:nvSpPr>
        <p:spPr/>
        <p:txBody>
          <a:bodyPr/>
          <a:lstStyle/>
          <a:p>
            <a:fld id="{0D06EF73-9DB8-4763-865F-2F88181A4732}" type="slidenum">
              <a:t>‹#›</a:t>
            </a:fld>
            <a:endParaRPr lang="zh-CN"/>
          </a:p>
        </p:txBody>
      </p:sp>
    </p:spTree>
    <p:extLst>
      <p:ext uri="{BB962C8B-B14F-4D97-AF65-F5344CB8AC3E}">
        <p14:creationId xmlns:p14="http://schemas.microsoft.com/office/powerpoint/2010/main" val="292305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p>
        </p:txBody>
      </p:sp>
      <p:sp>
        <p:nvSpPr>
          <p:cNvPr id="3" name="文本占位符 2"/>
          <p:cNvSpPr>
            <a:spLocks noGrp="1"/>
          </p:cNvSpPr>
          <p:nvPr>
            <p:ph type="body" idx="1"/>
          </p:nvPr>
        </p:nvSpPr>
        <p:spPr>
          <a:xfrm>
            <a:off x="1341120" y="1600200"/>
            <a:ext cx="4572000" cy="758952"/>
          </a:xfrm>
        </p:spPr>
        <p:txBody>
          <a:bodyPr anchor="ctr">
            <a:normAutofit/>
          </a:bodyPr>
          <a:lstStyle>
            <a:lvl1pPr marL="0" indent="0" latinLnBrk="0">
              <a:spcBef>
                <a:spcPts val="0"/>
              </a:spcBef>
              <a:buNone/>
              <a:defRPr lang="zh-CN" sz="2000" b="0" cap="all" baseline="0"/>
            </a:lvl1pPr>
            <a:lvl2pPr marL="457200" indent="0" latinLnBrk="0">
              <a:buNone/>
              <a:defRPr lang="zh-CN" sz="2000" b="1"/>
            </a:lvl2pPr>
            <a:lvl3pPr marL="914400" indent="0" latinLnBrk="0">
              <a:buNone/>
              <a:defRPr lang="zh-CN" sz="1800" b="1"/>
            </a:lvl3pPr>
            <a:lvl4pPr marL="1371600" indent="0" latinLnBrk="0">
              <a:buNone/>
              <a:defRPr lang="zh-CN" sz="1600" b="1"/>
            </a:lvl4pPr>
            <a:lvl5pPr marL="1828800" indent="0" latinLnBrk="0">
              <a:buNone/>
              <a:defRPr lang="zh-CN" sz="1600" b="1"/>
            </a:lvl5pPr>
            <a:lvl6pPr marL="2286000" indent="0" latinLnBrk="0">
              <a:buNone/>
              <a:defRPr lang="zh-CN" sz="1600" b="1"/>
            </a:lvl6pPr>
            <a:lvl7pPr marL="2743200" indent="0" latinLnBrk="0">
              <a:buNone/>
              <a:defRPr lang="zh-CN" sz="1600" b="1"/>
            </a:lvl7pPr>
            <a:lvl8pPr marL="3200400" indent="0" latinLnBrk="0">
              <a:buNone/>
              <a:defRPr lang="zh-CN" sz="1600" b="1"/>
            </a:lvl8pPr>
            <a:lvl9pPr marL="3657600" indent="0" latinLnBrk="0">
              <a:buNone/>
              <a:defRPr lang="zh-CN" sz="1600" b="1"/>
            </a:lvl9pPr>
          </a:lstStyle>
          <a:p>
            <a:pPr lvl="0"/>
            <a:r>
              <a:rPr lang="zh-CN" altLang="en-US" smtClean="0"/>
              <a:t>单击此处编辑母版文本样式</a:t>
            </a:r>
          </a:p>
        </p:txBody>
      </p:sp>
      <p:sp>
        <p:nvSpPr>
          <p:cNvPr id="4" name="内容占位符 3"/>
          <p:cNvSpPr>
            <a:spLocks noGrp="1"/>
          </p:cNvSpPr>
          <p:nvPr>
            <p:ph sz="half" idx="2"/>
          </p:nvPr>
        </p:nvSpPr>
        <p:spPr>
          <a:xfrm>
            <a:off x="1341120" y="2441448"/>
            <a:ext cx="4572000" cy="3584448"/>
          </a:xfrm>
        </p:spPr>
        <p:txBody>
          <a:bodyPr>
            <a:normAutofit/>
          </a:bodyPr>
          <a:lstStyle>
            <a:lvl1pPr latinLnBrk="0">
              <a:defRPr lang="zh-CN" sz="1800"/>
            </a:lvl1pPr>
            <a:lvl2pPr latinLnBrk="0">
              <a:defRPr lang="zh-CN" sz="1600"/>
            </a:lvl2pPr>
            <a:lvl3pPr latinLnBrk="0">
              <a:defRPr lang="zh-CN" sz="1400"/>
            </a:lvl3pPr>
            <a:lvl4pPr latinLnBrk="0">
              <a:defRPr lang="zh-CN" sz="1200"/>
            </a:lvl4pPr>
            <a:lvl5pPr latinLnBrk="0">
              <a:defRPr lang="zh-CN" sz="1200"/>
            </a:lvl5pPr>
            <a:lvl6pPr latinLnBrk="0">
              <a:defRPr lang="zh-CN" sz="1200"/>
            </a:lvl6pPr>
            <a:lvl7pPr latinLnBrk="0">
              <a:defRPr lang="zh-CN" sz="1200"/>
            </a:lvl7pPr>
            <a:lvl8pPr latinLnBrk="0">
              <a:defRPr lang="zh-CN" sz="1200"/>
            </a:lvl8pPr>
            <a:lvl9pPr latinLnBrk="0">
              <a:defRPr lang="zh-CN" sz="12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p>
        </p:txBody>
      </p:sp>
      <p:sp>
        <p:nvSpPr>
          <p:cNvPr id="5" name="文本占位符 4"/>
          <p:cNvSpPr>
            <a:spLocks noGrp="1"/>
          </p:cNvSpPr>
          <p:nvPr>
            <p:ph type="body" sz="quarter" idx="3"/>
          </p:nvPr>
        </p:nvSpPr>
        <p:spPr>
          <a:xfrm>
            <a:off x="6278880" y="1600200"/>
            <a:ext cx="4572000" cy="758952"/>
          </a:xfrm>
        </p:spPr>
        <p:txBody>
          <a:bodyPr anchor="ctr">
            <a:normAutofit/>
          </a:bodyPr>
          <a:lstStyle>
            <a:lvl1pPr marL="0" indent="0" latinLnBrk="0">
              <a:spcBef>
                <a:spcPts val="0"/>
              </a:spcBef>
              <a:buNone/>
              <a:defRPr lang="zh-CN" sz="2000" b="0" cap="all" baseline="0"/>
            </a:lvl1pPr>
            <a:lvl2pPr marL="457200" indent="0" latinLnBrk="0">
              <a:buNone/>
              <a:defRPr lang="zh-CN" sz="2000" b="1"/>
            </a:lvl2pPr>
            <a:lvl3pPr marL="914400" indent="0" latinLnBrk="0">
              <a:buNone/>
              <a:defRPr lang="zh-CN" sz="1800" b="1"/>
            </a:lvl3pPr>
            <a:lvl4pPr marL="1371600" indent="0" latinLnBrk="0">
              <a:buNone/>
              <a:defRPr lang="zh-CN" sz="1600" b="1"/>
            </a:lvl4pPr>
            <a:lvl5pPr marL="1828800" indent="0" latinLnBrk="0">
              <a:buNone/>
              <a:defRPr lang="zh-CN" sz="1600" b="1"/>
            </a:lvl5pPr>
            <a:lvl6pPr marL="2286000" indent="0" latinLnBrk="0">
              <a:buNone/>
              <a:defRPr lang="zh-CN" sz="1600" b="1"/>
            </a:lvl6pPr>
            <a:lvl7pPr marL="2743200" indent="0" latinLnBrk="0">
              <a:buNone/>
              <a:defRPr lang="zh-CN" sz="1600" b="1"/>
            </a:lvl7pPr>
            <a:lvl8pPr marL="3200400" indent="0" latinLnBrk="0">
              <a:buNone/>
              <a:defRPr lang="zh-CN" sz="1600" b="1"/>
            </a:lvl8pPr>
            <a:lvl9pPr marL="3657600" indent="0" latinLnBrk="0">
              <a:buNone/>
              <a:defRPr lang="zh-CN" sz="1600" b="1"/>
            </a:lvl9pPr>
          </a:lstStyle>
          <a:p>
            <a:pPr lvl="0"/>
            <a:r>
              <a:rPr lang="zh-CN" altLang="en-US" smtClean="0"/>
              <a:t>单击此处编辑母版文本样式</a:t>
            </a:r>
          </a:p>
        </p:txBody>
      </p:sp>
      <p:sp>
        <p:nvSpPr>
          <p:cNvPr id="6" name="内容占位符 5"/>
          <p:cNvSpPr>
            <a:spLocks noGrp="1"/>
          </p:cNvSpPr>
          <p:nvPr>
            <p:ph sz="quarter" idx="4"/>
          </p:nvPr>
        </p:nvSpPr>
        <p:spPr>
          <a:xfrm>
            <a:off x="6278880" y="2441448"/>
            <a:ext cx="4572000" cy="3584448"/>
          </a:xfrm>
        </p:spPr>
        <p:txBody>
          <a:bodyPr>
            <a:normAutofit/>
          </a:bodyPr>
          <a:lstStyle>
            <a:lvl1pPr latinLnBrk="0">
              <a:defRPr lang="zh-CN" sz="1800"/>
            </a:lvl1pPr>
            <a:lvl2pPr latinLnBrk="0">
              <a:defRPr lang="zh-CN" sz="1600"/>
            </a:lvl2pPr>
            <a:lvl3pPr latinLnBrk="0">
              <a:defRPr lang="zh-CN" sz="1400"/>
            </a:lvl3pPr>
            <a:lvl4pPr latinLnBrk="0">
              <a:defRPr lang="zh-CN" sz="1200"/>
            </a:lvl4pPr>
            <a:lvl5pPr latinLnBrk="0">
              <a:defRPr lang="zh-CN" sz="1200"/>
            </a:lvl5pPr>
            <a:lvl6pPr latinLnBrk="0">
              <a:defRPr lang="zh-CN" sz="1200"/>
            </a:lvl6pPr>
            <a:lvl7pPr latinLnBrk="0">
              <a:defRPr lang="zh-CN" sz="1200"/>
            </a:lvl7pPr>
            <a:lvl8pPr latinLnBrk="0">
              <a:defRPr lang="zh-CN" sz="1200"/>
            </a:lvl8pPr>
            <a:lvl9pPr latinLnBrk="0">
              <a:defRPr lang="zh-CN" sz="12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p>
        </p:txBody>
      </p:sp>
      <p:sp>
        <p:nvSpPr>
          <p:cNvPr id="7" name="日期占位符 6"/>
          <p:cNvSpPr>
            <a:spLocks noGrp="1"/>
          </p:cNvSpPr>
          <p:nvPr>
            <p:ph type="dt" sz="half" idx="10"/>
          </p:nvPr>
        </p:nvSpPr>
        <p:spPr/>
        <p:txBody>
          <a:bodyPr/>
          <a:lstStyle/>
          <a:p>
            <a:r>
              <a:rPr lang="en-US" altLang="zh-CN" dirty="0" smtClean="0"/>
              <a:t>2012</a:t>
            </a:r>
            <a:r>
              <a:rPr lang="zh-CN" altLang="en-US" dirty="0" smtClean="0"/>
              <a:t>年</a:t>
            </a:r>
            <a:r>
              <a:rPr lang="en-US" altLang="zh-CN" dirty="0" smtClean="0"/>
              <a:t>7</a:t>
            </a:r>
            <a:r>
              <a:rPr lang="zh-CN" altLang="en-US" dirty="0" smtClean="0"/>
              <a:t>月</a:t>
            </a:r>
            <a:r>
              <a:rPr lang="en-US" altLang="zh-CN" dirty="0" smtClean="0"/>
              <a:t>26</a:t>
            </a:r>
            <a:r>
              <a:rPr lang="zh-CN" altLang="en-US" dirty="0" smtClean="0"/>
              <a:t>日</a:t>
            </a:r>
            <a:endParaRPr lang="zh-CN" altLang="en-US" dirty="0"/>
          </a:p>
        </p:txBody>
      </p:sp>
      <p:sp>
        <p:nvSpPr>
          <p:cNvPr id="8" name="页脚占位符 7"/>
          <p:cNvSpPr>
            <a:spLocks noGrp="1"/>
          </p:cNvSpPr>
          <p:nvPr>
            <p:ph type="ftr" sz="quarter" idx="11"/>
          </p:nvPr>
        </p:nvSpPr>
        <p:spPr/>
        <p:txBody>
          <a:bodyPr/>
          <a:lstStyle/>
          <a:p>
            <a:endParaRPr lang="zh-CN"/>
          </a:p>
        </p:txBody>
      </p:sp>
      <p:sp>
        <p:nvSpPr>
          <p:cNvPr id="9" name="幻灯片编号占位符 8"/>
          <p:cNvSpPr>
            <a:spLocks noGrp="1"/>
          </p:cNvSpPr>
          <p:nvPr>
            <p:ph type="sldNum" sz="quarter" idx="12"/>
          </p:nvPr>
        </p:nvSpPr>
        <p:spPr/>
        <p:txBody>
          <a:bodyPr/>
          <a:lstStyle/>
          <a:p>
            <a:fld id="{CA8D9AD5-F248-4919-864A-CFD76CC027D6}" type="slidenum">
              <a:t>‹#›</a:t>
            </a:fld>
            <a:endParaRPr lang="zh-CN"/>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p>
        </p:txBody>
      </p:sp>
      <p:sp>
        <p:nvSpPr>
          <p:cNvPr id="3" name="日期占位符 2"/>
          <p:cNvSpPr>
            <a:spLocks noGrp="1"/>
          </p:cNvSpPr>
          <p:nvPr>
            <p:ph type="dt" sz="half" idx="10"/>
          </p:nvPr>
        </p:nvSpPr>
        <p:spPr/>
        <p:txBody>
          <a:bodyPr/>
          <a:lstStyle/>
          <a:p>
            <a:r>
              <a:rPr lang="en-US" altLang="zh-CN" dirty="0" smtClean="0"/>
              <a:t>2012</a:t>
            </a:r>
            <a:r>
              <a:rPr lang="zh-CN" altLang="en-US" dirty="0" smtClean="0"/>
              <a:t>年</a:t>
            </a:r>
            <a:r>
              <a:rPr lang="en-US" altLang="zh-CN" dirty="0" smtClean="0"/>
              <a:t>7</a:t>
            </a:r>
            <a:r>
              <a:rPr lang="zh-CN" altLang="en-US" dirty="0" smtClean="0"/>
              <a:t>月</a:t>
            </a:r>
            <a:r>
              <a:rPr lang="en-US" altLang="zh-CN" dirty="0" smtClean="0"/>
              <a:t>26</a:t>
            </a:r>
            <a:r>
              <a:rPr lang="zh-CN" altLang="en-US" dirty="0" smtClean="0"/>
              <a:t>日</a:t>
            </a:r>
            <a:endParaRPr lang="zh-CN" altLang="en-US" dirty="0"/>
          </a:p>
        </p:txBody>
      </p:sp>
      <p:sp>
        <p:nvSpPr>
          <p:cNvPr id="4" name="页脚占位符 3"/>
          <p:cNvSpPr>
            <a:spLocks noGrp="1"/>
          </p:cNvSpPr>
          <p:nvPr>
            <p:ph type="ftr" sz="quarter" idx="11"/>
          </p:nvPr>
        </p:nvSpPr>
        <p:spPr/>
        <p:txBody>
          <a:bodyPr/>
          <a:lstStyle/>
          <a:p>
            <a:endParaRPr lang="zh-CN"/>
          </a:p>
        </p:txBody>
      </p:sp>
      <p:sp>
        <p:nvSpPr>
          <p:cNvPr id="5" name="幻灯片编号占位符 4"/>
          <p:cNvSpPr>
            <a:spLocks noGrp="1"/>
          </p:cNvSpPr>
          <p:nvPr>
            <p:ph type="sldNum" sz="quarter" idx="12"/>
          </p:nvPr>
        </p:nvSpPr>
        <p:spPr/>
        <p:txBody>
          <a:bodyPr/>
          <a:lstStyle/>
          <a:p>
            <a:fld id="{CA8D9AD5-F248-4919-864A-CFD76CC027D6}" type="slidenum">
              <a:t>‹#›</a:t>
            </a:fld>
            <a:endParaRPr lang="zh-CN"/>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2012</a:t>
            </a:r>
            <a:r>
              <a:rPr lang="zh-CN" altLang="en-US" dirty="0" smtClean="0"/>
              <a:t>年</a:t>
            </a:r>
            <a:r>
              <a:rPr lang="en-US" altLang="zh-CN" dirty="0" smtClean="0"/>
              <a:t>7</a:t>
            </a:r>
            <a:r>
              <a:rPr lang="zh-CN" altLang="en-US" dirty="0" smtClean="0"/>
              <a:t>月</a:t>
            </a:r>
            <a:r>
              <a:rPr lang="en-US" altLang="zh-CN" dirty="0" smtClean="0"/>
              <a:t>26</a:t>
            </a:r>
            <a:r>
              <a:rPr lang="zh-CN" altLang="en-US" dirty="0" smtClean="0"/>
              <a:t>日</a:t>
            </a:r>
            <a:endParaRPr lang="zh-CN" altLang="en-US" dirty="0"/>
          </a:p>
        </p:txBody>
      </p:sp>
      <p:sp>
        <p:nvSpPr>
          <p:cNvPr id="3" name="页脚占位符 2"/>
          <p:cNvSpPr>
            <a:spLocks noGrp="1"/>
          </p:cNvSpPr>
          <p:nvPr>
            <p:ph type="ftr" sz="quarter" idx="11"/>
          </p:nvPr>
        </p:nvSpPr>
        <p:spPr/>
        <p:txBody>
          <a:bodyPr/>
          <a:lstStyle/>
          <a:p>
            <a:endParaRPr lang="zh-CN"/>
          </a:p>
        </p:txBody>
      </p:sp>
      <p:sp>
        <p:nvSpPr>
          <p:cNvPr id="4" name="幻灯片编号占位符 3"/>
          <p:cNvSpPr>
            <a:spLocks noGrp="1"/>
          </p:cNvSpPr>
          <p:nvPr>
            <p:ph type="sldNum" sz="quarter" idx="12"/>
          </p:nvPr>
        </p:nvSpPr>
        <p:spPr/>
        <p:txBody>
          <a:bodyPr/>
          <a:lstStyle/>
          <a:p>
            <a:fld id="{CA8D9AD5-F248-4919-864A-CFD76CC027D6}" type="slidenum">
              <a:t>‹#›</a:t>
            </a:fld>
            <a:endParaRPr lang="zh-CN"/>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题注">
    <p:spTree>
      <p:nvGrpSpPr>
        <p:cNvPr id="1" name=""/>
        <p:cNvGrpSpPr/>
        <p:nvPr/>
      </p:nvGrpSpPr>
      <p:grpSpPr>
        <a:xfrm>
          <a:off x="0" y="0"/>
          <a:ext cx="0" cy="0"/>
          <a:chOff x="0" y="0"/>
          <a:chExt cx="0" cy="0"/>
        </a:xfrm>
      </p:grpSpPr>
      <p:grpSp>
        <p:nvGrpSpPr>
          <p:cNvPr id="8" name="组 7"/>
          <p:cNvGrpSpPr/>
          <p:nvPr/>
        </p:nvGrpSpPr>
        <p:grpSpPr>
          <a:xfrm>
            <a:off x="0" y="0"/>
            <a:ext cx="12188825" cy="548640"/>
            <a:chOff x="0" y="0"/>
            <a:chExt cx="12188825" cy="713232"/>
          </a:xfrm>
        </p:grpSpPr>
        <p:sp>
          <p:nvSpPr>
            <p:cNvPr id="9" name="矩形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sp>
          <p:nvSpPr>
            <p:cNvPr id="10" name="矩形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grpSp>
      <p:sp>
        <p:nvSpPr>
          <p:cNvPr id="2" name="标题 1"/>
          <p:cNvSpPr>
            <a:spLocks noGrp="1"/>
          </p:cNvSpPr>
          <p:nvPr>
            <p:ph type="title"/>
          </p:nvPr>
        </p:nvSpPr>
        <p:spPr>
          <a:xfrm>
            <a:off x="8138160" y="1828800"/>
            <a:ext cx="3657600" cy="2286000"/>
          </a:xfrm>
        </p:spPr>
        <p:txBody>
          <a:bodyPr anchor="b">
            <a:normAutofit/>
          </a:bodyPr>
          <a:lstStyle>
            <a:lvl1pPr latinLnBrk="0">
              <a:defRPr lang="zh-CN" sz="3400" b="0"/>
            </a:lvl1pPr>
          </a:lstStyle>
          <a:p>
            <a:r>
              <a:rPr lang="zh-CN" altLang="en-US" smtClean="0"/>
              <a:t>单击此处编辑母版标题样式</a:t>
            </a:r>
            <a:endParaRPr lang="zh-CN"/>
          </a:p>
        </p:txBody>
      </p:sp>
      <p:sp>
        <p:nvSpPr>
          <p:cNvPr id="3" name="内容占位符 2"/>
          <p:cNvSpPr>
            <a:spLocks noGrp="1"/>
          </p:cNvSpPr>
          <p:nvPr>
            <p:ph idx="1"/>
          </p:nvPr>
        </p:nvSpPr>
        <p:spPr>
          <a:xfrm>
            <a:off x="548640" y="1005840"/>
            <a:ext cx="7223760" cy="4937760"/>
          </a:xfrm>
        </p:spPr>
        <p:txBody>
          <a:bodyPr>
            <a:normAutofit/>
          </a:bodyPr>
          <a:lstStyle>
            <a:lvl1pPr latinLnBrk="0">
              <a:defRPr lang="zh-CN" sz="2000"/>
            </a:lvl1pPr>
            <a:lvl2pPr latinLnBrk="0">
              <a:defRPr lang="zh-CN" sz="1800"/>
            </a:lvl2pPr>
            <a:lvl3pPr latinLnBrk="0">
              <a:defRPr lang="zh-CN" sz="1600"/>
            </a:lvl3pPr>
            <a:lvl4pPr latinLnBrk="0">
              <a:defRPr lang="zh-CN" sz="1400"/>
            </a:lvl4pPr>
            <a:lvl5pPr latinLnBrk="0">
              <a:defRPr lang="zh-CN" sz="1400"/>
            </a:lvl5pPr>
            <a:lvl6pPr latinLnBrk="0">
              <a:defRPr lang="zh-CN" sz="1400"/>
            </a:lvl6pPr>
            <a:lvl7pPr latinLnBrk="0">
              <a:defRPr lang="zh-CN" sz="1400"/>
            </a:lvl7pPr>
            <a:lvl8pPr latinLnBrk="0">
              <a:defRPr lang="zh-CN" sz="1400"/>
            </a:lvl8pPr>
            <a:lvl9pPr latinLnBrk="0">
              <a:defRPr lang="zh-CN" sz="14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p>
        </p:txBody>
      </p:sp>
      <p:sp>
        <p:nvSpPr>
          <p:cNvPr id="4" name="文本占位符 3"/>
          <p:cNvSpPr>
            <a:spLocks noGrp="1"/>
          </p:cNvSpPr>
          <p:nvPr>
            <p:ph type="body" sz="half" idx="2"/>
          </p:nvPr>
        </p:nvSpPr>
        <p:spPr>
          <a:xfrm>
            <a:off x="8138160" y="4206240"/>
            <a:ext cx="3657600" cy="1645920"/>
          </a:xfrm>
        </p:spPr>
        <p:txBody>
          <a:bodyPr>
            <a:normAutofit/>
          </a:bodyPr>
          <a:lstStyle>
            <a:lvl1pPr marL="0" indent="0" latinLnBrk="0">
              <a:spcBef>
                <a:spcPts val="1200"/>
              </a:spcBef>
              <a:buNone/>
              <a:defRPr lang="zh-CN" sz="1600"/>
            </a:lvl1pPr>
            <a:lvl2pPr marL="457200" indent="0" latinLnBrk="0">
              <a:buNone/>
              <a:defRPr lang="zh-CN" sz="1200"/>
            </a:lvl2pPr>
            <a:lvl3pPr marL="914400" indent="0" latinLnBrk="0">
              <a:buNone/>
              <a:defRPr lang="zh-CN" sz="1000"/>
            </a:lvl3pPr>
            <a:lvl4pPr marL="1371600" indent="0" latinLnBrk="0">
              <a:buNone/>
              <a:defRPr lang="zh-CN" sz="900"/>
            </a:lvl4pPr>
            <a:lvl5pPr marL="1828800" indent="0" latinLnBrk="0">
              <a:buNone/>
              <a:defRPr lang="zh-CN" sz="900"/>
            </a:lvl5pPr>
            <a:lvl6pPr marL="2286000" indent="0" latinLnBrk="0">
              <a:buNone/>
              <a:defRPr lang="zh-CN" sz="900"/>
            </a:lvl6pPr>
            <a:lvl7pPr marL="2743200" indent="0" latinLnBrk="0">
              <a:buNone/>
              <a:defRPr lang="zh-CN" sz="900"/>
            </a:lvl7pPr>
            <a:lvl8pPr marL="3200400" indent="0" latinLnBrk="0">
              <a:buNone/>
              <a:defRPr lang="zh-CN" sz="900"/>
            </a:lvl8pPr>
            <a:lvl9pPr marL="3657600" indent="0" latinLnBrk="0">
              <a:buNone/>
              <a:defRPr lang="zh-CN"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dirty="0" smtClean="0"/>
              <a:t>2012</a:t>
            </a:r>
            <a:r>
              <a:rPr lang="zh-CN" altLang="en-US" dirty="0" smtClean="0"/>
              <a:t>年</a:t>
            </a:r>
            <a:r>
              <a:rPr lang="en-US" altLang="zh-CN" dirty="0" smtClean="0"/>
              <a:t>7</a:t>
            </a:r>
            <a:r>
              <a:rPr lang="zh-CN" altLang="en-US" dirty="0" smtClean="0"/>
              <a:t>月</a:t>
            </a:r>
            <a:r>
              <a:rPr lang="en-US" altLang="zh-CN" dirty="0" smtClean="0"/>
              <a:t>26</a:t>
            </a:r>
            <a:r>
              <a:rPr lang="zh-CN" altLang="en-US" dirty="0" smtClean="0"/>
              <a:t>日</a:t>
            </a:r>
            <a:endParaRPr lang="zh-CN" altLang="en-US" dirty="0"/>
          </a:p>
        </p:txBody>
      </p:sp>
      <p:sp>
        <p:nvSpPr>
          <p:cNvPr id="6" name="页脚占位符 5"/>
          <p:cNvSpPr>
            <a:spLocks noGrp="1"/>
          </p:cNvSpPr>
          <p:nvPr>
            <p:ph type="ftr" sz="quarter" idx="11"/>
          </p:nvPr>
        </p:nvSpPr>
        <p:spPr/>
        <p:txBody>
          <a:bodyPr/>
          <a:lstStyle/>
          <a:p>
            <a:endParaRPr lang="zh-CN"/>
          </a:p>
        </p:txBody>
      </p:sp>
      <p:sp>
        <p:nvSpPr>
          <p:cNvPr id="7" name="幻灯片编号占位符 6"/>
          <p:cNvSpPr>
            <a:spLocks noGrp="1"/>
          </p:cNvSpPr>
          <p:nvPr>
            <p:ph type="sldNum" sz="quarter" idx="12"/>
          </p:nvPr>
        </p:nvSpPr>
        <p:spPr/>
        <p:txBody>
          <a:bodyPr/>
          <a:lstStyle/>
          <a:p>
            <a:fld id="{CA8D9AD5-F248-4919-864A-CFD76CC027D6}" type="slidenum">
              <a:t>‹#›</a:t>
            </a:fld>
            <a:endParaRPr lang="zh-CN"/>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题注">
    <p:spTree>
      <p:nvGrpSpPr>
        <p:cNvPr id="1" name=""/>
        <p:cNvGrpSpPr/>
        <p:nvPr/>
      </p:nvGrpSpPr>
      <p:grpSpPr>
        <a:xfrm>
          <a:off x="0" y="0"/>
          <a:ext cx="0" cy="0"/>
          <a:chOff x="0" y="0"/>
          <a:chExt cx="0" cy="0"/>
        </a:xfrm>
      </p:grpSpPr>
      <p:sp>
        <p:nvSpPr>
          <p:cNvPr id="2" name="标题 1"/>
          <p:cNvSpPr>
            <a:spLocks noGrp="1"/>
          </p:cNvSpPr>
          <p:nvPr>
            <p:ph type="title"/>
          </p:nvPr>
        </p:nvSpPr>
        <p:spPr>
          <a:xfrm>
            <a:off x="8138160" y="1828800"/>
            <a:ext cx="3657600" cy="2286000"/>
          </a:xfrm>
        </p:spPr>
        <p:txBody>
          <a:bodyPr anchor="b">
            <a:normAutofit/>
          </a:bodyPr>
          <a:lstStyle>
            <a:lvl1pPr latinLnBrk="0">
              <a:defRPr lang="zh-CN" sz="3400" b="0"/>
            </a:lvl1pPr>
          </a:lstStyle>
          <a:p>
            <a:r>
              <a:rPr lang="zh-CN" altLang="en-US" smtClean="0"/>
              <a:t>单击此处编辑母版标题样式</a:t>
            </a:r>
            <a:endParaRPr lang="zh-CN"/>
          </a:p>
        </p:txBody>
      </p:sp>
      <p:sp>
        <p:nvSpPr>
          <p:cNvPr id="3" name="图片占位符 2"/>
          <p:cNvSpPr>
            <a:spLocks noGrp="1"/>
          </p:cNvSpPr>
          <p:nvPr>
            <p:ph type="pic" idx="1"/>
          </p:nvPr>
        </p:nvSpPr>
        <p:spPr>
          <a:xfrm>
            <a:off x="548640" y="548640"/>
            <a:ext cx="6675120" cy="5760720"/>
          </a:xfrm>
          <a:noFill/>
        </p:spPr>
        <p:txBody>
          <a:bodyPr/>
          <a:lstStyle>
            <a:lvl1pPr marL="0" indent="0" algn="ctr" latinLnBrk="0">
              <a:buNone/>
              <a:defRPr lang="zh-CN" sz="3200">
                <a:solidFill>
                  <a:schemeClr val="tx1"/>
                </a:solidFill>
              </a:defRPr>
            </a:lvl1pPr>
            <a:lvl2pPr marL="457200" indent="0" latinLnBrk="0">
              <a:buNone/>
              <a:defRPr lang="zh-CN" sz="2800"/>
            </a:lvl2pPr>
            <a:lvl3pPr marL="914400" indent="0" latinLnBrk="0">
              <a:buNone/>
              <a:defRPr lang="zh-CN" sz="2400"/>
            </a:lvl3pPr>
            <a:lvl4pPr marL="1371600" indent="0" latinLnBrk="0">
              <a:buNone/>
              <a:defRPr lang="zh-CN" sz="2000"/>
            </a:lvl4pPr>
            <a:lvl5pPr marL="1828800" indent="0" latinLnBrk="0">
              <a:buNone/>
              <a:defRPr lang="zh-CN" sz="2000"/>
            </a:lvl5pPr>
            <a:lvl6pPr marL="2286000" indent="0" latinLnBrk="0">
              <a:buNone/>
              <a:defRPr lang="zh-CN" sz="2000"/>
            </a:lvl6pPr>
            <a:lvl7pPr marL="2743200" indent="0" latinLnBrk="0">
              <a:buNone/>
              <a:defRPr lang="zh-CN" sz="2000"/>
            </a:lvl7pPr>
            <a:lvl8pPr marL="3200400" indent="0" latinLnBrk="0">
              <a:buNone/>
              <a:defRPr lang="zh-CN" sz="2000"/>
            </a:lvl8pPr>
            <a:lvl9pPr marL="3657600" indent="0" latinLnBrk="0">
              <a:buNone/>
              <a:defRPr lang="zh-CN" sz="2000"/>
            </a:lvl9pPr>
          </a:lstStyle>
          <a:p>
            <a:r>
              <a:rPr lang="zh-CN" altLang="en-US" smtClean="0"/>
              <a:t>单击图标添加图片</a:t>
            </a:r>
            <a:endParaRPr lang="zh-CN"/>
          </a:p>
        </p:txBody>
      </p:sp>
      <p:sp>
        <p:nvSpPr>
          <p:cNvPr id="4" name="文本占位符 3"/>
          <p:cNvSpPr>
            <a:spLocks noGrp="1"/>
          </p:cNvSpPr>
          <p:nvPr>
            <p:ph type="body" sz="half" idx="2"/>
          </p:nvPr>
        </p:nvSpPr>
        <p:spPr>
          <a:xfrm>
            <a:off x="8138160" y="4206240"/>
            <a:ext cx="3657600" cy="1645920"/>
          </a:xfrm>
        </p:spPr>
        <p:txBody>
          <a:bodyPr>
            <a:normAutofit/>
          </a:bodyPr>
          <a:lstStyle>
            <a:lvl1pPr marL="0" indent="0" latinLnBrk="0">
              <a:spcBef>
                <a:spcPts val="1200"/>
              </a:spcBef>
              <a:buNone/>
              <a:defRPr lang="zh-CN" sz="1600"/>
            </a:lvl1pPr>
            <a:lvl2pPr marL="457200" indent="0" latinLnBrk="0">
              <a:buNone/>
              <a:defRPr lang="zh-CN" sz="1200"/>
            </a:lvl2pPr>
            <a:lvl3pPr marL="914400" indent="0" latinLnBrk="0">
              <a:buNone/>
              <a:defRPr lang="zh-CN" sz="1000"/>
            </a:lvl3pPr>
            <a:lvl4pPr marL="1371600" indent="0" latinLnBrk="0">
              <a:buNone/>
              <a:defRPr lang="zh-CN" sz="900"/>
            </a:lvl4pPr>
            <a:lvl5pPr marL="1828800" indent="0" latinLnBrk="0">
              <a:buNone/>
              <a:defRPr lang="zh-CN" sz="900"/>
            </a:lvl5pPr>
            <a:lvl6pPr marL="2286000" indent="0" latinLnBrk="0">
              <a:buNone/>
              <a:defRPr lang="zh-CN" sz="900"/>
            </a:lvl6pPr>
            <a:lvl7pPr marL="2743200" indent="0" latinLnBrk="0">
              <a:buNone/>
              <a:defRPr lang="zh-CN" sz="900"/>
            </a:lvl7pPr>
            <a:lvl8pPr marL="3200400" indent="0" latinLnBrk="0">
              <a:buNone/>
              <a:defRPr lang="zh-CN" sz="900"/>
            </a:lvl8pPr>
            <a:lvl9pPr marL="3657600" indent="0" latinLnBrk="0">
              <a:buNone/>
              <a:defRPr lang="zh-CN"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dirty="0" smtClean="0"/>
              <a:t>2012</a:t>
            </a:r>
            <a:r>
              <a:rPr lang="zh-CN" altLang="en-US" dirty="0" smtClean="0"/>
              <a:t>年</a:t>
            </a:r>
            <a:r>
              <a:rPr lang="en-US" altLang="zh-CN" dirty="0" smtClean="0"/>
              <a:t>7</a:t>
            </a:r>
            <a:r>
              <a:rPr lang="zh-CN" altLang="en-US" dirty="0" smtClean="0"/>
              <a:t>月</a:t>
            </a:r>
            <a:r>
              <a:rPr lang="en-US" altLang="zh-CN" dirty="0" smtClean="0"/>
              <a:t>26</a:t>
            </a:r>
            <a:r>
              <a:rPr lang="zh-CN" altLang="en-US" dirty="0" smtClean="0"/>
              <a:t>日</a:t>
            </a:r>
            <a:endParaRPr lang="zh-CN" altLang="en-US" dirty="0"/>
          </a:p>
        </p:txBody>
      </p:sp>
      <p:sp>
        <p:nvSpPr>
          <p:cNvPr id="6" name="页脚占位符 5"/>
          <p:cNvSpPr>
            <a:spLocks noGrp="1"/>
          </p:cNvSpPr>
          <p:nvPr>
            <p:ph type="ftr" sz="quarter" idx="11"/>
          </p:nvPr>
        </p:nvSpPr>
        <p:spPr/>
        <p:txBody>
          <a:bodyPr/>
          <a:lstStyle/>
          <a:p>
            <a:endParaRPr lang="zh-CN"/>
          </a:p>
        </p:txBody>
      </p:sp>
      <p:sp>
        <p:nvSpPr>
          <p:cNvPr id="7" name="幻灯片编号占位符 6"/>
          <p:cNvSpPr>
            <a:spLocks noGrp="1"/>
          </p:cNvSpPr>
          <p:nvPr>
            <p:ph type="sldNum" sz="quarter" idx="12"/>
          </p:nvPr>
        </p:nvSpPr>
        <p:spPr/>
        <p:txBody>
          <a:bodyPr/>
          <a:lstStyle/>
          <a:p>
            <a:fld id="{CA8D9AD5-F248-4919-864A-CFD76CC027D6}" type="slidenum">
              <a:t>‹#›</a:t>
            </a:fld>
            <a:endParaRPr lang="zh-CN"/>
          </a:p>
        </p:txBody>
      </p:sp>
      <p:grpSp>
        <p:nvGrpSpPr>
          <p:cNvPr id="8" name="组 7"/>
          <p:cNvGrpSpPr/>
          <p:nvPr/>
        </p:nvGrpSpPr>
        <p:grpSpPr>
          <a:xfrm>
            <a:off x="0" y="0"/>
            <a:ext cx="7772400" cy="548640"/>
            <a:chOff x="0" y="0"/>
            <a:chExt cx="12188825" cy="713232"/>
          </a:xfrm>
        </p:grpSpPr>
        <p:sp>
          <p:nvSpPr>
            <p:cNvPr id="9" name="矩形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sp>
          <p:nvSpPr>
            <p:cNvPr id="10" name="矩形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grpSp>
      <p:grpSp>
        <p:nvGrpSpPr>
          <p:cNvPr id="11" name="组 10"/>
          <p:cNvGrpSpPr/>
          <p:nvPr/>
        </p:nvGrpSpPr>
        <p:grpSpPr>
          <a:xfrm flipV="1">
            <a:off x="0" y="6309360"/>
            <a:ext cx="7772400" cy="548640"/>
            <a:chOff x="0" y="0"/>
            <a:chExt cx="12188825" cy="713232"/>
          </a:xfrm>
        </p:grpSpPr>
        <p:sp>
          <p:nvSpPr>
            <p:cNvPr id="12" name="矩形 11"/>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sp>
          <p:nvSpPr>
            <p:cNvPr id="13" name="矩形 12"/>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grpSp>
      <p:grpSp>
        <p:nvGrpSpPr>
          <p:cNvPr id="14" name="组 13"/>
          <p:cNvGrpSpPr/>
          <p:nvPr/>
        </p:nvGrpSpPr>
        <p:grpSpPr>
          <a:xfrm rot="5400000" flipV="1">
            <a:off x="-3154680" y="3154680"/>
            <a:ext cx="6858000" cy="548640"/>
            <a:chOff x="0" y="0"/>
            <a:chExt cx="12188825" cy="713232"/>
          </a:xfrm>
        </p:grpSpPr>
        <p:sp>
          <p:nvSpPr>
            <p:cNvPr id="15" name="矩形 14"/>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sp>
          <p:nvSpPr>
            <p:cNvPr id="16" name="矩形 15"/>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grpSp>
      <p:grpSp>
        <p:nvGrpSpPr>
          <p:cNvPr id="17" name="组 16"/>
          <p:cNvGrpSpPr/>
          <p:nvPr/>
        </p:nvGrpSpPr>
        <p:grpSpPr>
          <a:xfrm rot="16200000" flipH="1" flipV="1">
            <a:off x="4069079" y="3154681"/>
            <a:ext cx="6858000" cy="548640"/>
            <a:chOff x="0" y="0"/>
            <a:chExt cx="12188825" cy="713232"/>
          </a:xfrm>
        </p:grpSpPr>
        <p:sp>
          <p:nvSpPr>
            <p:cNvPr id="18" name="矩形 17"/>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sp>
          <p:nvSpPr>
            <p:cNvPr id="19" name="矩形 18"/>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p>
          </p:txBody>
        </p:sp>
      </p:gr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20000"/>
                <a:lumOff val="80000"/>
                <a:alpha val="56000"/>
              </a:schemeClr>
            </a:gs>
            <a:gs pos="79000">
              <a:schemeClr val="bg1"/>
            </a:gs>
          </a:gsLst>
          <a:lin ang="5400000" scaled="0"/>
        </a:gradFill>
        <a:effectLst/>
      </p:bgPr>
    </p:bg>
    <p:spTree>
      <p:nvGrpSpPr>
        <p:cNvPr id="1" name=""/>
        <p:cNvGrpSpPr/>
        <p:nvPr/>
      </p:nvGrpSpPr>
      <p:grpSpPr>
        <a:xfrm>
          <a:off x="0" y="0"/>
          <a:ext cx="0" cy="0"/>
          <a:chOff x="0" y="0"/>
          <a:chExt cx="0" cy="0"/>
        </a:xfrm>
      </p:grpSpPr>
      <p:grpSp>
        <p:nvGrpSpPr>
          <p:cNvPr id="8" name="组 7"/>
          <p:cNvGrpSpPr/>
          <p:nvPr/>
        </p:nvGrpSpPr>
        <p:grpSpPr bwMode="auto">
          <a:xfrm flipV="1">
            <a:off x="0" y="6309360"/>
            <a:ext cx="12188825" cy="548640"/>
            <a:chOff x="0" y="0"/>
            <a:chExt cx="12188825" cy="713232"/>
          </a:xfrm>
        </p:grpSpPr>
        <p:sp>
          <p:nvSpPr>
            <p:cNvPr id="9" name="矩形 8"/>
            <p:cNvSpPr/>
            <p:nvPr/>
          </p:nvSpPr>
          <p:spPr bwMode="auto">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atin typeface="微软雅黑" panose="020B0503020204020204" pitchFamily="34" charset="-122"/>
                <a:ea typeface="微软雅黑" panose="020B0503020204020204" pitchFamily="34" charset="-122"/>
              </a:endParaRPr>
            </a:p>
          </p:txBody>
        </p:sp>
        <p:sp>
          <p:nvSpPr>
            <p:cNvPr id="10" name="矩形 9"/>
            <p:cNvSpPr/>
            <p:nvPr/>
          </p:nvSpPr>
          <p:spPr bwMode="auto">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atin typeface="微软雅黑" panose="020B0503020204020204" pitchFamily="34" charset="-122"/>
                <a:ea typeface="微软雅黑" panose="020B0503020204020204" pitchFamily="34" charset="-122"/>
              </a:endParaRPr>
            </a:p>
          </p:txBody>
        </p:sp>
      </p:grpSp>
      <p:sp>
        <p:nvSpPr>
          <p:cNvPr id="2" name="标题占位符 1"/>
          <p:cNvSpPr>
            <a:spLocks noGrp="1"/>
          </p:cNvSpPr>
          <p:nvPr>
            <p:ph type="title"/>
          </p:nvPr>
        </p:nvSpPr>
        <p:spPr>
          <a:xfrm>
            <a:off x="1341120" y="438912"/>
            <a:ext cx="9509760" cy="1088136"/>
          </a:xfrm>
          <a:prstGeom prst="rect">
            <a:avLst/>
          </a:prstGeom>
        </p:spPr>
        <p:txBody>
          <a:bodyPr vert="horz" lIns="91440" tIns="45720" rIns="91440" bIns="45720" rtlCol="0" anchor="b">
            <a:normAutofit/>
          </a:bodyPr>
          <a:lstStyle/>
          <a:p>
            <a:r>
              <a:rPr lang="zh-CN" dirty="0"/>
              <a:t>单击此处编辑母版标题样式</a:t>
            </a:r>
          </a:p>
        </p:txBody>
      </p:sp>
      <p:sp>
        <p:nvSpPr>
          <p:cNvPr id="3" name="文本占位符 2"/>
          <p:cNvSpPr>
            <a:spLocks noGrp="1"/>
          </p:cNvSpPr>
          <p:nvPr>
            <p:ph type="body" idx="1"/>
          </p:nvPr>
        </p:nvSpPr>
        <p:spPr>
          <a:xfrm>
            <a:off x="1341120" y="1673352"/>
            <a:ext cx="9509760" cy="4343400"/>
          </a:xfrm>
          <a:prstGeom prst="rect">
            <a:avLst/>
          </a:prstGeom>
        </p:spPr>
        <p:txBody>
          <a:bodyPr vert="horz" lIns="91440" tIns="45720" rIns="91440" bIns="45720" rtlCol="0">
            <a:normAutofit/>
          </a:bodyPr>
          <a:lstStyle/>
          <a:p>
            <a:pPr lvl="0"/>
            <a:r>
              <a:rPr lang="zh-CN" dirty="0"/>
              <a:t>单击此处编辑母版文本样式</a:t>
            </a:r>
          </a:p>
          <a:p>
            <a:pPr lvl="1"/>
            <a:r>
              <a:rPr lang="zh-CN" dirty="0"/>
              <a:t>第二级</a:t>
            </a:r>
          </a:p>
          <a:p>
            <a:pPr lvl="2"/>
            <a:r>
              <a:rPr lang="zh-CN" dirty="0"/>
              <a:t>第三级</a:t>
            </a:r>
          </a:p>
          <a:p>
            <a:pPr lvl="3"/>
            <a:r>
              <a:rPr lang="zh-CN" dirty="0"/>
              <a:t>第四级</a:t>
            </a:r>
          </a:p>
          <a:p>
            <a:pPr lvl="4"/>
            <a:r>
              <a:rPr lang="zh-CN" dirty="0"/>
              <a:t>第五级</a:t>
            </a:r>
          </a:p>
        </p:txBody>
      </p:sp>
      <p:sp>
        <p:nvSpPr>
          <p:cNvPr id="4" name="日期占位符 3"/>
          <p:cNvSpPr>
            <a:spLocks noGrp="1"/>
          </p:cNvSpPr>
          <p:nvPr>
            <p:ph type="dt" sz="half" idx="2"/>
          </p:nvPr>
        </p:nvSpPr>
        <p:spPr>
          <a:xfrm>
            <a:off x="8875776" y="6391656"/>
            <a:ext cx="960120" cy="237744"/>
          </a:xfrm>
          <a:prstGeom prst="rect">
            <a:avLst/>
          </a:prstGeom>
        </p:spPr>
        <p:txBody>
          <a:bodyPr vert="horz" lIns="91440" tIns="45720" rIns="91440" bIns="45720" rtlCol="0" anchor="ctr"/>
          <a:lstStyle>
            <a:lvl1pPr algn="r" latinLnBrk="0">
              <a:defRPr lang="zh-CN" sz="800">
                <a:solidFill>
                  <a:schemeClr val="tx1"/>
                </a:solidFill>
                <a:latin typeface="微软雅黑" panose="020B0503020204020204" pitchFamily="34" charset="-122"/>
                <a:ea typeface="微软雅黑" panose="020B0503020204020204" pitchFamily="34" charset="-122"/>
              </a:defRPr>
            </a:lvl1pPr>
          </a:lstStyle>
          <a:p>
            <a:r>
              <a:rPr lang="en-US" altLang="zh-CN" dirty="0" smtClean="0"/>
              <a:t>2012</a:t>
            </a:r>
            <a:r>
              <a:rPr lang="zh-CN" altLang="en-US" dirty="0" smtClean="0"/>
              <a:t>年</a:t>
            </a:r>
            <a:r>
              <a:rPr lang="en-US" altLang="zh-CN" dirty="0" smtClean="0"/>
              <a:t>7</a:t>
            </a:r>
            <a:r>
              <a:rPr lang="zh-CN" altLang="en-US" dirty="0" smtClean="0"/>
              <a:t>月</a:t>
            </a:r>
            <a:r>
              <a:rPr lang="en-US" altLang="zh-CN" dirty="0" smtClean="0"/>
              <a:t>26</a:t>
            </a:r>
            <a:r>
              <a:rPr lang="zh-CN" altLang="en-US" dirty="0" smtClean="0"/>
              <a:t>日</a:t>
            </a:r>
            <a:endParaRPr lang="zh-CN" altLang="en-US" dirty="0"/>
          </a:p>
        </p:txBody>
      </p:sp>
      <p:sp>
        <p:nvSpPr>
          <p:cNvPr id="5" name="页脚占位符 4"/>
          <p:cNvSpPr>
            <a:spLocks noGrp="1"/>
          </p:cNvSpPr>
          <p:nvPr>
            <p:ph type="ftr" sz="quarter" idx="3"/>
          </p:nvPr>
        </p:nvSpPr>
        <p:spPr>
          <a:xfrm>
            <a:off x="1341120" y="6391656"/>
            <a:ext cx="7159752" cy="237744"/>
          </a:xfrm>
          <a:prstGeom prst="rect">
            <a:avLst/>
          </a:prstGeom>
        </p:spPr>
        <p:txBody>
          <a:bodyPr vert="horz" lIns="91440" tIns="45720" rIns="91440" bIns="45720" rtlCol="0" anchor="ctr"/>
          <a:lstStyle>
            <a:lvl1pPr algn="l" latinLnBrk="0">
              <a:defRPr lang="zh-CN" sz="800" cap="all" baseline="0">
                <a:solidFill>
                  <a:schemeClr val="tx1"/>
                </a:solidFill>
                <a:latin typeface="微软雅黑" panose="020B0503020204020204" pitchFamily="34" charset="-122"/>
                <a:ea typeface="微软雅黑" panose="020B0503020204020204" pitchFamily="34" charset="-122"/>
              </a:defRPr>
            </a:lvl1pPr>
          </a:lstStyle>
          <a:p>
            <a:endParaRPr lang="zh-CN" altLang="en-US"/>
          </a:p>
        </p:txBody>
      </p:sp>
      <p:sp>
        <p:nvSpPr>
          <p:cNvPr id="6" name="幻灯片编号占位符 5"/>
          <p:cNvSpPr>
            <a:spLocks noGrp="1"/>
          </p:cNvSpPr>
          <p:nvPr>
            <p:ph type="sldNum" sz="quarter" idx="4"/>
          </p:nvPr>
        </p:nvSpPr>
        <p:spPr>
          <a:xfrm>
            <a:off x="10210800" y="6391656"/>
            <a:ext cx="640080" cy="237744"/>
          </a:xfrm>
          <a:prstGeom prst="rect">
            <a:avLst/>
          </a:prstGeom>
        </p:spPr>
        <p:txBody>
          <a:bodyPr vert="horz" lIns="91440" tIns="45720" rIns="91440" bIns="45720" rtlCol="0" anchor="ctr"/>
          <a:lstStyle>
            <a:lvl1pPr algn="r" latinLnBrk="0">
              <a:defRPr lang="zh-CN" sz="800">
                <a:solidFill>
                  <a:schemeClr val="tx1"/>
                </a:solidFill>
                <a:latin typeface="微软雅黑" panose="020B0503020204020204" pitchFamily="34" charset="-122"/>
                <a:ea typeface="微软雅黑" panose="020B0503020204020204" pitchFamily="34" charset="-122"/>
              </a:defRPr>
            </a:lvl1pPr>
          </a:lstStyle>
          <a:p>
            <a:fld id="{CA8D9AD5-F248-4919-864A-CFD76CC027D6}" type="slidenum">
              <a:rPr lang="en-US" altLang="zh-CN" smtClean="0"/>
              <a:pPr/>
              <a:t>‹#›</a:t>
            </a:fld>
            <a:endParaRPr lang="en-US" altLang="zh-CN"/>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marL="0" indent="0" algn="l" defTabSz="914400" rtl="0" eaLnBrk="1" latinLnBrk="0" hangingPunct="1">
        <a:lnSpc>
          <a:spcPct val="90000"/>
        </a:lnSpc>
        <a:spcBef>
          <a:spcPct val="0"/>
        </a:spcBef>
        <a:buFont typeface="Arial" pitchFamily="34" charset="0"/>
        <a:buNone/>
        <a:defRPr lang="zh-CN" sz="3400" kern="1200">
          <a:solidFill>
            <a:schemeClr val="tx1">
              <a:lumMod val="75000"/>
            </a:schemeClr>
          </a:solidFill>
          <a:latin typeface="微软雅黑" panose="020B0503020204020204" pitchFamily="34" charset="-122"/>
          <a:ea typeface="微软雅黑" panose="020B0503020204020204" pitchFamily="34" charset="-122"/>
          <a:cs typeface="+mj-cs"/>
        </a:defRPr>
      </a:lvl1pPr>
    </p:titleStyle>
    <p:bodyStyle>
      <a:lvl1pPr marL="274320" indent="-228600" algn="l" defTabSz="914400" rtl="0" eaLnBrk="1" latinLnBrk="0" hangingPunct="1">
        <a:lnSpc>
          <a:spcPct val="90000"/>
        </a:lnSpc>
        <a:spcBef>
          <a:spcPts val="1800"/>
        </a:spcBef>
        <a:buSzPct val="80000"/>
        <a:buFont typeface="Arial" pitchFamily="34" charset="0"/>
        <a:buChar char="•"/>
        <a:defRPr lang="zh-CN" sz="2000" kern="1200">
          <a:solidFill>
            <a:schemeClr val="tx1"/>
          </a:solidFill>
          <a:latin typeface="微软雅黑" panose="020B0503020204020204" pitchFamily="34" charset="-122"/>
          <a:ea typeface="微软雅黑" panose="020B0503020204020204" pitchFamily="34" charset="-122"/>
          <a:cs typeface="+mn-cs"/>
        </a:defRPr>
      </a:lvl1pPr>
      <a:lvl2pPr marL="594360" indent="-228600" algn="l" defTabSz="914400" rtl="0" eaLnBrk="1" latinLnBrk="0" hangingPunct="1">
        <a:lnSpc>
          <a:spcPct val="90000"/>
        </a:lnSpc>
        <a:spcBef>
          <a:spcPts val="1000"/>
        </a:spcBef>
        <a:buSzPct val="80000"/>
        <a:buFont typeface="Arial" pitchFamily="34" charset="0"/>
        <a:buChar char="•"/>
        <a:defRPr lang="zh-CN" sz="1800" kern="1200">
          <a:solidFill>
            <a:schemeClr val="tx1"/>
          </a:solidFill>
          <a:latin typeface="微软雅黑" panose="020B0503020204020204" pitchFamily="34" charset="-122"/>
          <a:ea typeface="微软雅黑" panose="020B0503020204020204" pitchFamily="34" charset="-122"/>
          <a:cs typeface="+mn-cs"/>
        </a:defRPr>
      </a:lvl2pPr>
      <a:lvl3pPr marL="914400" indent="-228600" algn="l" defTabSz="914400" rtl="0" eaLnBrk="1" latinLnBrk="0" hangingPunct="1">
        <a:lnSpc>
          <a:spcPct val="90000"/>
        </a:lnSpc>
        <a:spcBef>
          <a:spcPts val="800"/>
        </a:spcBef>
        <a:buSzPct val="80000"/>
        <a:buFont typeface="Arial" pitchFamily="34" charset="0"/>
        <a:buChar char="•"/>
        <a:defRPr lang="zh-CN" sz="1600" kern="1200">
          <a:solidFill>
            <a:schemeClr val="tx1"/>
          </a:solidFill>
          <a:latin typeface="微软雅黑" panose="020B0503020204020204" pitchFamily="34" charset="-122"/>
          <a:ea typeface="微软雅黑" panose="020B0503020204020204" pitchFamily="34" charset="-122"/>
          <a:cs typeface="+mn-cs"/>
        </a:defRPr>
      </a:lvl3pPr>
      <a:lvl4pPr marL="1234440" indent="-228600" algn="l" defTabSz="914400" rtl="0" eaLnBrk="1" latinLnBrk="0" hangingPunct="1">
        <a:lnSpc>
          <a:spcPct val="90000"/>
        </a:lnSpc>
        <a:spcBef>
          <a:spcPts val="800"/>
        </a:spcBef>
        <a:buSzPct val="80000"/>
        <a:buFont typeface="Arial" pitchFamily="34" charset="0"/>
        <a:buChar char="•"/>
        <a:defRPr lang="zh-CN" sz="1400" kern="1200">
          <a:solidFill>
            <a:schemeClr val="tx1"/>
          </a:solidFill>
          <a:latin typeface="微软雅黑" panose="020B0503020204020204" pitchFamily="34" charset="-122"/>
          <a:ea typeface="微软雅黑" panose="020B0503020204020204" pitchFamily="34" charset="-122"/>
          <a:cs typeface="+mn-cs"/>
        </a:defRPr>
      </a:lvl4pPr>
      <a:lvl5pPr marL="1554480" indent="-228600" algn="l" defTabSz="914400" rtl="0" eaLnBrk="1" latinLnBrk="0" hangingPunct="1">
        <a:lnSpc>
          <a:spcPct val="90000"/>
        </a:lnSpc>
        <a:spcBef>
          <a:spcPts val="800"/>
        </a:spcBef>
        <a:buSzPct val="80000"/>
        <a:buFont typeface="Arial" pitchFamily="34" charset="0"/>
        <a:buChar char="•"/>
        <a:defRPr lang="zh-CN" sz="1400" kern="1200">
          <a:solidFill>
            <a:schemeClr val="tx1"/>
          </a:solidFill>
          <a:latin typeface="微软雅黑" panose="020B0503020204020204" pitchFamily="34" charset="-122"/>
          <a:ea typeface="微软雅黑" panose="020B0503020204020204" pitchFamily="34" charset="-122"/>
          <a:cs typeface="+mn-cs"/>
        </a:defRPr>
      </a:lvl5pPr>
      <a:lvl6pPr marL="1874520" indent="-228600" algn="l" defTabSz="914400" rtl="0" eaLnBrk="1" latinLnBrk="0" hangingPunct="1">
        <a:lnSpc>
          <a:spcPct val="90000"/>
        </a:lnSpc>
        <a:spcBef>
          <a:spcPts val="800"/>
        </a:spcBef>
        <a:buSzPct val="80000"/>
        <a:buFont typeface="Arial" pitchFamily="34" charset="0"/>
        <a:buChar char="•"/>
        <a:defRPr lang="zh-CN"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Arial" pitchFamily="34" charset="0"/>
        <a:buChar char="•"/>
        <a:defRPr lang="zh-CN"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Arial" pitchFamily="34" charset="0"/>
        <a:buChar char="•"/>
        <a:defRPr lang="zh-CN"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Arial" pitchFamily="34" charset="0"/>
        <a:buChar char="•"/>
        <a:defRPr lang="zh-CN" sz="1400" kern="1200" baseline="0">
          <a:solidFill>
            <a:schemeClr val="tx1"/>
          </a:solidFill>
          <a:latin typeface="+mn-lt"/>
          <a:ea typeface="+mn-ea"/>
          <a:cs typeface="+mn-cs"/>
        </a:defRPr>
      </a:lvl9pPr>
    </p:bodyStyle>
    <p:otherStyle>
      <a:defPPr>
        <a:defRPr lang="zh-CN"/>
      </a:defPPr>
      <a:lvl1pPr marL="0" algn="l" defTabSz="914400" rtl="0" eaLnBrk="1" latinLnBrk="0" hangingPunct="1">
        <a:defRPr lang="zh-CN" sz="1800" kern="1200">
          <a:solidFill>
            <a:schemeClr val="tx1"/>
          </a:solidFill>
          <a:latin typeface="+mn-lt"/>
          <a:ea typeface="+mn-ea"/>
          <a:cs typeface="+mn-cs"/>
        </a:defRPr>
      </a:lvl1pPr>
      <a:lvl2pPr marL="457200" algn="l" defTabSz="914400" rtl="0" eaLnBrk="1" latinLnBrk="0" hangingPunct="1">
        <a:defRPr lang="zh-CN" sz="1800" kern="1200">
          <a:solidFill>
            <a:schemeClr val="tx1"/>
          </a:solidFill>
          <a:latin typeface="+mn-lt"/>
          <a:ea typeface="+mn-ea"/>
          <a:cs typeface="+mn-cs"/>
        </a:defRPr>
      </a:lvl2pPr>
      <a:lvl3pPr marL="914400" algn="l" defTabSz="914400" rtl="0" eaLnBrk="1" latinLnBrk="0" hangingPunct="1">
        <a:defRPr lang="zh-CN" sz="1800" kern="1200">
          <a:solidFill>
            <a:schemeClr val="tx1"/>
          </a:solidFill>
          <a:latin typeface="+mn-lt"/>
          <a:ea typeface="+mn-ea"/>
          <a:cs typeface="+mn-cs"/>
        </a:defRPr>
      </a:lvl3pPr>
      <a:lvl4pPr marL="1371600" algn="l" defTabSz="914400" rtl="0" eaLnBrk="1" latinLnBrk="0" hangingPunct="1">
        <a:defRPr lang="zh-CN" sz="1800" kern="1200">
          <a:solidFill>
            <a:schemeClr val="tx1"/>
          </a:solidFill>
          <a:latin typeface="+mn-lt"/>
          <a:ea typeface="+mn-ea"/>
          <a:cs typeface="+mn-cs"/>
        </a:defRPr>
      </a:lvl4pPr>
      <a:lvl5pPr marL="1828800" algn="l" defTabSz="914400" rtl="0" eaLnBrk="1" latinLnBrk="0" hangingPunct="1">
        <a:defRPr lang="zh-CN" sz="1800" kern="1200">
          <a:solidFill>
            <a:schemeClr val="tx1"/>
          </a:solidFill>
          <a:latin typeface="+mn-lt"/>
          <a:ea typeface="+mn-ea"/>
          <a:cs typeface="+mn-cs"/>
        </a:defRPr>
      </a:lvl5pPr>
      <a:lvl6pPr marL="2286000" algn="l" defTabSz="914400" rtl="0" eaLnBrk="1" latinLnBrk="0" hangingPunct="1">
        <a:defRPr lang="zh-CN" sz="1800" kern="1200">
          <a:solidFill>
            <a:schemeClr val="tx1"/>
          </a:solidFill>
          <a:latin typeface="+mn-lt"/>
          <a:ea typeface="+mn-ea"/>
          <a:cs typeface="+mn-cs"/>
        </a:defRPr>
      </a:lvl6pPr>
      <a:lvl7pPr marL="2743200" algn="l" defTabSz="914400" rtl="0" eaLnBrk="1" latinLnBrk="0" hangingPunct="1">
        <a:defRPr lang="zh-CN" sz="1800" kern="1200">
          <a:solidFill>
            <a:schemeClr val="tx1"/>
          </a:solidFill>
          <a:latin typeface="+mn-lt"/>
          <a:ea typeface="+mn-ea"/>
          <a:cs typeface="+mn-cs"/>
        </a:defRPr>
      </a:lvl7pPr>
      <a:lvl8pPr marL="3200400" algn="l" defTabSz="914400" rtl="0" eaLnBrk="1" latinLnBrk="0" hangingPunct="1">
        <a:defRPr lang="zh-CN" sz="1800" kern="1200">
          <a:solidFill>
            <a:schemeClr val="tx1"/>
          </a:solidFill>
          <a:latin typeface="+mn-lt"/>
          <a:ea typeface="+mn-ea"/>
          <a:cs typeface="+mn-cs"/>
        </a:defRPr>
      </a:lvl8pPr>
      <a:lvl9pPr marL="3657600" algn="l" defTabSz="914400" rtl="0" eaLnBrk="1" latinLnBrk="0" hangingPunct="1">
        <a:defRPr lang="zh-CN"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pos="3840" userDrawn="1">
          <p15:clr>
            <a:srgbClr val="F26B43"/>
          </p15:clr>
        </p15:guide>
        <p15:guide id="5"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8873544" y="5616475"/>
            <a:ext cx="1906073" cy="500989"/>
          </a:xfrm>
        </p:spPr>
        <p:txBody>
          <a:bodyPr>
            <a:normAutofit/>
          </a:bodyPr>
          <a:lstStyle/>
          <a:p>
            <a:r>
              <a:rPr lang="zh-CN" altLang="en-US" dirty="0" smtClean="0"/>
              <a:t>高</a:t>
            </a:r>
            <a:r>
              <a:rPr lang="zh-CN" altLang="en-US" dirty="0"/>
              <a:t>学</a:t>
            </a:r>
            <a:r>
              <a:rPr lang="zh-CN" altLang="en-US" dirty="0" smtClean="0"/>
              <a:t>敏</a:t>
            </a:r>
            <a:endParaRPr lang="zh-CN" dirty="0"/>
          </a:p>
        </p:txBody>
      </p:sp>
      <p:sp>
        <p:nvSpPr>
          <p:cNvPr id="11" name="文本框 10"/>
          <p:cNvSpPr txBox="1"/>
          <p:nvPr/>
        </p:nvSpPr>
        <p:spPr>
          <a:xfrm>
            <a:off x="811368" y="1262129"/>
            <a:ext cx="10380371" cy="1821974"/>
          </a:xfrm>
          <a:prstGeom prst="rect">
            <a:avLst/>
          </a:prstGeom>
          <a:noFill/>
        </p:spPr>
        <p:txBody>
          <a:bodyPr wrap="square" rtlCol="0">
            <a:spAutoFit/>
          </a:bodyPr>
          <a:lstStyle/>
          <a:p>
            <a:pPr algn="ctr">
              <a:lnSpc>
                <a:spcPct val="150000"/>
              </a:lnSpc>
            </a:pPr>
            <a:r>
              <a:rPr lang="en-US" altLang="zh-CN" sz="4000" dirty="0" smtClean="0"/>
              <a:t>Developing Cognition with Collaborative Robotic Activities</a:t>
            </a:r>
            <a:endParaRPr lang="zh-CN" altLang="en-US" sz="4000" dirty="0"/>
          </a:p>
        </p:txBody>
      </p:sp>
      <p:sp>
        <p:nvSpPr>
          <p:cNvPr id="4" name="文本框 3"/>
          <p:cNvSpPr txBox="1"/>
          <p:nvPr/>
        </p:nvSpPr>
        <p:spPr>
          <a:xfrm>
            <a:off x="811368" y="3777405"/>
            <a:ext cx="10380371" cy="707886"/>
          </a:xfrm>
          <a:prstGeom prst="rect">
            <a:avLst/>
          </a:prstGeom>
          <a:noFill/>
        </p:spPr>
        <p:txBody>
          <a:bodyPr wrap="square" rtlCol="0">
            <a:spAutoFit/>
          </a:bodyPr>
          <a:lstStyle/>
          <a:p>
            <a:pPr algn="ctr"/>
            <a:r>
              <a:rPr lang="zh-CN" altLang="zh-CN" sz="4000" b="1" dirty="0"/>
              <a:t>通过合作操作机器人的活动促进认知发展</a:t>
            </a:r>
            <a:endParaRPr lang="zh-CN" altLang="zh-CN" sz="4000" dirty="0"/>
          </a:p>
        </p:txBody>
      </p:sp>
    </p:spTree>
    <p:extLst>
      <p:ext uri="{BB962C8B-B14F-4D97-AF65-F5344CB8AC3E}">
        <p14:creationId xmlns:p14="http://schemas.microsoft.com/office/powerpoint/2010/main" val="2671542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2"/>
          <p:cNvSpPr>
            <a:spLocks noGrp="1"/>
          </p:cNvSpPr>
          <p:nvPr>
            <p:ph type="title"/>
          </p:nvPr>
        </p:nvSpPr>
        <p:spPr>
          <a:xfrm>
            <a:off x="373486" y="493783"/>
            <a:ext cx="2445269" cy="844467"/>
          </a:xfrm>
        </p:spPr>
        <p:txBody>
          <a:bodyPr>
            <a:noAutofit/>
          </a:bodyPr>
          <a:lstStyle/>
          <a:p>
            <a:r>
              <a:rPr lang="zh-CN" altLang="en-US" sz="4400" dirty="0"/>
              <a:t>介入模型</a:t>
            </a:r>
            <a:r>
              <a:rPr lang="zh-CN" altLang="en-US" sz="4400" dirty="0" smtClean="0"/>
              <a:t> </a:t>
            </a:r>
            <a:endParaRPr lang="zh-CN" sz="4400" dirty="0"/>
          </a:p>
        </p:txBody>
      </p:sp>
      <p:sp>
        <p:nvSpPr>
          <p:cNvPr id="4" name="文本框 3"/>
          <p:cNvSpPr txBox="1"/>
          <p:nvPr/>
        </p:nvSpPr>
        <p:spPr>
          <a:xfrm>
            <a:off x="373486" y="1622728"/>
            <a:ext cx="10795748" cy="2308324"/>
          </a:xfrm>
          <a:prstGeom prst="rect">
            <a:avLst/>
          </a:prstGeom>
          <a:noFill/>
        </p:spPr>
        <p:txBody>
          <a:bodyPr wrap="square" rtlCol="0">
            <a:spAutoFit/>
          </a:bodyPr>
          <a:lstStyle/>
          <a:p>
            <a:pPr>
              <a:lnSpc>
                <a:spcPct val="150000"/>
              </a:lnSpc>
            </a:pPr>
            <a:r>
              <a:rPr lang="zh-CN" altLang="zh-CN" sz="2400" dirty="0" smtClean="0"/>
              <a:t>这里</a:t>
            </a:r>
            <a:r>
              <a:rPr lang="zh-CN" altLang="zh-CN" sz="2400" dirty="0"/>
              <a:t>运用的介入调解模式基于三个主要的方面：</a:t>
            </a:r>
          </a:p>
          <a:p>
            <a:pPr marL="457200" lvl="0" indent="-457200">
              <a:lnSpc>
                <a:spcPct val="150000"/>
              </a:lnSpc>
              <a:buFont typeface="+mj-lt"/>
              <a:buAutoNum type="arabicPeriod"/>
            </a:pPr>
            <a:r>
              <a:rPr lang="zh-CN" altLang="zh-CN" sz="2400" dirty="0"/>
              <a:t>通过面对面的合作扩展同辈</a:t>
            </a:r>
            <a:r>
              <a:rPr lang="zh-CN" altLang="zh-CN" sz="2400" dirty="0" smtClean="0"/>
              <a:t>调解</a:t>
            </a:r>
            <a:r>
              <a:rPr lang="zh-CN" altLang="en-US" sz="2400" dirty="0" smtClean="0"/>
              <a:t>；</a:t>
            </a:r>
            <a:endParaRPr lang="en-US" altLang="zh-CN" sz="2400" dirty="0" smtClean="0"/>
          </a:p>
          <a:p>
            <a:pPr marL="457200" lvl="0" indent="-457200">
              <a:lnSpc>
                <a:spcPct val="150000"/>
              </a:lnSpc>
              <a:buFont typeface="+mj-lt"/>
              <a:buAutoNum type="arabicPeriod"/>
            </a:pPr>
            <a:r>
              <a:rPr lang="zh-CN" altLang="zh-CN" sz="2400" dirty="0" smtClean="0"/>
              <a:t>扩展</a:t>
            </a:r>
            <a:r>
              <a:rPr lang="zh-CN" altLang="zh-CN" sz="2400" dirty="0"/>
              <a:t>能够让学生在浸入其中的真实</a:t>
            </a:r>
            <a:r>
              <a:rPr lang="zh-CN" altLang="zh-CN" sz="2400" dirty="0" smtClean="0"/>
              <a:t>世界</a:t>
            </a:r>
            <a:r>
              <a:rPr lang="zh-CN" altLang="en-US" sz="2400" dirty="0"/>
              <a:t>；</a:t>
            </a:r>
            <a:endParaRPr lang="en-US" altLang="zh-CN" sz="2400" dirty="0" smtClean="0"/>
          </a:p>
          <a:p>
            <a:pPr marL="457200" lvl="0" indent="-457200">
              <a:lnSpc>
                <a:spcPct val="150000"/>
              </a:lnSpc>
              <a:buFont typeface="+mj-lt"/>
              <a:buAutoNum type="arabicPeriod"/>
            </a:pPr>
            <a:r>
              <a:rPr lang="zh-CN" altLang="zh-CN" sz="2400" dirty="0" smtClean="0"/>
              <a:t>能够</a:t>
            </a:r>
            <a:r>
              <a:rPr lang="zh-CN" altLang="zh-CN" sz="2400" dirty="0"/>
              <a:t>将真实世界维度和虚拟世界维度结合</a:t>
            </a:r>
            <a:r>
              <a:rPr lang="zh-CN" altLang="zh-CN" sz="2400" dirty="0" smtClean="0"/>
              <a:t>起来</a:t>
            </a:r>
            <a:r>
              <a:rPr lang="zh-CN" altLang="en-US" sz="2400" dirty="0" smtClean="0"/>
              <a:t>；</a:t>
            </a:r>
            <a:endParaRPr lang="zh-CN" altLang="zh-CN" sz="2400" dirty="0"/>
          </a:p>
        </p:txBody>
      </p:sp>
      <p:sp>
        <p:nvSpPr>
          <p:cNvPr id="5" name="文本框 4"/>
          <p:cNvSpPr txBox="1"/>
          <p:nvPr/>
        </p:nvSpPr>
        <p:spPr>
          <a:xfrm>
            <a:off x="373486" y="4694108"/>
            <a:ext cx="11320531" cy="1200329"/>
          </a:xfrm>
          <a:prstGeom prst="rect">
            <a:avLst/>
          </a:prstGeom>
          <a:noFill/>
        </p:spPr>
        <p:txBody>
          <a:bodyPr wrap="square" rtlCol="0">
            <a:spAutoFit/>
          </a:bodyPr>
          <a:lstStyle/>
          <a:p>
            <a:pPr>
              <a:lnSpc>
                <a:spcPct val="150000"/>
              </a:lnSpc>
            </a:pPr>
            <a:r>
              <a:rPr lang="en-US" altLang="zh-CN" sz="2400" b="1" dirty="0"/>
              <a:t>The intervention model </a:t>
            </a:r>
            <a:r>
              <a:rPr lang="en-US" altLang="zh-CN" sz="2400" b="1" dirty="0" smtClean="0"/>
              <a:t>is </a:t>
            </a:r>
            <a:r>
              <a:rPr lang="en-US" altLang="zh-CN" sz="2400" b="1" dirty="0"/>
              <a:t>consist of Technological Model and Pedagogical </a:t>
            </a:r>
            <a:r>
              <a:rPr lang="en-US" altLang="zh-CN" sz="2400" b="1" dirty="0" smtClean="0"/>
              <a:t>Model.</a:t>
            </a:r>
          </a:p>
        </p:txBody>
      </p:sp>
    </p:spTree>
    <p:extLst>
      <p:ext uri="{BB962C8B-B14F-4D97-AF65-F5344CB8AC3E}">
        <p14:creationId xmlns:p14="http://schemas.microsoft.com/office/powerpoint/2010/main" val="1619605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2"/>
          <p:cNvSpPr>
            <a:spLocks noGrp="1"/>
          </p:cNvSpPr>
          <p:nvPr>
            <p:ph type="title"/>
          </p:nvPr>
        </p:nvSpPr>
        <p:spPr>
          <a:xfrm>
            <a:off x="254325" y="144428"/>
            <a:ext cx="2445269" cy="844467"/>
          </a:xfrm>
        </p:spPr>
        <p:txBody>
          <a:bodyPr>
            <a:noAutofit/>
          </a:bodyPr>
          <a:lstStyle/>
          <a:p>
            <a:r>
              <a:rPr lang="zh-CN" altLang="en-US" sz="4400" dirty="0"/>
              <a:t>介入模型</a:t>
            </a:r>
            <a:r>
              <a:rPr lang="zh-CN" altLang="en-US" sz="4400" dirty="0" smtClean="0"/>
              <a:t> </a:t>
            </a:r>
            <a:endParaRPr lang="zh-CN" sz="4400" dirty="0"/>
          </a:p>
        </p:txBody>
      </p:sp>
      <p:sp>
        <p:nvSpPr>
          <p:cNvPr id="4" name="文本框 3"/>
          <p:cNvSpPr txBox="1"/>
          <p:nvPr/>
        </p:nvSpPr>
        <p:spPr>
          <a:xfrm>
            <a:off x="254325" y="988895"/>
            <a:ext cx="5296469" cy="655308"/>
          </a:xfrm>
          <a:prstGeom prst="rect">
            <a:avLst/>
          </a:prstGeom>
          <a:noFill/>
        </p:spPr>
        <p:txBody>
          <a:bodyPr wrap="square" rtlCol="0">
            <a:spAutoFit/>
          </a:bodyPr>
          <a:lstStyle/>
          <a:p>
            <a:pPr>
              <a:lnSpc>
                <a:spcPct val="150000"/>
              </a:lnSpc>
            </a:pPr>
            <a:r>
              <a:rPr lang="en-US" altLang="zh-CN" sz="2800" b="1" dirty="0" smtClean="0"/>
              <a:t>Technological Model</a:t>
            </a:r>
          </a:p>
        </p:txBody>
      </p:sp>
      <p:sp>
        <p:nvSpPr>
          <p:cNvPr id="2" name="文本框 1"/>
          <p:cNvSpPr txBox="1"/>
          <p:nvPr/>
        </p:nvSpPr>
        <p:spPr>
          <a:xfrm>
            <a:off x="241446" y="1463899"/>
            <a:ext cx="11787421" cy="5632311"/>
          </a:xfrm>
          <a:prstGeom prst="rect">
            <a:avLst/>
          </a:prstGeom>
          <a:noFill/>
        </p:spPr>
        <p:txBody>
          <a:bodyPr wrap="square" rtlCol="0">
            <a:spAutoFit/>
          </a:bodyPr>
          <a:lstStyle/>
          <a:p>
            <a:pPr marL="457200" lvl="0" indent="-457200">
              <a:lnSpc>
                <a:spcPct val="150000"/>
              </a:lnSpc>
              <a:buFont typeface="+mj-lt"/>
              <a:buAutoNum type="arabicPeriod"/>
            </a:pPr>
            <a:r>
              <a:rPr lang="zh-CN" altLang="zh-CN" sz="2400" dirty="0"/>
              <a:t>技术系统由许多移动机器人和一套无线手持设备（用于小组学生之间的联系）</a:t>
            </a:r>
            <a:r>
              <a:rPr lang="zh-CN" altLang="zh-CN" sz="2400" dirty="0" smtClean="0"/>
              <a:t>。</a:t>
            </a:r>
            <a:endParaRPr lang="en-US" altLang="zh-CN" sz="2400" dirty="0" smtClean="0"/>
          </a:p>
          <a:p>
            <a:pPr marL="457200" lvl="0" indent="-457200">
              <a:lnSpc>
                <a:spcPct val="150000"/>
              </a:lnSpc>
              <a:buFont typeface="+mj-lt"/>
              <a:buAutoNum type="arabicPeriod"/>
            </a:pPr>
            <a:r>
              <a:rPr lang="zh-CN" altLang="zh-CN" sz="2400" dirty="0" smtClean="0"/>
              <a:t>个体</a:t>
            </a:r>
            <a:r>
              <a:rPr lang="zh-CN" altLang="zh-CN" sz="2400" dirty="0"/>
              <a:t>可以通过机器人在物理世界中感知和移动来接触真实环境。相互联系的无线手持设备的可移动性允许学生可以探索、测量、分析物理环境。</a:t>
            </a:r>
          </a:p>
          <a:p>
            <a:pPr marL="342900" lvl="0" indent="-342900">
              <a:lnSpc>
                <a:spcPct val="150000"/>
              </a:lnSpc>
              <a:buFont typeface="+mj-lt"/>
              <a:buAutoNum type="arabicPeriod"/>
            </a:pPr>
            <a:r>
              <a:rPr lang="zh-CN" altLang="zh-CN" sz="2400" dirty="0"/>
              <a:t>学生可以在手持设备所提供的虚拟维度解决问题。学生可以为真实环境中发生的活动建立模型，再给予相关的物理学知识提出抽象的答案。而学生通过手持设备的图解界面，与技术系统相互作用。</a:t>
            </a:r>
          </a:p>
          <a:p>
            <a:pPr marL="342900" lvl="0" indent="-342900">
              <a:lnSpc>
                <a:spcPct val="150000"/>
              </a:lnSpc>
              <a:buFont typeface="+mj-lt"/>
              <a:buAutoNum type="arabicPeriod"/>
            </a:pPr>
            <a:r>
              <a:rPr lang="zh-CN" altLang="zh-CN" sz="2400" dirty="0"/>
              <a:t>手持设备的外形小巧，具有可移动性，因此可允许学生有经常性的视觉交流和面对面讨论。</a:t>
            </a:r>
          </a:p>
          <a:p>
            <a:pPr marL="342900" lvl="0" indent="-342900">
              <a:lnSpc>
                <a:spcPct val="150000"/>
              </a:lnSpc>
              <a:buFont typeface="+mj-lt"/>
              <a:buAutoNum type="arabicPeriod"/>
            </a:pPr>
            <a:r>
              <a:rPr lang="zh-CN" altLang="zh-CN" sz="2400" dirty="0"/>
              <a:t>基于相互联系的无线手持设备和机器人，学生之间可以产生合作。</a:t>
            </a:r>
          </a:p>
          <a:p>
            <a:pPr marL="342900" indent="-342900">
              <a:lnSpc>
                <a:spcPct val="150000"/>
              </a:lnSpc>
              <a:buFont typeface="+mj-lt"/>
              <a:buAutoNum type="arabicPeriod"/>
            </a:pPr>
            <a:endParaRPr lang="zh-CN" altLang="en-US" sz="2400" dirty="0"/>
          </a:p>
        </p:txBody>
      </p:sp>
    </p:spTree>
    <p:extLst>
      <p:ext uri="{BB962C8B-B14F-4D97-AF65-F5344CB8AC3E}">
        <p14:creationId xmlns:p14="http://schemas.microsoft.com/office/powerpoint/2010/main" val="3841376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2"/>
          <p:cNvSpPr>
            <a:spLocks noGrp="1"/>
          </p:cNvSpPr>
          <p:nvPr>
            <p:ph type="title"/>
          </p:nvPr>
        </p:nvSpPr>
        <p:spPr>
          <a:xfrm>
            <a:off x="254325" y="144428"/>
            <a:ext cx="2445269" cy="844467"/>
          </a:xfrm>
        </p:spPr>
        <p:txBody>
          <a:bodyPr>
            <a:noAutofit/>
          </a:bodyPr>
          <a:lstStyle/>
          <a:p>
            <a:r>
              <a:rPr lang="zh-CN" altLang="en-US" sz="4400" dirty="0"/>
              <a:t>介入模型</a:t>
            </a:r>
            <a:r>
              <a:rPr lang="zh-CN" altLang="en-US" sz="4400" dirty="0" smtClean="0"/>
              <a:t> </a:t>
            </a:r>
            <a:endParaRPr lang="zh-CN" sz="4400" dirty="0"/>
          </a:p>
        </p:txBody>
      </p:sp>
      <p:sp>
        <p:nvSpPr>
          <p:cNvPr id="4" name="文本框 3"/>
          <p:cNvSpPr txBox="1"/>
          <p:nvPr/>
        </p:nvSpPr>
        <p:spPr>
          <a:xfrm>
            <a:off x="254325" y="1280816"/>
            <a:ext cx="5296469" cy="655308"/>
          </a:xfrm>
          <a:prstGeom prst="rect">
            <a:avLst/>
          </a:prstGeom>
          <a:noFill/>
        </p:spPr>
        <p:txBody>
          <a:bodyPr wrap="square" rtlCol="0">
            <a:spAutoFit/>
          </a:bodyPr>
          <a:lstStyle/>
          <a:p>
            <a:pPr>
              <a:lnSpc>
                <a:spcPct val="150000"/>
              </a:lnSpc>
            </a:pPr>
            <a:r>
              <a:rPr lang="en-US" altLang="zh-CN" sz="2800" b="1" dirty="0"/>
              <a:t>Pedagogical </a:t>
            </a:r>
            <a:r>
              <a:rPr lang="en-US" altLang="zh-CN" sz="2800" b="1" dirty="0" smtClean="0"/>
              <a:t>Model</a:t>
            </a:r>
          </a:p>
        </p:txBody>
      </p:sp>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l="1226" t="5039" r="1007" b="4129"/>
          <a:stretch/>
        </p:blipFill>
        <p:spPr>
          <a:xfrm>
            <a:off x="254325" y="2228045"/>
            <a:ext cx="11552349" cy="3400024"/>
          </a:xfrm>
          <a:prstGeom prst="rect">
            <a:avLst/>
          </a:prstGeom>
        </p:spPr>
      </p:pic>
    </p:spTree>
    <p:extLst>
      <p:ext uri="{BB962C8B-B14F-4D97-AF65-F5344CB8AC3E}">
        <p14:creationId xmlns:p14="http://schemas.microsoft.com/office/powerpoint/2010/main" val="2455642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2"/>
          <p:cNvSpPr>
            <a:spLocks noGrp="1"/>
          </p:cNvSpPr>
          <p:nvPr>
            <p:ph type="title"/>
          </p:nvPr>
        </p:nvSpPr>
        <p:spPr>
          <a:xfrm>
            <a:off x="254325" y="144428"/>
            <a:ext cx="2445269" cy="844467"/>
          </a:xfrm>
        </p:spPr>
        <p:txBody>
          <a:bodyPr>
            <a:noAutofit/>
          </a:bodyPr>
          <a:lstStyle/>
          <a:p>
            <a:r>
              <a:rPr lang="zh-CN" altLang="en-US" sz="4400" dirty="0"/>
              <a:t>介入模型</a:t>
            </a:r>
            <a:r>
              <a:rPr lang="zh-CN" altLang="en-US" sz="4400" dirty="0" smtClean="0"/>
              <a:t> </a:t>
            </a:r>
            <a:endParaRPr lang="zh-CN" sz="4400" dirty="0"/>
          </a:p>
        </p:txBody>
      </p:sp>
      <p:sp>
        <p:nvSpPr>
          <p:cNvPr id="4" name="文本框 3"/>
          <p:cNvSpPr txBox="1"/>
          <p:nvPr/>
        </p:nvSpPr>
        <p:spPr>
          <a:xfrm>
            <a:off x="254325" y="988895"/>
            <a:ext cx="5296469" cy="655308"/>
          </a:xfrm>
          <a:prstGeom prst="rect">
            <a:avLst/>
          </a:prstGeom>
          <a:noFill/>
        </p:spPr>
        <p:txBody>
          <a:bodyPr wrap="square" rtlCol="0">
            <a:spAutoFit/>
          </a:bodyPr>
          <a:lstStyle/>
          <a:p>
            <a:pPr>
              <a:lnSpc>
                <a:spcPct val="150000"/>
              </a:lnSpc>
            </a:pPr>
            <a:r>
              <a:rPr lang="en-US" altLang="zh-CN" sz="2800" b="1" dirty="0"/>
              <a:t>Pedagogical </a:t>
            </a:r>
            <a:r>
              <a:rPr lang="en-US" altLang="zh-CN" sz="2800" b="1" dirty="0" smtClean="0"/>
              <a:t>Model</a:t>
            </a:r>
          </a:p>
        </p:txBody>
      </p:sp>
      <p:sp>
        <p:nvSpPr>
          <p:cNvPr id="2" name="文本框 1"/>
          <p:cNvSpPr txBox="1"/>
          <p:nvPr/>
        </p:nvSpPr>
        <p:spPr>
          <a:xfrm>
            <a:off x="254325" y="1833362"/>
            <a:ext cx="11761664" cy="4524315"/>
          </a:xfrm>
          <a:prstGeom prst="rect">
            <a:avLst/>
          </a:prstGeom>
          <a:noFill/>
        </p:spPr>
        <p:txBody>
          <a:bodyPr wrap="square" rtlCol="0">
            <a:spAutoFit/>
          </a:bodyPr>
          <a:lstStyle/>
          <a:p>
            <a:pPr marL="457200" indent="-457200">
              <a:lnSpc>
                <a:spcPct val="150000"/>
              </a:lnSpc>
              <a:buFont typeface="+mj-lt"/>
              <a:buAutoNum type="arabicPeriod"/>
            </a:pPr>
            <a:r>
              <a:rPr lang="zh-CN" altLang="zh-CN" sz="2400" dirty="0"/>
              <a:t>真实维</a:t>
            </a:r>
            <a:r>
              <a:rPr lang="zh-CN" altLang="zh-CN" sz="2400" dirty="0" smtClean="0"/>
              <a:t>度</a:t>
            </a:r>
            <a:r>
              <a:rPr lang="zh-CN" altLang="zh-CN" sz="2400" dirty="0"/>
              <a:t>可以培养学生输入阶段的认知</a:t>
            </a:r>
            <a:r>
              <a:rPr lang="zh-CN" altLang="zh-CN" sz="2400" dirty="0" smtClean="0"/>
              <a:t>功能</a:t>
            </a:r>
            <a:r>
              <a:rPr lang="en-US" altLang="zh-CN" sz="2400" dirty="0" smtClean="0"/>
              <a:t>: Clear Perception, Precise </a:t>
            </a:r>
            <a:r>
              <a:rPr lang="en-US" altLang="zh-CN" sz="2400" dirty="0"/>
              <a:t>information </a:t>
            </a:r>
            <a:r>
              <a:rPr lang="en-US" altLang="zh-CN" sz="2400" dirty="0" smtClean="0"/>
              <a:t>gathering, </a:t>
            </a:r>
            <a:r>
              <a:rPr lang="en-US" altLang="zh-CN" sz="2400" dirty="0"/>
              <a:t>Systematic exploration </a:t>
            </a:r>
            <a:r>
              <a:rPr lang="en-US" altLang="zh-CN" sz="2400" dirty="0" smtClean="0"/>
              <a:t>of </a:t>
            </a:r>
            <a:r>
              <a:rPr lang="en-US" altLang="zh-CN" sz="2400" dirty="0"/>
              <a:t>a learning </a:t>
            </a:r>
            <a:r>
              <a:rPr lang="en-US" altLang="zh-CN" sz="2400" dirty="0" smtClean="0"/>
              <a:t>situation Spatial organization.</a:t>
            </a:r>
          </a:p>
          <a:p>
            <a:pPr marL="457200" indent="-457200">
              <a:lnSpc>
                <a:spcPct val="150000"/>
              </a:lnSpc>
              <a:buFont typeface="+mj-lt"/>
              <a:buAutoNum type="arabicPeriod"/>
            </a:pPr>
            <a:r>
              <a:rPr lang="zh-CN" altLang="zh-CN" sz="2400" dirty="0"/>
              <a:t>虚拟维度和面对面的合作可以促进与细化和输出阶段相关的认知</a:t>
            </a:r>
            <a:r>
              <a:rPr lang="zh-CN" altLang="zh-CN" sz="2400" dirty="0" smtClean="0"/>
              <a:t>功能</a:t>
            </a:r>
            <a:r>
              <a:rPr lang="zh-CN" altLang="en-US" sz="2400" dirty="0" smtClean="0"/>
              <a:t>：</a:t>
            </a:r>
            <a:r>
              <a:rPr lang="en-US" altLang="zh-CN" sz="2400" dirty="0" smtClean="0"/>
              <a:t>Internal </a:t>
            </a:r>
            <a:r>
              <a:rPr lang="en-US" altLang="zh-CN" sz="2400" dirty="0"/>
              <a:t>mental representations and Visual </a:t>
            </a:r>
            <a:r>
              <a:rPr lang="en-US" altLang="zh-CN" sz="2400" dirty="0" smtClean="0"/>
              <a:t>transport.</a:t>
            </a:r>
          </a:p>
          <a:p>
            <a:pPr marL="457200" indent="-457200">
              <a:lnSpc>
                <a:spcPct val="150000"/>
              </a:lnSpc>
              <a:buFont typeface="+mj-lt"/>
              <a:buAutoNum type="arabicPeriod"/>
            </a:pPr>
            <a:r>
              <a:rPr lang="zh-CN" altLang="zh-CN" sz="2400" dirty="0"/>
              <a:t>和面对面的</a:t>
            </a:r>
            <a:r>
              <a:rPr lang="zh-CN" altLang="zh-CN" sz="2400" dirty="0" smtClean="0"/>
              <a:t>合作</a:t>
            </a:r>
            <a:r>
              <a:rPr lang="zh-CN" altLang="en-US" sz="2400" dirty="0" smtClean="0"/>
              <a:t>主要与输入阶段的认知功能有关</a:t>
            </a:r>
            <a:r>
              <a:rPr lang="zh-CN" altLang="en-US" sz="2400" b="1" dirty="0" smtClean="0"/>
              <a:t>：</a:t>
            </a:r>
            <a:r>
              <a:rPr lang="en-US" altLang="zh-CN" sz="2400" dirty="0" smtClean="0"/>
              <a:t>Explicit </a:t>
            </a:r>
            <a:r>
              <a:rPr lang="en-US" altLang="zh-CN" sz="2400" dirty="0"/>
              <a:t>communication,  Uninhibited </a:t>
            </a:r>
            <a:r>
              <a:rPr lang="en-US" altLang="zh-CN" sz="2400" dirty="0" smtClean="0"/>
              <a:t>answer communication</a:t>
            </a:r>
            <a:r>
              <a:rPr lang="en-US" altLang="zh-CN" sz="2400" dirty="0"/>
              <a:t>, and Answer Control. Conduct </a:t>
            </a:r>
            <a:r>
              <a:rPr lang="en-US" altLang="zh-CN" sz="2400" dirty="0" smtClean="0"/>
              <a:t>planning.</a:t>
            </a:r>
          </a:p>
        </p:txBody>
      </p:sp>
    </p:spTree>
    <p:extLst>
      <p:ext uri="{BB962C8B-B14F-4D97-AF65-F5344CB8AC3E}">
        <p14:creationId xmlns:p14="http://schemas.microsoft.com/office/powerpoint/2010/main" val="1776680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2"/>
          <p:cNvSpPr>
            <a:spLocks noGrp="1"/>
          </p:cNvSpPr>
          <p:nvPr>
            <p:ph type="title"/>
          </p:nvPr>
        </p:nvSpPr>
        <p:spPr>
          <a:xfrm>
            <a:off x="254325" y="144428"/>
            <a:ext cx="2617664" cy="844467"/>
          </a:xfrm>
        </p:spPr>
        <p:txBody>
          <a:bodyPr>
            <a:noAutofit/>
          </a:bodyPr>
          <a:lstStyle/>
          <a:p>
            <a:r>
              <a:rPr lang="zh-CN" altLang="en-US" sz="4400" dirty="0" smtClean="0"/>
              <a:t>活动设计 </a:t>
            </a:r>
            <a:endParaRPr lang="zh-CN" sz="4400" dirty="0"/>
          </a:p>
        </p:txBody>
      </p:sp>
      <p:sp>
        <p:nvSpPr>
          <p:cNvPr id="2" name="文本框 1"/>
          <p:cNvSpPr txBox="1"/>
          <p:nvPr/>
        </p:nvSpPr>
        <p:spPr>
          <a:xfrm>
            <a:off x="254325" y="1800265"/>
            <a:ext cx="11384924" cy="3343223"/>
          </a:xfrm>
          <a:prstGeom prst="rect">
            <a:avLst/>
          </a:prstGeom>
          <a:noFill/>
        </p:spPr>
        <p:txBody>
          <a:bodyPr wrap="square" rtlCol="0">
            <a:spAutoFit/>
          </a:bodyPr>
          <a:lstStyle/>
          <a:p>
            <a:pPr>
              <a:lnSpc>
                <a:spcPct val="150000"/>
              </a:lnSpc>
            </a:pPr>
            <a:r>
              <a:rPr lang="en-US" altLang="zh-CN" sz="2400" dirty="0" smtClean="0"/>
              <a:t>       </a:t>
            </a:r>
            <a:r>
              <a:rPr lang="zh-CN" altLang="zh-CN" sz="2400" dirty="0" smtClean="0"/>
              <a:t>研究者</a:t>
            </a:r>
            <a:r>
              <a:rPr lang="zh-CN" altLang="zh-CN" sz="2400" dirty="0"/>
              <a:t>设计一个名为“绘图仪”（</a:t>
            </a:r>
            <a:r>
              <a:rPr lang="en-US" altLang="zh-CN" sz="2400" dirty="0"/>
              <a:t>Graph Plotter</a:t>
            </a:r>
            <a:r>
              <a:rPr lang="zh-CN" altLang="zh-CN" sz="2400" dirty="0"/>
              <a:t>）的活动，旨在发展和强化学生的图形技能。该活动由</a:t>
            </a:r>
            <a:r>
              <a:rPr lang="en-US" altLang="zh-CN" sz="2400" dirty="0"/>
              <a:t>24</a:t>
            </a:r>
            <a:r>
              <a:rPr lang="zh-CN" altLang="zh-CN" sz="2400" dirty="0"/>
              <a:t>个</a:t>
            </a:r>
            <a:r>
              <a:rPr lang="en-US" altLang="zh-CN" sz="2400" dirty="0"/>
              <a:t>16</a:t>
            </a:r>
            <a:r>
              <a:rPr lang="zh-CN" altLang="zh-CN" sz="2400" dirty="0"/>
              <a:t>岁的十年级学生为测试者，学生们已经在同一年学过运动学相关知识。学生通过两星期的试验，完成</a:t>
            </a:r>
            <a:r>
              <a:rPr lang="en-US" altLang="zh-CN" sz="2400" dirty="0"/>
              <a:t>5</a:t>
            </a:r>
            <a:r>
              <a:rPr lang="zh-CN" altLang="zh-CN" sz="2400" dirty="0"/>
              <a:t>个工作，每个</a:t>
            </a:r>
            <a:r>
              <a:rPr lang="en-US" altLang="zh-CN" sz="2400" dirty="0"/>
              <a:t>60</a:t>
            </a:r>
            <a:r>
              <a:rPr lang="zh-CN" altLang="zh-CN" sz="2400" dirty="0"/>
              <a:t>分钟。每一个工作任务都是由</a:t>
            </a:r>
            <a:r>
              <a:rPr lang="en-US" altLang="zh-CN" sz="2400" dirty="0"/>
              <a:t>7</a:t>
            </a:r>
            <a:r>
              <a:rPr lang="zh-CN" altLang="zh-CN" sz="2400" dirty="0"/>
              <a:t>个难度逐次增加的活动组成，而且这</a:t>
            </a:r>
            <a:r>
              <a:rPr lang="en-US" altLang="zh-CN" sz="2400" dirty="0"/>
              <a:t>5</a:t>
            </a:r>
            <a:r>
              <a:rPr lang="zh-CN" altLang="zh-CN" sz="2400" dirty="0"/>
              <a:t>个工作难度也是渐增的。在每个工作开始，学生都被随机</a:t>
            </a:r>
            <a:r>
              <a:rPr lang="en-US" altLang="zh-CN" sz="2400" dirty="0"/>
              <a:t>3</a:t>
            </a:r>
            <a:r>
              <a:rPr lang="zh-CN" altLang="zh-CN" sz="2400" dirty="0"/>
              <a:t>人分配到一组。因此学生来自不同的班级，他们之间在活动之前没有任何互动。</a:t>
            </a:r>
            <a:endParaRPr lang="en-US" altLang="zh-CN" sz="2400" dirty="0"/>
          </a:p>
        </p:txBody>
      </p:sp>
    </p:spTree>
    <p:extLst>
      <p:ext uri="{BB962C8B-B14F-4D97-AF65-F5344CB8AC3E}">
        <p14:creationId xmlns:p14="http://schemas.microsoft.com/office/powerpoint/2010/main" val="3566521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2"/>
          <p:cNvSpPr>
            <a:spLocks noGrp="1"/>
          </p:cNvSpPr>
          <p:nvPr>
            <p:ph type="title"/>
          </p:nvPr>
        </p:nvSpPr>
        <p:spPr>
          <a:xfrm>
            <a:off x="241446" y="492157"/>
            <a:ext cx="2617664" cy="844467"/>
          </a:xfrm>
        </p:spPr>
        <p:txBody>
          <a:bodyPr>
            <a:noAutofit/>
          </a:bodyPr>
          <a:lstStyle/>
          <a:p>
            <a:r>
              <a:rPr lang="zh-CN" altLang="en-US" sz="4400" dirty="0" smtClean="0"/>
              <a:t>活动</a:t>
            </a:r>
            <a:r>
              <a:rPr lang="zh-CN" altLang="en-US" sz="4400" dirty="0"/>
              <a:t>实施</a:t>
            </a:r>
            <a:r>
              <a:rPr lang="zh-CN" altLang="en-US" sz="4400" dirty="0" smtClean="0"/>
              <a:t> </a:t>
            </a:r>
            <a:endParaRPr lang="zh-CN" sz="4400" dirty="0"/>
          </a:p>
        </p:txBody>
      </p:sp>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l="1064" t="3914" r="1308" b="4504"/>
          <a:stretch/>
        </p:blipFill>
        <p:spPr>
          <a:xfrm>
            <a:off x="425003" y="1712890"/>
            <a:ext cx="11358004" cy="3979572"/>
          </a:xfrm>
          <a:prstGeom prst="rect">
            <a:avLst/>
          </a:prstGeom>
        </p:spPr>
      </p:pic>
    </p:spTree>
    <p:extLst>
      <p:ext uri="{BB962C8B-B14F-4D97-AF65-F5344CB8AC3E}">
        <p14:creationId xmlns:p14="http://schemas.microsoft.com/office/powerpoint/2010/main" val="1630401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2"/>
          <p:cNvSpPr>
            <a:spLocks noGrp="1"/>
          </p:cNvSpPr>
          <p:nvPr>
            <p:ph type="title"/>
          </p:nvPr>
        </p:nvSpPr>
        <p:spPr>
          <a:xfrm>
            <a:off x="241446" y="492157"/>
            <a:ext cx="2617664" cy="844467"/>
          </a:xfrm>
        </p:spPr>
        <p:txBody>
          <a:bodyPr>
            <a:noAutofit/>
          </a:bodyPr>
          <a:lstStyle/>
          <a:p>
            <a:r>
              <a:rPr lang="zh-CN" altLang="en-US" sz="4400" dirty="0" smtClean="0"/>
              <a:t>测量方法 </a:t>
            </a:r>
            <a:endParaRPr lang="zh-CN" sz="4400" dirty="0"/>
          </a:p>
        </p:txBody>
      </p:sp>
      <p:sp>
        <p:nvSpPr>
          <p:cNvPr id="2" name="文本框 1"/>
          <p:cNvSpPr txBox="1"/>
          <p:nvPr/>
        </p:nvSpPr>
        <p:spPr>
          <a:xfrm>
            <a:off x="437882" y="1532586"/>
            <a:ext cx="10702343" cy="3970318"/>
          </a:xfrm>
          <a:prstGeom prst="rect">
            <a:avLst/>
          </a:prstGeom>
          <a:noFill/>
        </p:spPr>
        <p:txBody>
          <a:bodyPr wrap="square" rtlCol="0">
            <a:spAutoFit/>
          </a:bodyPr>
          <a:lstStyle/>
          <a:p>
            <a:pPr marL="342900" indent="-342900">
              <a:lnSpc>
                <a:spcPct val="150000"/>
              </a:lnSpc>
              <a:buFont typeface="+mj-lt"/>
              <a:buAutoNum type="arabicPeriod"/>
            </a:pPr>
            <a:r>
              <a:rPr lang="en-US" altLang="zh-CN" sz="2400" dirty="0" smtClean="0"/>
              <a:t>A pretest-posttest measures graph </a:t>
            </a:r>
            <a:r>
              <a:rPr lang="en-US" altLang="zh-CN" sz="2400" dirty="0"/>
              <a:t>interpretation skills.(Test of Understanding Graphs in Kinematics(TUG-K</a:t>
            </a:r>
            <a:r>
              <a:rPr lang="en-US" altLang="zh-CN" sz="2400" dirty="0" smtClean="0"/>
              <a:t>)).</a:t>
            </a:r>
          </a:p>
          <a:p>
            <a:pPr>
              <a:lnSpc>
                <a:spcPct val="150000"/>
              </a:lnSpc>
            </a:pPr>
            <a:endParaRPr lang="en-US" altLang="zh-CN" sz="2400" dirty="0" smtClean="0"/>
          </a:p>
          <a:p>
            <a:pPr marL="457200" indent="-457200">
              <a:lnSpc>
                <a:spcPct val="150000"/>
              </a:lnSpc>
              <a:buFont typeface="+mj-lt"/>
              <a:buAutoNum type="arabicPeriod" startAt="2"/>
            </a:pPr>
            <a:r>
              <a:rPr lang="en-US" altLang="zh-CN" sz="2400" dirty="0" smtClean="0"/>
              <a:t>Video recordings and </a:t>
            </a:r>
            <a:r>
              <a:rPr lang="en-US" altLang="zh-CN" sz="2400" dirty="0"/>
              <a:t>in—site </a:t>
            </a:r>
            <a:r>
              <a:rPr lang="en-US" altLang="zh-CN" sz="2400" dirty="0" smtClean="0"/>
              <a:t>observation was </a:t>
            </a:r>
            <a:r>
              <a:rPr lang="en-US" altLang="zh-CN" sz="2400" dirty="0"/>
              <a:t>analyzed based on </a:t>
            </a:r>
            <a:r>
              <a:rPr lang="en-US" altLang="zh-CN" sz="2400" dirty="0" smtClean="0"/>
              <a:t>the </a:t>
            </a:r>
            <a:r>
              <a:rPr lang="en-US" altLang="zh-CN" sz="2400" dirty="0"/>
              <a:t>cognitive </a:t>
            </a:r>
            <a:r>
              <a:rPr lang="en-US" altLang="zh-CN" sz="2400" dirty="0" smtClean="0"/>
              <a:t>functions.</a:t>
            </a:r>
          </a:p>
          <a:p>
            <a:pPr>
              <a:lnSpc>
                <a:spcPct val="150000"/>
              </a:lnSpc>
            </a:pPr>
            <a:endParaRPr lang="en-US" altLang="zh-CN" sz="2400" dirty="0" smtClean="0"/>
          </a:p>
          <a:p>
            <a:pPr marL="457200" indent="-457200">
              <a:lnSpc>
                <a:spcPct val="150000"/>
              </a:lnSpc>
              <a:buFont typeface="+mj-lt"/>
              <a:buAutoNum type="arabicPeriod" startAt="3"/>
            </a:pPr>
            <a:r>
              <a:rPr lang="en-US" altLang="zh-CN" sz="2400" dirty="0" smtClean="0"/>
              <a:t>Motivation survey measures students’</a:t>
            </a:r>
            <a:r>
              <a:rPr lang="en-US" altLang="zh-CN" sz="2400" dirty="0"/>
              <a:t> </a:t>
            </a:r>
            <a:r>
              <a:rPr lang="en-US" altLang="zh-CN" sz="2400" dirty="0" smtClean="0"/>
              <a:t>motivation.</a:t>
            </a:r>
            <a:endParaRPr lang="zh-CN" altLang="en-US" sz="2400" dirty="0"/>
          </a:p>
        </p:txBody>
      </p:sp>
    </p:spTree>
    <p:extLst>
      <p:ext uri="{BB962C8B-B14F-4D97-AF65-F5344CB8AC3E}">
        <p14:creationId xmlns:p14="http://schemas.microsoft.com/office/powerpoint/2010/main" val="1585258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2"/>
          <p:cNvSpPr>
            <a:spLocks noGrp="1"/>
          </p:cNvSpPr>
          <p:nvPr>
            <p:ph type="title"/>
          </p:nvPr>
        </p:nvSpPr>
        <p:spPr>
          <a:xfrm>
            <a:off x="241446" y="492157"/>
            <a:ext cx="2617664" cy="844467"/>
          </a:xfrm>
        </p:spPr>
        <p:txBody>
          <a:bodyPr>
            <a:noAutofit/>
          </a:bodyPr>
          <a:lstStyle/>
          <a:p>
            <a:r>
              <a:rPr lang="zh-CN" altLang="en-US" sz="4400" dirty="0" smtClean="0"/>
              <a:t>研究</a:t>
            </a:r>
            <a:r>
              <a:rPr lang="zh-CN" altLang="en-US" sz="4400" dirty="0"/>
              <a:t>结论</a:t>
            </a:r>
            <a:r>
              <a:rPr lang="zh-CN" altLang="en-US" sz="4400" dirty="0" smtClean="0"/>
              <a:t> </a:t>
            </a:r>
            <a:endParaRPr lang="zh-CN" sz="4400" dirty="0"/>
          </a:p>
        </p:txBody>
      </p:sp>
      <p:sp>
        <p:nvSpPr>
          <p:cNvPr id="3" name="文本框 2"/>
          <p:cNvSpPr txBox="1"/>
          <p:nvPr/>
        </p:nvSpPr>
        <p:spPr>
          <a:xfrm>
            <a:off x="437882" y="1571223"/>
            <a:ext cx="11320529" cy="3666388"/>
          </a:xfrm>
          <a:prstGeom prst="rect">
            <a:avLst/>
          </a:prstGeom>
          <a:noFill/>
        </p:spPr>
        <p:txBody>
          <a:bodyPr wrap="square" rtlCol="0">
            <a:spAutoFit/>
          </a:bodyPr>
          <a:lstStyle/>
          <a:p>
            <a:pPr marL="457200" lvl="0" indent="-457200">
              <a:lnSpc>
                <a:spcPct val="200000"/>
              </a:lnSpc>
              <a:buFont typeface="+mj-lt"/>
              <a:buAutoNum type="arabicPeriod"/>
            </a:pPr>
            <a:r>
              <a:rPr lang="zh-CN" altLang="zh-CN" sz="2400" dirty="0"/>
              <a:t>由物理机器人所支持的真实维度主要集中促进输入认知功能的发展</a:t>
            </a:r>
            <a:r>
              <a:rPr lang="zh-CN" altLang="zh-CN" sz="2400" dirty="0" smtClean="0"/>
              <a:t>。</a:t>
            </a:r>
            <a:endParaRPr lang="en-US" altLang="zh-CN" sz="2400" dirty="0" smtClean="0"/>
          </a:p>
          <a:p>
            <a:pPr marL="457200" lvl="0" indent="-457200">
              <a:lnSpc>
                <a:spcPct val="200000"/>
              </a:lnSpc>
              <a:buFont typeface="+mj-lt"/>
              <a:buAutoNum type="arabicPeriod"/>
            </a:pPr>
            <a:r>
              <a:rPr lang="zh-CN" altLang="zh-CN" sz="2400" dirty="0" smtClean="0"/>
              <a:t>由</a:t>
            </a:r>
            <a:r>
              <a:rPr lang="zh-CN" altLang="zh-CN" sz="2400" dirty="0"/>
              <a:t>手持设备所营造的虚拟维度主要集中促进细化认知功能的发展</a:t>
            </a:r>
            <a:r>
              <a:rPr lang="zh-CN" altLang="zh-CN" sz="2400" dirty="0" smtClean="0"/>
              <a:t>。</a:t>
            </a:r>
            <a:endParaRPr lang="en-US" altLang="zh-CN" sz="2400" dirty="0" smtClean="0"/>
          </a:p>
          <a:p>
            <a:pPr marL="457200" lvl="0" indent="-457200">
              <a:lnSpc>
                <a:spcPct val="200000"/>
              </a:lnSpc>
              <a:buFont typeface="+mj-lt"/>
              <a:buAutoNum type="arabicPeriod"/>
            </a:pPr>
            <a:r>
              <a:rPr lang="zh-CN" altLang="zh-CN" sz="2400" dirty="0" smtClean="0"/>
              <a:t>面对面</a:t>
            </a:r>
            <a:r>
              <a:rPr lang="zh-CN" altLang="zh-CN" sz="2400" dirty="0"/>
              <a:t>的合作活动的设计促进了输出认知功能的发展</a:t>
            </a:r>
            <a:r>
              <a:rPr lang="zh-CN" altLang="zh-CN" sz="2400" dirty="0" smtClean="0"/>
              <a:t>。</a:t>
            </a:r>
            <a:endParaRPr lang="en-US" altLang="zh-CN" sz="2400" dirty="0" smtClean="0"/>
          </a:p>
          <a:p>
            <a:pPr marL="457200" lvl="0" indent="-457200">
              <a:lnSpc>
                <a:spcPct val="200000"/>
              </a:lnSpc>
              <a:buFont typeface="+mj-lt"/>
              <a:buAutoNum type="arabicPeriod"/>
            </a:pPr>
            <a:r>
              <a:rPr lang="zh-CN" altLang="en-US" sz="2400" dirty="0"/>
              <a:t>提升学生</a:t>
            </a:r>
            <a:r>
              <a:rPr lang="zh-CN" altLang="en-US" sz="2400" dirty="0" smtClean="0"/>
              <a:t>动机的主要原因是学生有需求沉浸在活动环境中，成为活动的相关人员，承担起团队以及活动解决的过程中的责任。</a:t>
            </a:r>
            <a:endParaRPr lang="zh-CN" altLang="zh-CN" sz="2400" dirty="0"/>
          </a:p>
        </p:txBody>
      </p:sp>
    </p:spTree>
    <p:extLst>
      <p:ext uri="{BB962C8B-B14F-4D97-AF65-F5344CB8AC3E}">
        <p14:creationId xmlns:p14="http://schemas.microsoft.com/office/powerpoint/2010/main" val="114434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2"/>
          <p:cNvSpPr>
            <a:spLocks noGrp="1"/>
          </p:cNvSpPr>
          <p:nvPr>
            <p:ph type="title"/>
          </p:nvPr>
        </p:nvSpPr>
        <p:spPr>
          <a:xfrm>
            <a:off x="305840" y="543673"/>
            <a:ext cx="4240402" cy="844467"/>
          </a:xfrm>
        </p:spPr>
        <p:txBody>
          <a:bodyPr>
            <a:noAutofit/>
          </a:bodyPr>
          <a:lstStyle/>
          <a:p>
            <a:r>
              <a:rPr lang="zh-CN" altLang="en-US" sz="4400" dirty="0"/>
              <a:t>值得</a:t>
            </a:r>
            <a:r>
              <a:rPr lang="zh-CN" altLang="en-US" sz="4400" dirty="0" smtClean="0"/>
              <a:t>借鉴的经验</a:t>
            </a:r>
            <a:r>
              <a:rPr lang="zh-CN" altLang="en-US" sz="4400" dirty="0" smtClean="0"/>
              <a:t> </a:t>
            </a:r>
            <a:endParaRPr lang="zh-CN" sz="4400" dirty="0"/>
          </a:p>
        </p:txBody>
      </p:sp>
      <p:sp>
        <p:nvSpPr>
          <p:cNvPr id="2" name="文本框 1"/>
          <p:cNvSpPr txBox="1"/>
          <p:nvPr/>
        </p:nvSpPr>
        <p:spPr>
          <a:xfrm>
            <a:off x="540912" y="1918952"/>
            <a:ext cx="10947043" cy="2308324"/>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zh-CN" altLang="en-US" sz="2400" dirty="0"/>
              <a:t>该实验</a:t>
            </a:r>
            <a:r>
              <a:rPr lang="zh-CN" altLang="en-US" sz="2400" dirty="0" smtClean="0"/>
              <a:t>的活动设计做的十分详细，尤其是利用手持移动设备和机器人的配合进行物理问题解决的活动内容。</a:t>
            </a:r>
            <a:endParaRPr lang="en-US" altLang="zh-CN" sz="2400" dirty="0" smtClean="0"/>
          </a:p>
          <a:p>
            <a:pPr marL="342900" indent="-342900">
              <a:lnSpc>
                <a:spcPct val="150000"/>
              </a:lnSpc>
              <a:buFont typeface="Wingdings" panose="05000000000000000000" pitchFamily="2" charset="2"/>
              <a:buChar char="Ø"/>
            </a:pPr>
            <a:r>
              <a:rPr lang="zh-CN" altLang="en-US" sz="2400" dirty="0" smtClean="0"/>
              <a:t>自己的毕业设计最好也将学习内容集中在一个小问题的解决上，探讨教育活动是否能增强学生对该知识的学习，帮助学生更加积极的学习。</a:t>
            </a:r>
            <a:endParaRPr lang="zh-CN" altLang="en-US" sz="2400" dirty="0"/>
          </a:p>
        </p:txBody>
      </p:sp>
    </p:spTree>
    <p:extLst>
      <p:ext uri="{BB962C8B-B14F-4D97-AF65-F5344CB8AC3E}">
        <p14:creationId xmlns:p14="http://schemas.microsoft.com/office/powerpoint/2010/main" val="1234729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474630" y="2096526"/>
            <a:ext cx="850006" cy="1569660"/>
          </a:xfrm>
          <a:prstGeom prst="rect">
            <a:avLst/>
          </a:prstGeom>
          <a:noFill/>
        </p:spPr>
        <p:txBody>
          <a:bodyPr wrap="square" rtlCol="0">
            <a:spAutoFit/>
          </a:bodyPr>
          <a:lstStyle/>
          <a:p>
            <a:r>
              <a:rPr lang="en-US" altLang="zh-CN" sz="9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T</a:t>
            </a:r>
            <a:endParaRPr lang="zh-CN" altLang="en-US" sz="9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5" name="文本框 4"/>
          <p:cNvSpPr txBox="1"/>
          <p:nvPr/>
        </p:nvSpPr>
        <p:spPr>
          <a:xfrm>
            <a:off x="2225898" y="2096526"/>
            <a:ext cx="850006" cy="1569660"/>
          </a:xfrm>
          <a:prstGeom prst="rect">
            <a:avLst/>
          </a:prstGeom>
          <a:noFill/>
        </p:spPr>
        <p:txBody>
          <a:bodyPr wrap="square" rtlCol="0">
            <a:spAutoFit/>
          </a:bodyPr>
          <a:lstStyle/>
          <a:p>
            <a:r>
              <a:rPr lang="en-US" altLang="zh-CN" sz="96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h</a:t>
            </a:r>
            <a:endParaRPr lang="zh-CN" altLang="en-US" sz="9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6" name="文本框 5"/>
          <p:cNvSpPr txBox="1"/>
          <p:nvPr/>
        </p:nvSpPr>
        <p:spPr>
          <a:xfrm>
            <a:off x="3115614" y="2096526"/>
            <a:ext cx="850006" cy="1569660"/>
          </a:xfrm>
          <a:prstGeom prst="rect">
            <a:avLst/>
          </a:prstGeom>
          <a:noFill/>
        </p:spPr>
        <p:txBody>
          <a:bodyPr wrap="square" rtlCol="0">
            <a:spAutoFit/>
          </a:bodyPr>
          <a:lstStyle/>
          <a:p>
            <a:r>
              <a:rPr lang="en-US" altLang="zh-CN" sz="9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a</a:t>
            </a:r>
            <a:endParaRPr lang="zh-CN" altLang="en-US" sz="9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7" name="文本框 6"/>
          <p:cNvSpPr txBox="1"/>
          <p:nvPr/>
        </p:nvSpPr>
        <p:spPr>
          <a:xfrm>
            <a:off x="4043968" y="2096526"/>
            <a:ext cx="850006" cy="1569660"/>
          </a:xfrm>
          <a:prstGeom prst="rect">
            <a:avLst/>
          </a:prstGeom>
          <a:noFill/>
        </p:spPr>
        <p:txBody>
          <a:bodyPr wrap="square" rtlCol="0">
            <a:spAutoFit/>
          </a:bodyPr>
          <a:lstStyle/>
          <a:p>
            <a:r>
              <a:rPr lang="en-US" altLang="zh-CN" sz="9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n</a:t>
            </a:r>
            <a:endParaRPr lang="zh-CN" altLang="en-US" sz="9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8" name="文本框 7"/>
          <p:cNvSpPr txBox="1"/>
          <p:nvPr/>
        </p:nvSpPr>
        <p:spPr>
          <a:xfrm>
            <a:off x="7057628" y="2125172"/>
            <a:ext cx="850006" cy="1569660"/>
          </a:xfrm>
          <a:prstGeom prst="rect">
            <a:avLst/>
          </a:prstGeom>
          <a:noFill/>
        </p:spPr>
        <p:txBody>
          <a:bodyPr wrap="square" rtlCol="0">
            <a:spAutoFit/>
          </a:bodyPr>
          <a:lstStyle/>
          <a:p>
            <a:r>
              <a:rPr lang="en-US" altLang="zh-CN" sz="9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o</a:t>
            </a:r>
            <a:endParaRPr lang="zh-CN" altLang="en-US" sz="9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9" name="文本框 8"/>
          <p:cNvSpPr txBox="1"/>
          <p:nvPr/>
        </p:nvSpPr>
        <p:spPr>
          <a:xfrm>
            <a:off x="6247331" y="2092896"/>
            <a:ext cx="850006" cy="1569660"/>
          </a:xfrm>
          <a:prstGeom prst="rect">
            <a:avLst/>
          </a:prstGeom>
          <a:noFill/>
        </p:spPr>
        <p:txBody>
          <a:bodyPr wrap="square" rtlCol="0">
            <a:spAutoFit/>
          </a:bodyPr>
          <a:lstStyle/>
          <a:p>
            <a:r>
              <a:rPr lang="en-US" altLang="zh-CN" sz="9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Y</a:t>
            </a:r>
            <a:endParaRPr lang="zh-CN" altLang="en-US" sz="9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10" name="文本框 9"/>
          <p:cNvSpPr txBox="1"/>
          <p:nvPr/>
        </p:nvSpPr>
        <p:spPr>
          <a:xfrm>
            <a:off x="8025692" y="2092896"/>
            <a:ext cx="850006" cy="1569660"/>
          </a:xfrm>
          <a:prstGeom prst="rect">
            <a:avLst/>
          </a:prstGeom>
          <a:noFill/>
        </p:spPr>
        <p:txBody>
          <a:bodyPr wrap="square" rtlCol="0">
            <a:spAutoFit/>
          </a:bodyPr>
          <a:lstStyle/>
          <a:p>
            <a:r>
              <a:rPr lang="en-US" altLang="zh-CN" sz="9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u</a:t>
            </a:r>
            <a:endParaRPr lang="zh-CN" altLang="en-US" sz="9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11" name="文本框 10"/>
          <p:cNvSpPr txBox="1"/>
          <p:nvPr/>
        </p:nvSpPr>
        <p:spPr>
          <a:xfrm>
            <a:off x="8993756" y="2092896"/>
            <a:ext cx="850006" cy="1569660"/>
          </a:xfrm>
          <a:prstGeom prst="rect">
            <a:avLst/>
          </a:prstGeom>
          <a:noFill/>
        </p:spPr>
        <p:txBody>
          <a:bodyPr wrap="square" rtlCol="0">
            <a:spAutoFit/>
          </a:bodyPr>
          <a:lstStyle/>
          <a:p>
            <a:r>
              <a:rPr lang="en-US" altLang="zh-CN" sz="9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a:t>
            </a:r>
            <a:endParaRPr lang="zh-CN" altLang="en-US" sz="9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12" name="文本框 11"/>
          <p:cNvSpPr txBox="1"/>
          <p:nvPr/>
        </p:nvSpPr>
        <p:spPr>
          <a:xfrm>
            <a:off x="4893974" y="2092896"/>
            <a:ext cx="850006" cy="1569660"/>
          </a:xfrm>
          <a:prstGeom prst="rect">
            <a:avLst/>
          </a:prstGeom>
          <a:noFill/>
        </p:spPr>
        <p:txBody>
          <a:bodyPr wrap="square" rtlCol="0">
            <a:spAutoFit/>
          </a:bodyPr>
          <a:lstStyle/>
          <a:p>
            <a:r>
              <a:rPr lang="en-US" altLang="zh-CN" sz="9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k</a:t>
            </a:r>
            <a:endParaRPr lang="zh-CN" altLang="en-US" sz="9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4064813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type="lt">
                                    <p:tmAbs val="0"/>
                                  </p:iterate>
                                  <p:childTnLst>
                                    <p:set>
                                      <p:cBhvr>
                                        <p:cTn id="6" dur="1" fill="hold">
                                          <p:stCondLst>
                                            <p:cond delay="0"/>
                                          </p:stCondLst>
                                        </p:cTn>
                                        <p:tgtEl>
                                          <p:spTgt spid="4"/>
                                        </p:tgtEl>
                                        <p:attrNameLst>
                                          <p:attrName>style.visibility</p:attrName>
                                        </p:attrNameLst>
                                      </p:cBhvr>
                                      <p:to>
                                        <p:strVal val="visible"/>
                                      </p:to>
                                    </p:set>
                                  </p:childTnLst>
                                </p:cTn>
                              </p:par>
                              <p:par>
                                <p:cTn id="7" presetID="34" presetClass="emph" presetSubtype="0" fill="hold" grpId="0" nodeType="withEffect">
                                  <p:stCondLst>
                                    <p:cond delay="0"/>
                                  </p:stCondLst>
                                  <p:iterate type="lt">
                                    <p:tmPct val="10000"/>
                                  </p:iterate>
                                  <p:childTnLst>
                                    <p:animMotion origin="layout" path="M 8.33333E-7 1.11111E-6 L -0.00156 -0.11019 " pathEditMode="relative" rAng="0" ptsTypes="AA">
                                      <p:cBhvr>
                                        <p:cTn id="8" dur="250" accel="50000" decel="50000" autoRev="1" fill="hold">
                                          <p:stCondLst>
                                            <p:cond delay="0"/>
                                          </p:stCondLst>
                                        </p:cTn>
                                        <p:tgtEl>
                                          <p:spTgt spid="4"/>
                                        </p:tgtEl>
                                        <p:attrNameLst>
                                          <p:attrName>ppt_x</p:attrName>
                                          <p:attrName>ppt_y</p:attrName>
                                        </p:attrNameLst>
                                      </p:cBhvr>
                                      <p:rCtr x="-78" y="-5509"/>
                                    </p:animMotion>
                                    <p:animRot by="1500000">
                                      <p:cBhvr>
                                        <p:cTn id="9" dur="125" fill="hold">
                                          <p:stCondLst>
                                            <p:cond delay="0"/>
                                          </p:stCondLst>
                                        </p:cTn>
                                        <p:tgtEl>
                                          <p:spTgt spid="4"/>
                                        </p:tgtEl>
                                        <p:attrNameLst>
                                          <p:attrName>r</p:attrName>
                                        </p:attrNameLst>
                                      </p:cBhvr>
                                    </p:animRot>
                                    <p:animRot by="-1500000">
                                      <p:cBhvr>
                                        <p:cTn id="10" dur="125" fill="hold">
                                          <p:stCondLst>
                                            <p:cond delay="125"/>
                                          </p:stCondLst>
                                        </p:cTn>
                                        <p:tgtEl>
                                          <p:spTgt spid="4"/>
                                        </p:tgtEl>
                                        <p:attrNameLst>
                                          <p:attrName>r</p:attrName>
                                        </p:attrNameLst>
                                      </p:cBhvr>
                                    </p:animRot>
                                    <p:animRot by="-1500000">
                                      <p:cBhvr>
                                        <p:cTn id="11" dur="125" fill="hold">
                                          <p:stCondLst>
                                            <p:cond delay="250"/>
                                          </p:stCondLst>
                                        </p:cTn>
                                        <p:tgtEl>
                                          <p:spTgt spid="4"/>
                                        </p:tgtEl>
                                        <p:attrNameLst>
                                          <p:attrName>r</p:attrName>
                                        </p:attrNameLst>
                                      </p:cBhvr>
                                    </p:animRot>
                                    <p:animRot by="1500000">
                                      <p:cBhvr>
                                        <p:cTn id="12" dur="125" fill="hold">
                                          <p:stCondLst>
                                            <p:cond delay="375"/>
                                          </p:stCondLst>
                                        </p:cTn>
                                        <p:tgtEl>
                                          <p:spTgt spid="4"/>
                                        </p:tgtEl>
                                        <p:attrNameLst>
                                          <p:attrName>r</p:attrName>
                                        </p:attrNameLst>
                                      </p:cBhvr>
                                    </p:animRot>
                                  </p:childTnLst>
                                </p:cTn>
                              </p:par>
                            </p:childTnLst>
                          </p:cTn>
                        </p:par>
                        <p:par>
                          <p:cTn id="13" fill="hold">
                            <p:stCondLst>
                              <p:cond delay="500"/>
                            </p:stCondLst>
                            <p:childTnLst>
                              <p:par>
                                <p:cTn id="14" presetID="1" presetClass="entr" presetSubtype="0" fill="hold" grpId="0" nodeType="afterEffect">
                                  <p:stCondLst>
                                    <p:cond delay="0"/>
                                  </p:stCondLst>
                                  <p:iterate type="lt">
                                    <p:tmAbs val="0"/>
                                  </p:iterate>
                                  <p:childTnLst>
                                    <p:set>
                                      <p:cBhvr>
                                        <p:cTn id="15" dur="1" fill="hold">
                                          <p:stCondLst>
                                            <p:cond delay="0"/>
                                          </p:stCondLst>
                                        </p:cTn>
                                        <p:tgtEl>
                                          <p:spTgt spid="5"/>
                                        </p:tgtEl>
                                        <p:attrNameLst>
                                          <p:attrName>style.visibility</p:attrName>
                                        </p:attrNameLst>
                                      </p:cBhvr>
                                      <p:to>
                                        <p:strVal val="visible"/>
                                      </p:to>
                                    </p:set>
                                  </p:childTnLst>
                                </p:cTn>
                              </p:par>
                              <p:par>
                                <p:cTn id="16" presetID="34" presetClass="emph" presetSubtype="0" fill="hold" grpId="1" nodeType="withEffect">
                                  <p:stCondLst>
                                    <p:cond delay="0"/>
                                  </p:stCondLst>
                                  <p:iterate type="lt">
                                    <p:tmPct val="10000"/>
                                  </p:iterate>
                                  <p:childTnLst>
                                    <p:animMotion origin="layout" path="M 0.0 0.0 L 0.0 -0.07213" pathEditMode="relative" ptsTypes="">
                                      <p:cBhvr>
                                        <p:cTn id="17" dur="250" accel="50000" decel="50000" autoRev="1" fill="hold">
                                          <p:stCondLst>
                                            <p:cond delay="0"/>
                                          </p:stCondLst>
                                        </p:cTn>
                                        <p:tgtEl>
                                          <p:spTgt spid="5"/>
                                        </p:tgtEl>
                                        <p:attrNameLst>
                                          <p:attrName>ppt_x</p:attrName>
                                          <p:attrName>ppt_y</p:attrName>
                                        </p:attrNameLst>
                                      </p:cBhvr>
                                    </p:animMotion>
                                    <p:animRot by="1500000">
                                      <p:cBhvr>
                                        <p:cTn id="18" dur="125" fill="hold">
                                          <p:stCondLst>
                                            <p:cond delay="0"/>
                                          </p:stCondLst>
                                        </p:cTn>
                                        <p:tgtEl>
                                          <p:spTgt spid="5"/>
                                        </p:tgtEl>
                                        <p:attrNameLst>
                                          <p:attrName>r</p:attrName>
                                        </p:attrNameLst>
                                      </p:cBhvr>
                                    </p:animRot>
                                    <p:animRot by="-1500000">
                                      <p:cBhvr>
                                        <p:cTn id="19" dur="125" fill="hold">
                                          <p:stCondLst>
                                            <p:cond delay="125"/>
                                          </p:stCondLst>
                                        </p:cTn>
                                        <p:tgtEl>
                                          <p:spTgt spid="5"/>
                                        </p:tgtEl>
                                        <p:attrNameLst>
                                          <p:attrName>r</p:attrName>
                                        </p:attrNameLst>
                                      </p:cBhvr>
                                    </p:animRot>
                                    <p:animRot by="-1500000">
                                      <p:cBhvr>
                                        <p:cTn id="20" dur="125" fill="hold">
                                          <p:stCondLst>
                                            <p:cond delay="250"/>
                                          </p:stCondLst>
                                        </p:cTn>
                                        <p:tgtEl>
                                          <p:spTgt spid="5"/>
                                        </p:tgtEl>
                                        <p:attrNameLst>
                                          <p:attrName>r</p:attrName>
                                        </p:attrNameLst>
                                      </p:cBhvr>
                                    </p:animRot>
                                    <p:animRot by="1500000">
                                      <p:cBhvr>
                                        <p:cTn id="21" dur="125" fill="hold">
                                          <p:stCondLst>
                                            <p:cond delay="375"/>
                                          </p:stCondLst>
                                        </p:cTn>
                                        <p:tgtEl>
                                          <p:spTgt spid="5"/>
                                        </p:tgtEl>
                                        <p:attrNameLst>
                                          <p:attrName>r</p:attrName>
                                        </p:attrNameLst>
                                      </p:cBhvr>
                                    </p:animRot>
                                  </p:childTnLst>
                                </p:cTn>
                              </p:par>
                            </p:childTnLst>
                          </p:cTn>
                        </p:par>
                        <p:par>
                          <p:cTn id="22" fill="hold">
                            <p:stCondLst>
                              <p:cond delay="1000"/>
                            </p:stCondLst>
                            <p:childTnLst>
                              <p:par>
                                <p:cTn id="23" presetID="1" presetClass="entr" presetSubtype="0" fill="hold" grpId="0" nodeType="afterEffect">
                                  <p:stCondLst>
                                    <p:cond delay="0"/>
                                  </p:stCondLst>
                                  <p:iterate type="lt">
                                    <p:tmAbs val="0"/>
                                  </p:iterate>
                                  <p:childTnLst>
                                    <p:set>
                                      <p:cBhvr>
                                        <p:cTn id="24" dur="1" fill="hold">
                                          <p:stCondLst>
                                            <p:cond delay="0"/>
                                          </p:stCondLst>
                                        </p:cTn>
                                        <p:tgtEl>
                                          <p:spTgt spid="6"/>
                                        </p:tgtEl>
                                        <p:attrNameLst>
                                          <p:attrName>style.visibility</p:attrName>
                                        </p:attrNameLst>
                                      </p:cBhvr>
                                      <p:to>
                                        <p:strVal val="visible"/>
                                      </p:to>
                                    </p:set>
                                  </p:childTnLst>
                                </p:cTn>
                              </p:par>
                              <p:par>
                                <p:cTn id="25" presetID="34" presetClass="emph" presetSubtype="0" fill="hold" grpId="1" nodeType="withEffect">
                                  <p:stCondLst>
                                    <p:cond delay="0"/>
                                  </p:stCondLst>
                                  <p:iterate type="lt">
                                    <p:tmPct val="10000"/>
                                  </p:iterate>
                                  <p:childTnLst>
                                    <p:animMotion origin="layout" path="M 0.0 0.0 L 0.0 -0.07213" pathEditMode="relative" ptsTypes="">
                                      <p:cBhvr>
                                        <p:cTn id="26" dur="250" accel="50000" decel="50000" autoRev="1" fill="hold">
                                          <p:stCondLst>
                                            <p:cond delay="0"/>
                                          </p:stCondLst>
                                        </p:cTn>
                                        <p:tgtEl>
                                          <p:spTgt spid="6"/>
                                        </p:tgtEl>
                                        <p:attrNameLst>
                                          <p:attrName>ppt_x</p:attrName>
                                          <p:attrName>ppt_y</p:attrName>
                                        </p:attrNameLst>
                                      </p:cBhvr>
                                    </p:animMotion>
                                    <p:animRot by="1500000">
                                      <p:cBhvr>
                                        <p:cTn id="27" dur="125" fill="hold">
                                          <p:stCondLst>
                                            <p:cond delay="0"/>
                                          </p:stCondLst>
                                        </p:cTn>
                                        <p:tgtEl>
                                          <p:spTgt spid="6"/>
                                        </p:tgtEl>
                                        <p:attrNameLst>
                                          <p:attrName>r</p:attrName>
                                        </p:attrNameLst>
                                      </p:cBhvr>
                                    </p:animRot>
                                    <p:animRot by="-1500000">
                                      <p:cBhvr>
                                        <p:cTn id="28" dur="125" fill="hold">
                                          <p:stCondLst>
                                            <p:cond delay="125"/>
                                          </p:stCondLst>
                                        </p:cTn>
                                        <p:tgtEl>
                                          <p:spTgt spid="6"/>
                                        </p:tgtEl>
                                        <p:attrNameLst>
                                          <p:attrName>r</p:attrName>
                                        </p:attrNameLst>
                                      </p:cBhvr>
                                    </p:animRot>
                                    <p:animRot by="-1500000">
                                      <p:cBhvr>
                                        <p:cTn id="29" dur="125" fill="hold">
                                          <p:stCondLst>
                                            <p:cond delay="250"/>
                                          </p:stCondLst>
                                        </p:cTn>
                                        <p:tgtEl>
                                          <p:spTgt spid="6"/>
                                        </p:tgtEl>
                                        <p:attrNameLst>
                                          <p:attrName>r</p:attrName>
                                        </p:attrNameLst>
                                      </p:cBhvr>
                                    </p:animRot>
                                    <p:animRot by="1500000">
                                      <p:cBhvr>
                                        <p:cTn id="30" dur="125" fill="hold">
                                          <p:stCondLst>
                                            <p:cond delay="375"/>
                                          </p:stCondLst>
                                        </p:cTn>
                                        <p:tgtEl>
                                          <p:spTgt spid="6"/>
                                        </p:tgtEl>
                                        <p:attrNameLst>
                                          <p:attrName>r</p:attrName>
                                        </p:attrNameLst>
                                      </p:cBhvr>
                                    </p:animRot>
                                  </p:childTnLst>
                                </p:cTn>
                              </p:par>
                            </p:childTnLst>
                          </p:cTn>
                        </p:par>
                        <p:par>
                          <p:cTn id="31" fill="hold">
                            <p:stCondLst>
                              <p:cond delay="1500"/>
                            </p:stCondLst>
                            <p:childTnLst>
                              <p:par>
                                <p:cTn id="32" presetID="1" presetClass="entr" presetSubtype="0" fill="hold" grpId="0" nodeType="afterEffect">
                                  <p:stCondLst>
                                    <p:cond delay="0"/>
                                  </p:stCondLst>
                                  <p:iterate type="lt">
                                    <p:tmAbs val="0"/>
                                  </p:iterate>
                                  <p:childTnLst>
                                    <p:set>
                                      <p:cBhvr>
                                        <p:cTn id="33" dur="1" fill="hold">
                                          <p:stCondLst>
                                            <p:cond delay="0"/>
                                          </p:stCondLst>
                                        </p:cTn>
                                        <p:tgtEl>
                                          <p:spTgt spid="7"/>
                                        </p:tgtEl>
                                        <p:attrNameLst>
                                          <p:attrName>style.visibility</p:attrName>
                                        </p:attrNameLst>
                                      </p:cBhvr>
                                      <p:to>
                                        <p:strVal val="visible"/>
                                      </p:to>
                                    </p:set>
                                  </p:childTnLst>
                                </p:cTn>
                              </p:par>
                              <p:par>
                                <p:cTn id="34" presetID="34" presetClass="emph" presetSubtype="0" fill="hold" grpId="1" nodeType="withEffect">
                                  <p:stCondLst>
                                    <p:cond delay="0"/>
                                  </p:stCondLst>
                                  <p:iterate type="lt">
                                    <p:tmPct val="10000"/>
                                  </p:iterate>
                                  <p:childTnLst>
                                    <p:animMotion origin="layout" path="M 0.0 0.0 L 0.0 -0.07213" pathEditMode="relative" ptsTypes="">
                                      <p:cBhvr>
                                        <p:cTn id="35" dur="250" accel="50000" decel="50000" autoRev="1" fill="hold">
                                          <p:stCondLst>
                                            <p:cond delay="0"/>
                                          </p:stCondLst>
                                        </p:cTn>
                                        <p:tgtEl>
                                          <p:spTgt spid="7"/>
                                        </p:tgtEl>
                                        <p:attrNameLst>
                                          <p:attrName>ppt_x</p:attrName>
                                          <p:attrName>ppt_y</p:attrName>
                                        </p:attrNameLst>
                                      </p:cBhvr>
                                    </p:animMotion>
                                    <p:animRot by="1500000">
                                      <p:cBhvr>
                                        <p:cTn id="36" dur="125" fill="hold">
                                          <p:stCondLst>
                                            <p:cond delay="0"/>
                                          </p:stCondLst>
                                        </p:cTn>
                                        <p:tgtEl>
                                          <p:spTgt spid="7"/>
                                        </p:tgtEl>
                                        <p:attrNameLst>
                                          <p:attrName>r</p:attrName>
                                        </p:attrNameLst>
                                      </p:cBhvr>
                                    </p:animRot>
                                    <p:animRot by="-1500000">
                                      <p:cBhvr>
                                        <p:cTn id="37" dur="125" fill="hold">
                                          <p:stCondLst>
                                            <p:cond delay="125"/>
                                          </p:stCondLst>
                                        </p:cTn>
                                        <p:tgtEl>
                                          <p:spTgt spid="7"/>
                                        </p:tgtEl>
                                        <p:attrNameLst>
                                          <p:attrName>r</p:attrName>
                                        </p:attrNameLst>
                                      </p:cBhvr>
                                    </p:animRot>
                                    <p:animRot by="-1500000">
                                      <p:cBhvr>
                                        <p:cTn id="38" dur="125" fill="hold">
                                          <p:stCondLst>
                                            <p:cond delay="250"/>
                                          </p:stCondLst>
                                        </p:cTn>
                                        <p:tgtEl>
                                          <p:spTgt spid="7"/>
                                        </p:tgtEl>
                                        <p:attrNameLst>
                                          <p:attrName>r</p:attrName>
                                        </p:attrNameLst>
                                      </p:cBhvr>
                                    </p:animRot>
                                    <p:animRot by="1500000">
                                      <p:cBhvr>
                                        <p:cTn id="39" dur="125" fill="hold">
                                          <p:stCondLst>
                                            <p:cond delay="375"/>
                                          </p:stCondLst>
                                        </p:cTn>
                                        <p:tgtEl>
                                          <p:spTgt spid="7"/>
                                        </p:tgtEl>
                                        <p:attrNameLst>
                                          <p:attrName>r</p:attrName>
                                        </p:attrNameLst>
                                      </p:cBhvr>
                                    </p:animRot>
                                  </p:childTnLst>
                                </p:cTn>
                              </p:par>
                            </p:childTnLst>
                          </p:cTn>
                        </p:par>
                        <p:par>
                          <p:cTn id="40" fill="hold">
                            <p:stCondLst>
                              <p:cond delay="2000"/>
                            </p:stCondLst>
                            <p:childTnLst>
                              <p:par>
                                <p:cTn id="41" presetID="1" presetClass="entr" presetSubtype="0" fill="hold" grpId="0" nodeType="afterEffect">
                                  <p:stCondLst>
                                    <p:cond delay="0"/>
                                  </p:stCondLst>
                                  <p:iterate type="lt">
                                    <p:tmAbs val="0"/>
                                  </p:iterate>
                                  <p:childTnLst>
                                    <p:set>
                                      <p:cBhvr>
                                        <p:cTn id="42" dur="1" fill="hold">
                                          <p:stCondLst>
                                            <p:cond delay="0"/>
                                          </p:stCondLst>
                                        </p:cTn>
                                        <p:tgtEl>
                                          <p:spTgt spid="12"/>
                                        </p:tgtEl>
                                        <p:attrNameLst>
                                          <p:attrName>style.visibility</p:attrName>
                                        </p:attrNameLst>
                                      </p:cBhvr>
                                      <p:to>
                                        <p:strVal val="visible"/>
                                      </p:to>
                                    </p:set>
                                  </p:childTnLst>
                                </p:cTn>
                              </p:par>
                              <p:par>
                                <p:cTn id="43" presetID="34" presetClass="emph" presetSubtype="0" fill="hold" grpId="1" nodeType="withEffect">
                                  <p:stCondLst>
                                    <p:cond delay="0"/>
                                  </p:stCondLst>
                                  <p:iterate type="lt">
                                    <p:tmPct val="10000"/>
                                  </p:iterate>
                                  <p:childTnLst>
                                    <p:animMotion origin="layout" path="M 0.0 0.0 L 0.0 -0.07213" pathEditMode="relative" ptsTypes="">
                                      <p:cBhvr>
                                        <p:cTn id="44" dur="250" accel="50000" decel="50000" autoRev="1" fill="hold">
                                          <p:stCondLst>
                                            <p:cond delay="0"/>
                                          </p:stCondLst>
                                        </p:cTn>
                                        <p:tgtEl>
                                          <p:spTgt spid="12"/>
                                        </p:tgtEl>
                                        <p:attrNameLst>
                                          <p:attrName>ppt_x</p:attrName>
                                          <p:attrName>ppt_y</p:attrName>
                                        </p:attrNameLst>
                                      </p:cBhvr>
                                    </p:animMotion>
                                    <p:animRot by="1500000">
                                      <p:cBhvr>
                                        <p:cTn id="45" dur="125" fill="hold">
                                          <p:stCondLst>
                                            <p:cond delay="0"/>
                                          </p:stCondLst>
                                        </p:cTn>
                                        <p:tgtEl>
                                          <p:spTgt spid="12"/>
                                        </p:tgtEl>
                                        <p:attrNameLst>
                                          <p:attrName>r</p:attrName>
                                        </p:attrNameLst>
                                      </p:cBhvr>
                                    </p:animRot>
                                    <p:animRot by="-1500000">
                                      <p:cBhvr>
                                        <p:cTn id="46" dur="125" fill="hold">
                                          <p:stCondLst>
                                            <p:cond delay="125"/>
                                          </p:stCondLst>
                                        </p:cTn>
                                        <p:tgtEl>
                                          <p:spTgt spid="12"/>
                                        </p:tgtEl>
                                        <p:attrNameLst>
                                          <p:attrName>r</p:attrName>
                                        </p:attrNameLst>
                                      </p:cBhvr>
                                    </p:animRot>
                                    <p:animRot by="-1500000">
                                      <p:cBhvr>
                                        <p:cTn id="47" dur="125" fill="hold">
                                          <p:stCondLst>
                                            <p:cond delay="250"/>
                                          </p:stCondLst>
                                        </p:cTn>
                                        <p:tgtEl>
                                          <p:spTgt spid="12"/>
                                        </p:tgtEl>
                                        <p:attrNameLst>
                                          <p:attrName>r</p:attrName>
                                        </p:attrNameLst>
                                      </p:cBhvr>
                                    </p:animRot>
                                    <p:animRot by="1500000">
                                      <p:cBhvr>
                                        <p:cTn id="48" dur="125" fill="hold">
                                          <p:stCondLst>
                                            <p:cond delay="375"/>
                                          </p:stCondLst>
                                        </p:cTn>
                                        <p:tgtEl>
                                          <p:spTgt spid="12"/>
                                        </p:tgtEl>
                                        <p:attrNameLst>
                                          <p:attrName>r</p:attrName>
                                        </p:attrNameLst>
                                      </p:cBhvr>
                                    </p:animRot>
                                  </p:childTnLst>
                                </p:cTn>
                              </p:par>
                            </p:childTnLst>
                          </p:cTn>
                        </p:par>
                        <p:par>
                          <p:cTn id="49" fill="hold">
                            <p:stCondLst>
                              <p:cond delay="2500"/>
                            </p:stCondLst>
                            <p:childTnLst>
                              <p:par>
                                <p:cTn id="50" presetID="1" presetClass="entr" presetSubtype="0" fill="hold" grpId="0" nodeType="afterEffect">
                                  <p:stCondLst>
                                    <p:cond delay="0"/>
                                  </p:stCondLst>
                                  <p:iterate type="lt">
                                    <p:tmAbs val="0"/>
                                  </p:iterate>
                                  <p:childTnLst>
                                    <p:set>
                                      <p:cBhvr>
                                        <p:cTn id="51" dur="1" fill="hold">
                                          <p:stCondLst>
                                            <p:cond delay="0"/>
                                          </p:stCondLst>
                                        </p:cTn>
                                        <p:tgtEl>
                                          <p:spTgt spid="9"/>
                                        </p:tgtEl>
                                        <p:attrNameLst>
                                          <p:attrName>style.visibility</p:attrName>
                                        </p:attrNameLst>
                                      </p:cBhvr>
                                      <p:to>
                                        <p:strVal val="visible"/>
                                      </p:to>
                                    </p:set>
                                  </p:childTnLst>
                                </p:cTn>
                              </p:par>
                              <p:par>
                                <p:cTn id="52" presetID="34" presetClass="emph" presetSubtype="0" fill="hold" grpId="1" nodeType="withEffect">
                                  <p:stCondLst>
                                    <p:cond delay="0"/>
                                  </p:stCondLst>
                                  <p:iterate type="lt">
                                    <p:tmPct val="10000"/>
                                  </p:iterate>
                                  <p:childTnLst>
                                    <p:animMotion origin="layout" path="M 4.375E-6 -4.44444E-6 L 4.375E-6 -0.10949 " pathEditMode="relative" rAng="0" ptsTypes="AA">
                                      <p:cBhvr>
                                        <p:cTn id="53" dur="250" accel="50000" decel="50000" autoRev="1" fill="hold">
                                          <p:stCondLst>
                                            <p:cond delay="0"/>
                                          </p:stCondLst>
                                        </p:cTn>
                                        <p:tgtEl>
                                          <p:spTgt spid="9"/>
                                        </p:tgtEl>
                                        <p:attrNameLst>
                                          <p:attrName>ppt_x</p:attrName>
                                          <p:attrName>ppt_y</p:attrName>
                                        </p:attrNameLst>
                                      </p:cBhvr>
                                      <p:rCtr x="0" y="-5486"/>
                                    </p:animMotion>
                                    <p:animRot by="1500000">
                                      <p:cBhvr>
                                        <p:cTn id="54" dur="125" fill="hold">
                                          <p:stCondLst>
                                            <p:cond delay="0"/>
                                          </p:stCondLst>
                                        </p:cTn>
                                        <p:tgtEl>
                                          <p:spTgt spid="9"/>
                                        </p:tgtEl>
                                        <p:attrNameLst>
                                          <p:attrName>r</p:attrName>
                                        </p:attrNameLst>
                                      </p:cBhvr>
                                    </p:animRot>
                                    <p:animRot by="-1500000">
                                      <p:cBhvr>
                                        <p:cTn id="55" dur="125" fill="hold">
                                          <p:stCondLst>
                                            <p:cond delay="125"/>
                                          </p:stCondLst>
                                        </p:cTn>
                                        <p:tgtEl>
                                          <p:spTgt spid="9"/>
                                        </p:tgtEl>
                                        <p:attrNameLst>
                                          <p:attrName>r</p:attrName>
                                        </p:attrNameLst>
                                      </p:cBhvr>
                                    </p:animRot>
                                    <p:animRot by="-1500000">
                                      <p:cBhvr>
                                        <p:cTn id="56" dur="125" fill="hold">
                                          <p:stCondLst>
                                            <p:cond delay="250"/>
                                          </p:stCondLst>
                                        </p:cTn>
                                        <p:tgtEl>
                                          <p:spTgt spid="9"/>
                                        </p:tgtEl>
                                        <p:attrNameLst>
                                          <p:attrName>r</p:attrName>
                                        </p:attrNameLst>
                                      </p:cBhvr>
                                    </p:animRot>
                                    <p:animRot by="1500000">
                                      <p:cBhvr>
                                        <p:cTn id="57" dur="125" fill="hold">
                                          <p:stCondLst>
                                            <p:cond delay="375"/>
                                          </p:stCondLst>
                                        </p:cTn>
                                        <p:tgtEl>
                                          <p:spTgt spid="9"/>
                                        </p:tgtEl>
                                        <p:attrNameLst>
                                          <p:attrName>r</p:attrName>
                                        </p:attrNameLst>
                                      </p:cBhvr>
                                    </p:animRot>
                                  </p:childTnLst>
                                </p:cTn>
                              </p:par>
                            </p:childTnLst>
                          </p:cTn>
                        </p:par>
                        <p:par>
                          <p:cTn id="58" fill="hold">
                            <p:stCondLst>
                              <p:cond delay="3000"/>
                            </p:stCondLst>
                            <p:childTnLst>
                              <p:par>
                                <p:cTn id="59" presetID="1" presetClass="entr" presetSubtype="0" fill="hold" grpId="0" nodeType="afterEffect">
                                  <p:stCondLst>
                                    <p:cond delay="0"/>
                                  </p:stCondLst>
                                  <p:iterate type="lt">
                                    <p:tmAbs val="0"/>
                                  </p:iterate>
                                  <p:childTnLst>
                                    <p:set>
                                      <p:cBhvr>
                                        <p:cTn id="60" dur="1" fill="hold">
                                          <p:stCondLst>
                                            <p:cond delay="0"/>
                                          </p:stCondLst>
                                        </p:cTn>
                                        <p:tgtEl>
                                          <p:spTgt spid="8"/>
                                        </p:tgtEl>
                                        <p:attrNameLst>
                                          <p:attrName>style.visibility</p:attrName>
                                        </p:attrNameLst>
                                      </p:cBhvr>
                                      <p:to>
                                        <p:strVal val="visible"/>
                                      </p:to>
                                    </p:set>
                                  </p:childTnLst>
                                </p:cTn>
                              </p:par>
                              <p:par>
                                <p:cTn id="61" presetID="34" presetClass="emph" presetSubtype="0" fill="hold" grpId="1" nodeType="withEffect">
                                  <p:stCondLst>
                                    <p:cond delay="0"/>
                                  </p:stCondLst>
                                  <p:iterate type="lt">
                                    <p:tmPct val="10000"/>
                                  </p:iterate>
                                  <p:childTnLst>
                                    <p:animMotion origin="layout" path="M 0.0 0.0 L 0.0 -0.07213" pathEditMode="relative" ptsTypes="">
                                      <p:cBhvr>
                                        <p:cTn id="62" dur="250" accel="50000" decel="50000" autoRev="1" fill="hold">
                                          <p:stCondLst>
                                            <p:cond delay="0"/>
                                          </p:stCondLst>
                                        </p:cTn>
                                        <p:tgtEl>
                                          <p:spTgt spid="8"/>
                                        </p:tgtEl>
                                        <p:attrNameLst>
                                          <p:attrName>ppt_x</p:attrName>
                                          <p:attrName>ppt_y</p:attrName>
                                        </p:attrNameLst>
                                      </p:cBhvr>
                                    </p:animMotion>
                                    <p:animRot by="1500000">
                                      <p:cBhvr>
                                        <p:cTn id="63" dur="125" fill="hold">
                                          <p:stCondLst>
                                            <p:cond delay="0"/>
                                          </p:stCondLst>
                                        </p:cTn>
                                        <p:tgtEl>
                                          <p:spTgt spid="8"/>
                                        </p:tgtEl>
                                        <p:attrNameLst>
                                          <p:attrName>r</p:attrName>
                                        </p:attrNameLst>
                                      </p:cBhvr>
                                    </p:animRot>
                                    <p:animRot by="-1500000">
                                      <p:cBhvr>
                                        <p:cTn id="64" dur="125" fill="hold">
                                          <p:stCondLst>
                                            <p:cond delay="125"/>
                                          </p:stCondLst>
                                        </p:cTn>
                                        <p:tgtEl>
                                          <p:spTgt spid="8"/>
                                        </p:tgtEl>
                                        <p:attrNameLst>
                                          <p:attrName>r</p:attrName>
                                        </p:attrNameLst>
                                      </p:cBhvr>
                                    </p:animRot>
                                    <p:animRot by="-1500000">
                                      <p:cBhvr>
                                        <p:cTn id="65" dur="125" fill="hold">
                                          <p:stCondLst>
                                            <p:cond delay="250"/>
                                          </p:stCondLst>
                                        </p:cTn>
                                        <p:tgtEl>
                                          <p:spTgt spid="8"/>
                                        </p:tgtEl>
                                        <p:attrNameLst>
                                          <p:attrName>r</p:attrName>
                                        </p:attrNameLst>
                                      </p:cBhvr>
                                    </p:animRot>
                                    <p:animRot by="1500000">
                                      <p:cBhvr>
                                        <p:cTn id="66" dur="125" fill="hold">
                                          <p:stCondLst>
                                            <p:cond delay="375"/>
                                          </p:stCondLst>
                                        </p:cTn>
                                        <p:tgtEl>
                                          <p:spTgt spid="8"/>
                                        </p:tgtEl>
                                        <p:attrNameLst>
                                          <p:attrName>r</p:attrName>
                                        </p:attrNameLst>
                                      </p:cBhvr>
                                    </p:animRot>
                                  </p:childTnLst>
                                </p:cTn>
                              </p:par>
                            </p:childTnLst>
                          </p:cTn>
                        </p:par>
                        <p:par>
                          <p:cTn id="67" fill="hold">
                            <p:stCondLst>
                              <p:cond delay="3500"/>
                            </p:stCondLst>
                            <p:childTnLst>
                              <p:par>
                                <p:cTn id="68" presetID="1" presetClass="entr" presetSubtype="0" fill="hold" grpId="0" nodeType="afterEffect">
                                  <p:stCondLst>
                                    <p:cond delay="0"/>
                                  </p:stCondLst>
                                  <p:iterate type="lt">
                                    <p:tmAbs val="0"/>
                                  </p:iterate>
                                  <p:childTnLst>
                                    <p:set>
                                      <p:cBhvr>
                                        <p:cTn id="69" dur="1" fill="hold">
                                          <p:stCondLst>
                                            <p:cond delay="0"/>
                                          </p:stCondLst>
                                        </p:cTn>
                                        <p:tgtEl>
                                          <p:spTgt spid="10"/>
                                        </p:tgtEl>
                                        <p:attrNameLst>
                                          <p:attrName>style.visibility</p:attrName>
                                        </p:attrNameLst>
                                      </p:cBhvr>
                                      <p:to>
                                        <p:strVal val="visible"/>
                                      </p:to>
                                    </p:set>
                                  </p:childTnLst>
                                </p:cTn>
                              </p:par>
                              <p:par>
                                <p:cTn id="70" presetID="34" presetClass="emph" presetSubtype="0" fill="hold" grpId="1" nodeType="withEffect">
                                  <p:stCondLst>
                                    <p:cond delay="0"/>
                                  </p:stCondLst>
                                  <p:iterate type="lt">
                                    <p:tmPct val="10000"/>
                                  </p:iterate>
                                  <p:childTnLst>
                                    <p:animMotion origin="layout" path="M 0.0 0.0 L 0.0 -0.07213" pathEditMode="relative" ptsTypes="">
                                      <p:cBhvr>
                                        <p:cTn id="71" dur="250" accel="50000" decel="50000" autoRev="1" fill="hold">
                                          <p:stCondLst>
                                            <p:cond delay="0"/>
                                          </p:stCondLst>
                                        </p:cTn>
                                        <p:tgtEl>
                                          <p:spTgt spid="10"/>
                                        </p:tgtEl>
                                        <p:attrNameLst>
                                          <p:attrName>ppt_x</p:attrName>
                                          <p:attrName>ppt_y</p:attrName>
                                        </p:attrNameLst>
                                      </p:cBhvr>
                                    </p:animMotion>
                                    <p:animRot by="1500000">
                                      <p:cBhvr>
                                        <p:cTn id="72" dur="125" fill="hold">
                                          <p:stCondLst>
                                            <p:cond delay="0"/>
                                          </p:stCondLst>
                                        </p:cTn>
                                        <p:tgtEl>
                                          <p:spTgt spid="10"/>
                                        </p:tgtEl>
                                        <p:attrNameLst>
                                          <p:attrName>r</p:attrName>
                                        </p:attrNameLst>
                                      </p:cBhvr>
                                    </p:animRot>
                                    <p:animRot by="-1500000">
                                      <p:cBhvr>
                                        <p:cTn id="73" dur="125" fill="hold">
                                          <p:stCondLst>
                                            <p:cond delay="125"/>
                                          </p:stCondLst>
                                        </p:cTn>
                                        <p:tgtEl>
                                          <p:spTgt spid="10"/>
                                        </p:tgtEl>
                                        <p:attrNameLst>
                                          <p:attrName>r</p:attrName>
                                        </p:attrNameLst>
                                      </p:cBhvr>
                                    </p:animRot>
                                    <p:animRot by="-1500000">
                                      <p:cBhvr>
                                        <p:cTn id="74" dur="125" fill="hold">
                                          <p:stCondLst>
                                            <p:cond delay="250"/>
                                          </p:stCondLst>
                                        </p:cTn>
                                        <p:tgtEl>
                                          <p:spTgt spid="10"/>
                                        </p:tgtEl>
                                        <p:attrNameLst>
                                          <p:attrName>r</p:attrName>
                                        </p:attrNameLst>
                                      </p:cBhvr>
                                    </p:animRot>
                                    <p:animRot by="1500000">
                                      <p:cBhvr>
                                        <p:cTn id="75" dur="125" fill="hold">
                                          <p:stCondLst>
                                            <p:cond delay="375"/>
                                          </p:stCondLst>
                                        </p:cTn>
                                        <p:tgtEl>
                                          <p:spTgt spid="10"/>
                                        </p:tgtEl>
                                        <p:attrNameLst>
                                          <p:attrName>r</p:attrName>
                                        </p:attrNameLst>
                                      </p:cBhvr>
                                    </p:animRot>
                                  </p:childTnLst>
                                </p:cTn>
                              </p:par>
                            </p:childTnLst>
                          </p:cTn>
                        </p:par>
                        <p:par>
                          <p:cTn id="76" fill="hold">
                            <p:stCondLst>
                              <p:cond delay="4000"/>
                            </p:stCondLst>
                            <p:childTnLst>
                              <p:par>
                                <p:cTn id="77" presetID="1" presetClass="entr" presetSubtype="0" fill="hold" grpId="0" nodeType="afterEffect">
                                  <p:stCondLst>
                                    <p:cond delay="0"/>
                                  </p:stCondLst>
                                  <p:iterate type="lt">
                                    <p:tmAbs val="0"/>
                                  </p:iterate>
                                  <p:childTnLst>
                                    <p:set>
                                      <p:cBhvr>
                                        <p:cTn id="78" dur="1" fill="hold">
                                          <p:stCondLst>
                                            <p:cond delay="0"/>
                                          </p:stCondLst>
                                        </p:cTn>
                                        <p:tgtEl>
                                          <p:spTgt spid="11"/>
                                        </p:tgtEl>
                                        <p:attrNameLst>
                                          <p:attrName>style.visibility</p:attrName>
                                        </p:attrNameLst>
                                      </p:cBhvr>
                                      <p:to>
                                        <p:strVal val="visible"/>
                                      </p:to>
                                    </p:set>
                                  </p:childTnLst>
                                </p:cTn>
                              </p:par>
                              <p:par>
                                <p:cTn id="79" presetID="34" presetClass="emph" presetSubtype="0" fill="hold" grpId="1" nodeType="withEffect">
                                  <p:stCondLst>
                                    <p:cond delay="0"/>
                                  </p:stCondLst>
                                  <p:iterate type="lt">
                                    <p:tmPct val="10000"/>
                                  </p:iterate>
                                  <p:childTnLst>
                                    <p:animMotion origin="layout" path="M 0.0 0.0 L 0.0 -0.07213" pathEditMode="relative" ptsTypes="">
                                      <p:cBhvr>
                                        <p:cTn id="80" dur="250" accel="50000" decel="50000" autoRev="1" fill="hold">
                                          <p:stCondLst>
                                            <p:cond delay="0"/>
                                          </p:stCondLst>
                                        </p:cTn>
                                        <p:tgtEl>
                                          <p:spTgt spid="11"/>
                                        </p:tgtEl>
                                        <p:attrNameLst>
                                          <p:attrName>ppt_x</p:attrName>
                                          <p:attrName>ppt_y</p:attrName>
                                        </p:attrNameLst>
                                      </p:cBhvr>
                                    </p:animMotion>
                                    <p:animRot by="1500000">
                                      <p:cBhvr>
                                        <p:cTn id="81" dur="125" fill="hold">
                                          <p:stCondLst>
                                            <p:cond delay="0"/>
                                          </p:stCondLst>
                                        </p:cTn>
                                        <p:tgtEl>
                                          <p:spTgt spid="11"/>
                                        </p:tgtEl>
                                        <p:attrNameLst>
                                          <p:attrName>r</p:attrName>
                                        </p:attrNameLst>
                                      </p:cBhvr>
                                    </p:animRot>
                                    <p:animRot by="-1500000">
                                      <p:cBhvr>
                                        <p:cTn id="82" dur="125" fill="hold">
                                          <p:stCondLst>
                                            <p:cond delay="125"/>
                                          </p:stCondLst>
                                        </p:cTn>
                                        <p:tgtEl>
                                          <p:spTgt spid="11"/>
                                        </p:tgtEl>
                                        <p:attrNameLst>
                                          <p:attrName>r</p:attrName>
                                        </p:attrNameLst>
                                      </p:cBhvr>
                                    </p:animRot>
                                    <p:animRot by="-1500000">
                                      <p:cBhvr>
                                        <p:cTn id="83" dur="125" fill="hold">
                                          <p:stCondLst>
                                            <p:cond delay="250"/>
                                          </p:stCondLst>
                                        </p:cTn>
                                        <p:tgtEl>
                                          <p:spTgt spid="11"/>
                                        </p:tgtEl>
                                        <p:attrNameLst>
                                          <p:attrName>r</p:attrName>
                                        </p:attrNameLst>
                                      </p:cBhvr>
                                    </p:animRot>
                                    <p:animRot by="1500000">
                                      <p:cBhvr>
                                        <p:cTn id="84" dur="125" fill="hold">
                                          <p:stCondLst>
                                            <p:cond delay="375"/>
                                          </p:stCondLst>
                                        </p:cTn>
                                        <p:tgtEl>
                                          <p:spTgt spid="11"/>
                                        </p:tgtEl>
                                        <p:attrNameLst>
                                          <p:attrName>r</p:attrName>
                                        </p:attrNameLst>
                                      </p:cBhvr>
                                    </p:animRot>
                                  </p:childTnLst>
                                </p:cTn>
                              </p:par>
                            </p:childTnLst>
                          </p:cTn>
                        </p:par>
                        <p:par>
                          <p:cTn id="85" fill="hold">
                            <p:stCondLst>
                              <p:cond delay="4500"/>
                            </p:stCondLst>
                            <p:childTnLst>
                              <p:par>
                                <p:cTn id="86" presetID="32" presetClass="emph" presetSubtype="0" fill="hold" grpId="2" nodeType="afterEffect">
                                  <p:stCondLst>
                                    <p:cond delay="0"/>
                                  </p:stCondLst>
                                  <p:iterate type="lt">
                                    <p:tmPct val="0"/>
                                  </p:iterate>
                                  <p:childTnLst>
                                    <p:animRot by="120000">
                                      <p:cBhvr>
                                        <p:cTn id="87" dur="200" fill="hold">
                                          <p:stCondLst>
                                            <p:cond delay="0"/>
                                          </p:stCondLst>
                                        </p:cTn>
                                        <p:tgtEl>
                                          <p:spTgt spid="4"/>
                                        </p:tgtEl>
                                        <p:attrNameLst>
                                          <p:attrName>r</p:attrName>
                                        </p:attrNameLst>
                                      </p:cBhvr>
                                    </p:animRot>
                                    <p:animRot by="-240000">
                                      <p:cBhvr>
                                        <p:cTn id="88" dur="400" fill="hold">
                                          <p:stCondLst>
                                            <p:cond delay="400"/>
                                          </p:stCondLst>
                                        </p:cTn>
                                        <p:tgtEl>
                                          <p:spTgt spid="4"/>
                                        </p:tgtEl>
                                        <p:attrNameLst>
                                          <p:attrName>r</p:attrName>
                                        </p:attrNameLst>
                                      </p:cBhvr>
                                    </p:animRot>
                                    <p:animRot by="240000">
                                      <p:cBhvr>
                                        <p:cTn id="89" dur="400" fill="hold">
                                          <p:stCondLst>
                                            <p:cond delay="800"/>
                                          </p:stCondLst>
                                        </p:cTn>
                                        <p:tgtEl>
                                          <p:spTgt spid="4"/>
                                        </p:tgtEl>
                                        <p:attrNameLst>
                                          <p:attrName>r</p:attrName>
                                        </p:attrNameLst>
                                      </p:cBhvr>
                                    </p:animRot>
                                    <p:animRot by="-240000">
                                      <p:cBhvr>
                                        <p:cTn id="90" dur="400" fill="hold">
                                          <p:stCondLst>
                                            <p:cond delay="1200"/>
                                          </p:stCondLst>
                                        </p:cTn>
                                        <p:tgtEl>
                                          <p:spTgt spid="4"/>
                                        </p:tgtEl>
                                        <p:attrNameLst>
                                          <p:attrName>r</p:attrName>
                                        </p:attrNameLst>
                                      </p:cBhvr>
                                    </p:animRot>
                                    <p:animRot by="120000">
                                      <p:cBhvr>
                                        <p:cTn id="91" dur="400" fill="hold">
                                          <p:stCondLst>
                                            <p:cond delay="1600"/>
                                          </p:stCondLst>
                                        </p:cTn>
                                        <p:tgtEl>
                                          <p:spTgt spid="4"/>
                                        </p:tgtEl>
                                        <p:attrNameLst>
                                          <p:attrName>r</p:attrName>
                                        </p:attrNameLst>
                                      </p:cBhvr>
                                    </p:animRot>
                                  </p:childTnLst>
                                </p:cTn>
                              </p:par>
                            </p:childTnLst>
                          </p:cTn>
                        </p:par>
                        <p:par>
                          <p:cTn id="92" fill="hold">
                            <p:stCondLst>
                              <p:cond delay="6500"/>
                            </p:stCondLst>
                            <p:childTnLst>
                              <p:par>
                                <p:cTn id="93" presetID="32" presetClass="emph" presetSubtype="0" fill="hold" grpId="2" nodeType="afterEffect">
                                  <p:stCondLst>
                                    <p:cond delay="0"/>
                                  </p:stCondLst>
                                  <p:iterate type="lt">
                                    <p:tmPct val="0"/>
                                  </p:iterate>
                                  <p:childTnLst>
                                    <p:animRot by="120000">
                                      <p:cBhvr>
                                        <p:cTn id="94" dur="200" fill="hold">
                                          <p:stCondLst>
                                            <p:cond delay="0"/>
                                          </p:stCondLst>
                                        </p:cTn>
                                        <p:tgtEl>
                                          <p:spTgt spid="11"/>
                                        </p:tgtEl>
                                        <p:attrNameLst>
                                          <p:attrName>r</p:attrName>
                                        </p:attrNameLst>
                                      </p:cBhvr>
                                    </p:animRot>
                                    <p:animRot by="-240000">
                                      <p:cBhvr>
                                        <p:cTn id="95" dur="400" fill="hold">
                                          <p:stCondLst>
                                            <p:cond delay="400"/>
                                          </p:stCondLst>
                                        </p:cTn>
                                        <p:tgtEl>
                                          <p:spTgt spid="11"/>
                                        </p:tgtEl>
                                        <p:attrNameLst>
                                          <p:attrName>r</p:attrName>
                                        </p:attrNameLst>
                                      </p:cBhvr>
                                    </p:animRot>
                                    <p:animRot by="240000">
                                      <p:cBhvr>
                                        <p:cTn id="96" dur="400" fill="hold">
                                          <p:stCondLst>
                                            <p:cond delay="800"/>
                                          </p:stCondLst>
                                        </p:cTn>
                                        <p:tgtEl>
                                          <p:spTgt spid="11"/>
                                        </p:tgtEl>
                                        <p:attrNameLst>
                                          <p:attrName>r</p:attrName>
                                        </p:attrNameLst>
                                      </p:cBhvr>
                                    </p:animRot>
                                    <p:animRot by="-240000">
                                      <p:cBhvr>
                                        <p:cTn id="97" dur="400" fill="hold">
                                          <p:stCondLst>
                                            <p:cond delay="1200"/>
                                          </p:stCondLst>
                                        </p:cTn>
                                        <p:tgtEl>
                                          <p:spTgt spid="11"/>
                                        </p:tgtEl>
                                        <p:attrNameLst>
                                          <p:attrName>r</p:attrName>
                                        </p:attrNameLst>
                                      </p:cBhvr>
                                    </p:animRot>
                                    <p:animRot by="120000">
                                      <p:cBhvr>
                                        <p:cTn id="98" dur="400" fill="hold">
                                          <p:stCondLst>
                                            <p:cond delay="1600"/>
                                          </p:stCondLst>
                                        </p:cTn>
                                        <p:tgtEl>
                                          <p:spTgt spid="1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5" grpId="0"/>
      <p:bldP spid="5" grpId="1"/>
      <p:bldP spid="6" grpId="0"/>
      <p:bldP spid="6" grpId="1"/>
      <p:bldP spid="7" grpId="0"/>
      <p:bldP spid="7" grpId="1"/>
      <p:bldP spid="8" grpId="0"/>
      <p:bldP spid="8" grpId="1"/>
      <p:bldP spid="9" grpId="0"/>
      <p:bldP spid="9" grpId="1"/>
      <p:bldP spid="10" grpId="0"/>
      <p:bldP spid="10" grpId="1"/>
      <p:bldP spid="11" grpId="0"/>
      <p:bldP spid="11" grpId="1"/>
      <p:bldP spid="11" grpId="2"/>
      <p:bldP spid="12" grpId="0"/>
      <p:bldP spid="12"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标题 12"/>
          <p:cNvSpPr>
            <a:spLocks noGrp="1"/>
          </p:cNvSpPr>
          <p:nvPr>
            <p:ph type="title"/>
          </p:nvPr>
        </p:nvSpPr>
        <p:spPr>
          <a:xfrm>
            <a:off x="476518" y="321971"/>
            <a:ext cx="2445269" cy="844467"/>
          </a:xfrm>
        </p:spPr>
        <p:txBody>
          <a:bodyPr>
            <a:noAutofit/>
          </a:bodyPr>
          <a:lstStyle/>
          <a:p>
            <a:r>
              <a:rPr lang="zh-CN" altLang="en-US" sz="4400" dirty="0" smtClean="0"/>
              <a:t>理论基础 </a:t>
            </a:r>
            <a:endParaRPr lang="zh-CN" sz="4400" dirty="0"/>
          </a:p>
        </p:txBody>
      </p:sp>
      <p:sp>
        <p:nvSpPr>
          <p:cNvPr id="2" name="文本框 1"/>
          <p:cNvSpPr txBox="1"/>
          <p:nvPr/>
        </p:nvSpPr>
        <p:spPr>
          <a:xfrm>
            <a:off x="476518" y="1295227"/>
            <a:ext cx="11320530" cy="4616648"/>
          </a:xfrm>
          <a:prstGeom prst="rect">
            <a:avLst/>
          </a:prstGeom>
          <a:noFill/>
        </p:spPr>
        <p:txBody>
          <a:bodyPr wrap="square" rtlCol="0">
            <a:spAutoFit/>
          </a:bodyPr>
          <a:lstStyle/>
          <a:p>
            <a:pPr>
              <a:lnSpc>
                <a:spcPct val="150000"/>
              </a:lnSpc>
            </a:pPr>
            <a:r>
              <a:rPr lang="en-US" altLang="zh-CN" sz="2800" b="1" dirty="0" smtClean="0"/>
              <a:t>Piaget</a:t>
            </a:r>
            <a:endParaRPr lang="en-US" altLang="zh-CN" sz="2400" dirty="0" smtClean="0"/>
          </a:p>
          <a:p>
            <a:pPr>
              <a:lnSpc>
                <a:spcPct val="150000"/>
              </a:lnSpc>
            </a:pPr>
            <a:r>
              <a:rPr lang="zh-CN" altLang="zh-CN" sz="2400" dirty="0"/>
              <a:t>刺激物和有机体的相互反应引起了认知过程的发展和</a:t>
            </a:r>
            <a:r>
              <a:rPr lang="zh-CN" altLang="zh-CN" sz="2400" dirty="0" smtClean="0"/>
              <a:t>进行（</a:t>
            </a:r>
            <a:r>
              <a:rPr lang="en-US" altLang="zh-CN" sz="2400" dirty="0"/>
              <a:t>Piaget 1966</a:t>
            </a:r>
            <a:r>
              <a:rPr lang="zh-CN" altLang="zh-CN" sz="2400" dirty="0" smtClean="0"/>
              <a:t>）</a:t>
            </a:r>
            <a:r>
              <a:rPr lang="zh-CN" altLang="en-US" sz="2400" dirty="0" smtClean="0"/>
              <a:t>。</a:t>
            </a:r>
            <a:r>
              <a:rPr lang="zh-CN" altLang="zh-CN" sz="2400" dirty="0" smtClean="0"/>
              <a:t>即</a:t>
            </a:r>
            <a:r>
              <a:rPr lang="zh-CN" altLang="zh-CN" sz="2400" dirty="0"/>
              <a:t>，认知过程的发展是一步一步伴随着生物性的发展而发展，有机体作为刺激物的接受者，通过反应来构建认知过程并使其愈加成熟</a:t>
            </a:r>
            <a:r>
              <a:rPr lang="zh-CN" altLang="zh-CN" sz="2400" dirty="0" smtClean="0"/>
              <a:t>。</a:t>
            </a:r>
            <a:endParaRPr lang="en-US" altLang="zh-CN" sz="2400" dirty="0" smtClean="0"/>
          </a:p>
          <a:p>
            <a:pPr>
              <a:lnSpc>
                <a:spcPct val="150000"/>
              </a:lnSpc>
            </a:pPr>
            <a:endParaRPr lang="en-US" altLang="zh-CN" sz="2400" dirty="0" smtClean="0"/>
          </a:p>
          <a:p>
            <a:pPr>
              <a:lnSpc>
                <a:spcPct val="150000"/>
              </a:lnSpc>
            </a:pPr>
            <a:r>
              <a:rPr lang="en-US" altLang="zh-CN" sz="2400" dirty="0"/>
              <a:t>Cognitive processes develop as a result of the interaction between stimuli and the organism.</a:t>
            </a:r>
            <a:endParaRPr lang="zh-CN" altLang="en-US" sz="2400" dirty="0"/>
          </a:p>
          <a:p>
            <a:pPr>
              <a:lnSpc>
                <a:spcPct val="150000"/>
              </a:lnSpc>
            </a:pPr>
            <a:endParaRPr lang="zh-CN" altLang="en-US" sz="2400" dirty="0"/>
          </a:p>
        </p:txBody>
      </p:sp>
    </p:spTree>
    <p:extLst>
      <p:ext uri="{BB962C8B-B14F-4D97-AF65-F5344CB8AC3E}">
        <p14:creationId xmlns:p14="http://schemas.microsoft.com/office/powerpoint/2010/main" val="2771859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标题 12"/>
          <p:cNvSpPr>
            <a:spLocks noGrp="1"/>
          </p:cNvSpPr>
          <p:nvPr>
            <p:ph type="title"/>
          </p:nvPr>
        </p:nvSpPr>
        <p:spPr>
          <a:xfrm>
            <a:off x="476518" y="321971"/>
            <a:ext cx="2445269" cy="844467"/>
          </a:xfrm>
        </p:spPr>
        <p:txBody>
          <a:bodyPr>
            <a:noAutofit/>
          </a:bodyPr>
          <a:lstStyle/>
          <a:p>
            <a:r>
              <a:rPr lang="zh-CN" altLang="en-US" sz="4400" dirty="0" smtClean="0"/>
              <a:t>理论基础 </a:t>
            </a:r>
            <a:endParaRPr lang="zh-CN" sz="4400" dirty="0"/>
          </a:p>
        </p:txBody>
      </p:sp>
      <p:sp>
        <p:nvSpPr>
          <p:cNvPr id="5" name="文本框 4"/>
          <p:cNvSpPr txBox="1"/>
          <p:nvPr/>
        </p:nvSpPr>
        <p:spPr>
          <a:xfrm>
            <a:off x="476518" y="1578138"/>
            <a:ext cx="11127347" cy="3508653"/>
          </a:xfrm>
          <a:prstGeom prst="rect">
            <a:avLst/>
          </a:prstGeom>
          <a:noFill/>
        </p:spPr>
        <p:txBody>
          <a:bodyPr wrap="square" rtlCol="0">
            <a:spAutoFit/>
          </a:bodyPr>
          <a:lstStyle/>
          <a:p>
            <a:pPr>
              <a:lnSpc>
                <a:spcPct val="150000"/>
              </a:lnSpc>
            </a:pPr>
            <a:r>
              <a:rPr lang="en-US" altLang="zh-CN" sz="2800" b="1" dirty="0" smtClean="0"/>
              <a:t>Feuerstein </a:t>
            </a:r>
          </a:p>
          <a:p>
            <a:pPr lvl="0">
              <a:lnSpc>
                <a:spcPct val="150000"/>
              </a:lnSpc>
            </a:pPr>
            <a:r>
              <a:rPr lang="zh-CN" altLang="zh-CN" sz="2400" dirty="0"/>
              <a:t>认为人类的认知过程是可调整的。即为了获得特定的目标，中介者可以选择、组织、构建刺激物，通过这种方法强化个体的认知过程发展</a:t>
            </a:r>
            <a:r>
              <a:rPr lang="zh-CN" altLang="zh-CN" sz="2400" dirty="0" smtClean="0"/>
              <a:t>。</a:t>
            </a:r>
            <a:endParaRPr lang="en-US" altLang="zh-CN" sz="2400" dirty="0" smtClean="0"/>
          </a:p>
          <a:p>
            <a:pPr lvl="0">
              <a:lnSpc>
                <a:spcPct val="150000"/>
              </a:lnSpc>
            </a:pPr>
            <a:endParaRPr lang="en-US" altLang="zh-CN" sz="2400" b="1" dirty="0"/>
          </a:p>
          <a:p>
            <a:pPr>
              <a:lnSpc>
                <a:spcPct val="150000"/>
              </a:lnSpc>
            </a:pPr>
            <a:r>
              <a:rPr lang="en-US" altLang="zh-CN" sz="2400" dirty="0" smtClean="0"/>
              <a:t>Expands </a:t>
            </a:r>
            <a:r>
              <a:rPr lang="en-US" altLang="zh-CN" sz="2400" dirty="0"/>
              <a:t>on this idea indicating that human beings are cognitively </a:t>
            </a:r>
            <a:r>
              <a:rPr lang="en-US" altLang="zh-CN" sz="2400" dirty="0" smtClean="0"/>
              <a:t>modifiable</a:t>
            </a:r>
            <a:r>
              <a:rPr lang="en-US" altLang="zh-CN" sz="2400" dirty="0"/>
              <a:t>.</a:t>
            </a:r>
            <a:r>
              <a:rPr lang="en-US" altLang="zh-CN" sz="2400" dirty="0" smtClean="0"/>
              <a:t> </a:t>
            </a:r>
            <a:endParaRPr lang="zh-CN" altLang="en-US" sz="2400" dirty="0"/>
          </a:p>
        </p:txBody>
      </p:sp>
    </p:spTree>
    <p:extLst>
      <p:ext uri="{BB962C8B-B14F-4D97-AF65-F5344CB8AC3E}">
        <p14:creationId xmlns:p14="http://schemas.microsoft.com/office/powerpoint/2010/main" val="4248773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标题 12"/>
          <p:cNvSpPr>
            <a:spLocks noGrp="1"/>
          </p:cNvSpPr>
          <p:nvPr>
            <p:ph type="title"/>
          </p:nvPr>
        </p:nvSpPr>
        <p:spPr>
          <a:xfrm>
            <a:off x="825964" y="321971"/>
            <a:ext cx="2445269" cy="844467"/>
          </a:xfrm>
        </p:spPr>
        <p:txBody>
          <a:bodyPr>
            <a:noAutofit/>
          </a:bodyPr>
          <a:lstStyle/>
          <a:p>
            <a:r>
              <a:rPr lang="zh-CN" altLang="en-US" sz="4400" dirty="0" smtClean="0"/>
              <a:t>理论基础 </a:t>
            </a:r>
            <a:endParaRPr lang="zh-CN" sz="4400" dirty="0"/>
          </a:p>
        </p:txBody>
      </p:sp>
      <p:sp>
        <p:nvSpPr>
          <p:cNvPr id="2" name="文本框 1"/>
          <p:cNvSpPr txBox="1"/>
          <p:nvPr/>
        </p:nvSpPr>
        <p:spPr>
          <a:xfrm>
            <a:off x="360607" y="1352387"/>
            <a:ext cx="11603865" cy="4062651"/>
          </a:xfrm>
          <a:prstGeom prst="rect">
            <a:avLst/>
          </a:prstGeom>
          <a:noFill/>
        </p:spPr>
        <p:txBody>
          <a:bodyPr wrap="square" rtlCol="0">
            <a:spAutoFit/>
          </a:bodyPr>
          <a:lstStyle/>
          <a:p>
            <a:pPr>
              <a:lnSpc>
                <a:spcPct val="150000"/>
              </a:lnSpc>
            </a:pPr>
            <a:r>
              <a:rPr lang="en-US" altLang="zh-CN" sz="2800" b="1" dirty="0" smtClean="0"/>
              <a:t>Peer mediation</a:t>
            </a:r>
          </a:p>
          <a:p>
            <a:pPr marL="342900" lvl="0" indent="-342900">
              <a:lnSpc>
                <a:spcPct val="150000"/>
              </a:lnSpc>
              <a:buFont typeface="Wingdings" panose="05000000000000000000" pitchFamily="2" charset="2"/>
              <a:buChar char="Ø"/>
            </a:pPr>
            <a:r>
              <a:rPr lang="zh-CN" altLang="zh-CN" sz="2400" dirty="0"/>
              <a:t>同辈介入以维果斯基的社会文化理论和费厄斯坦的调解学习经验理论为基础。（</a:t>
            </a:r>
            <a:r>
              <a:rPr lang="en-US" altLang="zh-CN" sz="2400" dirty="0" err="1"/>
              <a:t>Vigotsky</a:t>
            </a:r>
            <a:r>
              <a:rPr lang="en-US" altLang="zh-CN" sz="2400" dirty="0"/>
              <a:t>, 1930/1978; Feuerstein, 1986</a:t>
            </a:r>
            <a:r>
              <a:rPr lang="zh-CN" altLang="zh-CN" sz="2400" dirty="0" smtClean="0"/>
              <a:t>）</a:t>
            </a:r>
            <a:endParaRPr lang="en-US" altLang="zh-CN" sz="2400" dirty="0" smtClean="0"/>
          </a:p>
          <a:p>
            <a:pPr marL="342900" indent="-342900">
              <a:lnSpc>
                <a:spcPct val="150000"/>
              </a:lnSpc>
              <a:buFont typeface="Wingdings" panose="05000000000000000000" pitchFamily="2" charset="2"/>
              <a:buChar char="Ø"/>
            </a:pPr>
            <a:r>
              <a:rPr lang="en-US" altLang="zh-CN" sz="2400" dirty="0" smtClean="0"/>
              <a:t>Experimental </a:t>
            </a:r>
            <a:r>
              <a:rPr lang="en-US" altLang="zh-CN" sz="2400" dirty="0"/>
              <a:t>research has shown that peer mediation improves analogies capabilities </a:t>
            </a:r>
            <a:r>
              <a:rPr lang="en-US" altLang="zh-CN" sz="2400" dirty="0" smtClean="0"/>
              <a:t>(</a:t>
            </a:r>
            <a:r>
              <a:rPr lang="en-US" altLang="zh-CN" sz="2400" dirty="0" err="1"/>
              <a:t>Tzuriel</a:t>
            </a:r>
            <a:r>
              <a:rPr lang="en-US" altLang="zh-CN" sz="2400" dirty="0"/>
              <a:t> &amp; Shamir, 2007), thrives inventive thinking skills (</a:t>
            </a:r>
            <a:r>
              <a:rPr lang="en-US" altLang="zh-CN" sz="2400" dirty="0" err="1"/>
              <a:t>Sokola</a:t>
            </a:r>
            <a:r>
              <a:rPr lang="en-US" altLang="zh-CN" sz="2400" dirty="0"/>
              <a:t> et al. 2008), and increases scores in math (Shamir </a:t>
            </a:r>
            <a:r>
              <a:rPr lang="en-US" altLang="zh-CN" sz="2400" dirty="0" smtClean="0"/>
              <a:t>et </a:t>
            </a:r>
            <a:r>
              <a:rPr lang="en-US" altLang="zh-CN" sz="2400" dirty="0"/>
              <a:t>al. 2006) and Science (Cattle &amp; Howie 2008). </a:t>
            </a:r>
            <a:endParaRPr lang="zh-CN" altLang="en-US" sz="2400" dirty="0"/>
          </a:p>
        </p:txBody>
      </p:sp>
    </p:spTree>
    <p:extLst>
      <p:ext uri="{BB962C8B-B14F-4D97-AF65-F5344CB8AC3E}">
        <p14:creationId xmlns:p14="http://schemas.microsoft.com/office/powerpoint/2010/main" val="3284646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2"/>
          <p:cNvSpPr>
            <a:spLocks noGrp="1"/>
          </p:cNvSpPr>
          <p:nvPr>
            <p:ph type="title"/>
          </p:nvPr>
        </p:nvSpPr>
        <p:spPr>
          <a:xfrm>
            <a:off x="318720" y="414883"/>
            <a:ext cx="2445269" cy="844467"/>
          </a:xfrm>
        </p:spPr>
        <p:txBody>
          <a:bodyPr>
            <a:noAutofit/>
          </a:bodyPr>
          <a:lstStyle/>
          <a:p>
            <a:r>
              <a:rPr lang="zh-CN" altLang="en-US" sz="4400" dirty="0" smtClean="0"/>
              <a:t>研究目的 </a:t>
            </a:r>
            <a:endParaRPr lang="zh-CN" sz="4400" dirty="0"/>
          </a:p>
        </p:txBody>
      </p:sp>
      <p:sp>
        <p:nvSpPr>
          <p:cNvPr id="2" name="文本框 1"/>
          <p:cNvSpPr txBox="1"/>
          <p:nvPr/>
        </p:nvSpPr>
        <p:spPr>
          <a:xfrm>
            <a:off x="318720" y="2137893"/>
            <a:ext cx="11710148" cy="2308324"/>
          </a:xfrm>
          <a:prstGeom prst="rect">
            <a:avLst/>
          </a:prstGeom>
          <a:noFill/>
        </p:spPr>
        <p:txBody>
          <a:bodyPr wrap="square" rtlCol="0">
            <a:spAutoFit/>
          </a:bodyPr>
          <a:lstStyle/>
          <a:p>
            <a:pPr>
              <a:lnSpc>
                <a:spcPct val="150000"/>
              </a:lnSpc>
            </a:pPr>
            <a:r>
              <a:rPr lang="en-US" altLang="zh-CN" sz="2400" dirty="0" smtClean="0"/>
              <a:t>       </a:t>
            </a:r>
            <a:r>
              <a:rPr lang="zh-CN" altLang="zh-CN" sz="2400" dirty="0" smtClean="0"/>
              <a:t>这</a:t>
            </a:r>
            <a:r>
              <a:rPr lang="zh-CN" altLang="zh-CN" sz="2400" dirty="0"/>
              <a:t>篇文章基于费厄斯坦的理论而不是他的工具，建立一个介入模型，</a:t>
            </a:r>
            <a:r>
              <a:rPr lang="zh-CN" altLang="zh-CN" sz="2400" dirty="0" smtClean="0"/>
              <a:t>使用</a:t>
            </a:r>
            <a:r>
              <a:rPr lang="zh-CN" altLang="zh-CN" sz="2400" dirty="0"/>
              <a:t>技术工具并结合小组合作，关注学校学术问题。即在强调学校课程主题的同时发展学生的认知过程。通过被控制的实验，我们可以展示认知过程是怎样通过技术支持下的同辈调解得到强化的</a:t>
            </a:r>
            <a:r>
              <a:rPr lang="zh-CN" altLang="zh-CN" sz="2400" dirty="0" smtClean="0"/>
              <a:t>。</a:t>
            </a:r>
            <a:endParaRPr lang="zh-CN" altLang="zh-CN" sz="2400" dirty="0"/>
          </a:p>
        </p:txBody>
      </p:sp>
    </p:spTree>
    <p:extLst>
      <p:ext uri="{BB962C8B-B14F-4D97-AF65-F5344CB8AC3E}">
        <p14:creationId xmlns:p14="http://schemas.microsoft.com/office/powerpoint/2010/main" val="1368831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2"/>
          <p:cNvSpPr>
            <a:spLocks noGrp="1"/>
          </p:cNvSpPr>
          <p:nvPr>
            <p:ph type="title"/>
          </p:nvPr>
        </p:nvSpPr>
        <p:spPr>
          <a:xfrm>
            <a:off x="473268" y="517914"/>
            <a:ext cx="2514632" cy="844467"/>
          </a:xfrm>
        </p:spPr>
        <p:txBody>
          <a:bodyPr>
            <a:noAutofit/>
          </a:bodyPr>
          <a:lstStyle/>
          <a:p>
            <a:pPr algn="l"/>
            <a:r>
              <a:rPr lang="zh-CN" altLang="en-US" sz="4400" dirty="0" smtClean="0"/>
              <a:t>主要</a:t>
            </a:r>
            <a:r>
              <a:rPr lang="zh-CN" altLang="en-US" sz="4400" dirty="0"/>
              <a:t>内容</a:t>
            </a:r>
            <a:r>
              <a:rPr lang="zh-CN" altLang="en-US" sz="4400" dirty="0" smtClean="0"/>
              <a:t> </a:t>
            </a:r>
            <a:endParaRPr lang="zh-CN" sz="4400" dirty="0"/>
          </a:p>
        </p:txBody>
      </p:sp>
      <p:sp>
        <p:nvSpPr>
          <p:cNvPr id="2" name="文本框 1"/>
          <p:cNvSpPr txBox="1"/>
          <p:nvPr/>
        </p:nvSpPr>
        <p:spPr>
          <a:xfrm>
            <a:off x="305841" y="3812195"/>
            <a:ext cx="11568479" cy="2238113"/>
          </a:xfrm>
          <a:prstGeom prst="rect">
            <a:avLst/>
          </a:prstGeom>
          <a:noFill/>
        </p:spPr>
        <p:txBody>
          <a:bodyPr wrap="square" rtlCol="0">
            <a:spAutoFit/>
          </a:bodyPr>
          <a:lstStyle/>
          <a:p>
            <a:pPr lvl="0">
              <a:lnSpc>
                <a:spcPct val="150000"/>
              </a:lnSpc>
            </a:pPr>
            <a:r>
              <a:rPr lang="en-US" altLang="zh-CN" sz="2400" dirty="0" smtClean="0"/>
              <a:t>Authors </a:t>
            </a:r>
            <a:r>
              <a:rPr lang="en-US" altLang="zh-CN" sz="2400" dirty="0"/>
              <a:t>organized means of  in-school content-filled classroom </a:t>
            </a:r>
            <a:r>
              <a:rPr lang="en-US" altLang="zh-CN" sz="2400" dirty="0" smtClean="0"/>
              <a:t>activities, and show </a:t>
            </a:r>
            <a:r>
              <a:rPr lang="en-US" altLang="zh-CN" sz="2400" dirty="0"/>
              <a:t>their </a:t>
            </a:r>
            <a:r>
              <a:rPr lang="en-US" altLang="zh-CN" sz="2400" dirty="0" smtClean="0"/>
              <a:t>approach with </a:t>
            </a:r>
            <a:r>
              <a:rPr lang="en-US" altLang="zh-CN" sz="2400" dirty="0"/>
              <a:t>high school children working in groups of three, using a robot, and each with a wirelessly </a:t>
            </a:r>
            <a:r>
              <a:rPr lang="en-US" altLang="zh-CN" sz="2400" dirty="0" smtClean="0"/>
              <a:t>interconnected </a:t>
            </a:r>
            <a:r>
              <a:rPr lang="en-US" altLang="zh-CN" sz="2400" dirty="0"/>
              <a:t>Personal Digital Assistant (PDA).</a:t>
            </a:r>
            <a:endParaRPr lang="en-US" altLang="zh-CN" sz="2400" dirty="0" smtClean="0"/>
          </a:p>
        </p:txBody>
      </p:sp>
      <p:sp>
        <p:nvSpPr>
          <p:cNvPr id="3" name="文本框 2"/>
          <p:cNvSpPr txBox="1"/>
          <p:nvPr/>
        </p:nvSpPr>
        <p:spPr>
          <a:xfrm>
            <a:off x="305841" y="1758861"/>
            <a:ext cx="11413933" cy="1754326"/>
          </a:xfrm>
          <a:prstGeom prst="rect">
            <a:avLst/>
          </a:prstGeom>
          <a:noFill/>
        </p:spPr>
        <p:txBody>
          <a:bodyPr wrap="square" rtlCol="0">
            <a:spAutoFit/>
          </a:bodyPr>
          <a:lstStyle/>
          <a:p>
            <a:pPr>
              <a:lnSpc>
                <a:spcPct val="150000"/>
              </a:lnSpc>
            </a:pPr>
            <a:r>
              <a:rPr lang="zh-CN" altLang="en-US" sz="2400" dirty="0" smtClean="0"/>
              <a:t>       作者组织了在学校内的以学校学习内容为主的课堂活动，以高中学校的孩子为被测对象，分为每</a:t>
            </a:r>
            <a:r>
              <a:rPr lang="en-US" altLang="zh-CN" sz="2400" dirty="0" smtClean="0"/>
              <a:t>3</a:t>
            </a:r>
            <a:r>
              <a:rPr lang="zh-CN" altLang="en-US" sz="2400" dirty="0" smtClean="0"/>
              <a:t>人一组进行活动，学生们使用机器人，并每人配有一个无线联系个人数字助理。</a:t>
            </a:r>
            <a:endParaRPr lang="zh-CN" altLang="en-US" sz="2400" dirty="0"/>
          </a:p>
        </p:txBody>
      </p:sp>
    </p:spTree>
    <p:extLst>
      <p:ext uri="{BB962C8B-B14F-4D97-AF65-F5344CB8AC3E}">
        <p14:creationId xmlns:p14="http://schemas.microsoft.com/office/powerpoint/2010/main" val="3976589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2"/>
          <p:cNvSpPr>
            <a:spLocks noGrp="1"/>
          </p:cNvSpPr>
          <p:nvPr>
            <p:ph type="title"/>
          </p:nvPr>
        </p:nvSpPr>
        <p:spPr>
          <a:xfrm>
            <a:off x="473268" y="517914"/>
            <a:ext cx="2514632" cy="844467"/>
          </a:xfrm>
        </p:spPr>
        <p:txBody>
          <a:bodyPr>
            <a:noAutofit/>
          </a:bodyPr>
          <a:lstStyle/>
          <a:p>
            <a:pPr algn="l"/>
            <a:r>
              <a:rPr lang="zh-CN" altLang="en-US" sz="4400" dirty="0" smtClean="0"/>
              <a:t>主要</a:t>
            </a:r>
            <a:r>
              <a:rPr lang="zh-CN" altLang="en-US" sz="4400" dirty="0"/>
              <a:t>内容</a:t>
            </a:r>
            <a:r>
              <a:rPr lang="zh-CN" altLang="en-US" sz="4400" dirty="0" smtClean="0"/>
              <a:t> </a:t>
            </a:r>
            <a:endParaRPr lang="zh-CN" sz="4400" dirty="0"/>
          </a:p>
        </p:txBody>
      </p:sp>
      <p:sp>
        <p:nvSpPr>
          <p:cNvPr id="2" name="文本框 1"/>
          <p:cNvSpPr txBox="1"/>
          <p:nvPr/>
        </p:nvSpPr>
        <p:spPr>
          <a:xfrm>
            <a:off x="473269" y="1735868"/>
            <a:ext cx="7962394" cy="3416320"/>
          </a:xfrm>
          <a:prstGeom prst="rect">
            <a:avLst/>
          </a:prstGeom>
          <a:noFill/>
        </p:spPr>
        <p:txBody>
          <a:bodyPr wrap="square" rtlCol="0">
            <a:spAutoFit/>
          </a:bodyPr>
          <a:lstStyle/>
          <a:p>
            <a:pPr lvl="0">
              <a:lnSpc>
                <a:spcPct val="150000"/>
              </a:lnSpc>
            </a:pPr>
            <a:r>
              <a:rPr lang="en-US" altLang="zh-CN" sz="2400" dirty="0"/>
              <a:t>This paper is structured as </a:t>
            </a:r>
            <a:r>
              <a:rPr lang="en-US" altLang="zh-CN" sz="2400" dirty="0" smtClean="0"/>
              <a:t>follows:</a:t>
            </a:r>
          </a:p>
          <a:p>
            <a:pPr>
              <a:lnSpc>
                <a:spcPct val="150000"/>
              </a:lnSpc>
            </a:pPr>
            <a:r>
              <a:rPr lang="en-US" altLang="zh-CN" sz="2400" dirty="0"/>
              <a:t>Section 2: </a:t>
            </a:r>
            <a:r>
              <a:rPr lang="zh-CN" altLang="zh-CN" sz="2400" dirty="0"/>
              <a:t>介绍认知功能</a:t>
            </a:r>
          </a:p>
          <a:p>
            <a:pPr>
              <a:lnSpc>
                <a:spcPct val="150000"/>
              </a:lnSpc>
            </a:pPr>
            <a:r>
              <a:rPr lang="en-US" altLang="zh-CN" sz="2400" dirty="0"/>
              <a:t>Section 3: </a:t>
            </a:r>
            <a:r>
              <a:rPr lang="zh-CN" altLang="zh-CN" sz="2400" dirty="0"/>
              <a:t>展示教学模式</a:t>
            </a:r>
          </a:p>
          <a:p>
            <a:pPr>
              <a:lnSpc>
                <a:spcPct val="150000"/>
              </a:lnSpc>
            </a:pPr>
            <a:r>
              <a:rPr lang="en-US" altLang="zh-CN" sz="2400" dirty="0"/>
              <a:t>Section 4: </a:t>
            </a:r>
            <a:r>
              <a:rPr lang="zh-CN" altLang="zh-CN" sz="2400" dirty="0"/>
              <a:t>详细介绍技术性系统</a:t>
            </a:r>
          </a:p>
          <a:p>
            <a:pPr>
              <a:lnSpc>
                <a:spcPct val="150000"/>
              </a:lnSpc>
            </a:pPr>
            <a:r>
              <a:rPr lang="en-US" altLang="zh-CN" sz="2400" dirty="0"/>
              <a:t>Section 5: </a:t>
            </a:r>
            <a:r>
              <a:rPr lang="zh-CN" altLang="zh-CN" sz="2400" dirty="0"/>
              <a:t>描述实施的活动和结果</a:t>
            </a:r>
          </a:p>
          <a:p>
            <a:pPr>
              <a:lnSpc>
                <a:spcPct val="150000"/>
              </a:lnSpc>
            </a:pPr>
            <a:r>
              <a:rPr lang="en-US" altLang="zh-CN" sz="2400" dirty="0"/>
              <a:t>Section 6: </a:t>
            </a:r>
            <a:r>
              <a:rPr lang="zh-CN" altLang="zh-CN" sz="2400" dirty="0"/>
              <a:t>展示这个工作的</a:t>
            </a:r>
            <a:r>
              <a:rPr lang="zh-CN" altLang="zh-CN" sz="2400" dirty="0" smtClean="0"/>
              <a:t>结果</a:t>
            </a:r>
            <a:endParaRPr lang="zh-CN" altLang="zh-CN" sz="2400" dirty="0"/>
          </a:p>
        </p:txBody>
      </p:sp>
    </p:spTree>
    <p:extLst>
      <p:ext uri="{BB962C8B-B14F-4D97-AF65-F5344CB8AC3E}">
        <p14:creationId xmlns:p14="http://schemas.microsoft.com/office/powerpoint/2010/main" val="2523599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2"/>
          <p:cNvSpPr>
            <a:spLocks noGrp="1"/>
          </p:cNvSpPr>
          <p:nvPr>
            <p:ph type="title"/>
          </p:nvPr>
        </p:nvSpPr>
        <p:spPr>
          <a:xfrm>
            <a:off x="473268" y="517914"/>
            <a:ext cx="2514632" cy="844467"/>
          </a:xfrm>
        </p:spPr>
        <p:txBody>
          <a:bodyPr>
            <a:noAutofit/>
          </a:bodyPr>
          <a:lstStyle/>
          <a:p>
            <a:pPr algn="l"/>
            <a:r>
              <a:rPr lang="zh-CN" altLang="en-US" sz="4400" dirty="0"/>
              <a:t>认知功能</a:t>
            </a:r>
            <a:r>
              <a:rPr lang="zh-CN" altLang="en-US" sz="4400" dirty="0" smtClean="0"/>
              <a:t> </a:t>
            </a:r>
            <a:endParaRPr lang="zh-CN" sz="4400" dirty="0"/>
          </a:p>
        </p:txBody>
      </p:sp>
      <p:sp>
        <p:nvSpPr>
          <p:cNvPr id="2" name="文本框 1"/>
          <p:cNvSpPr txBox="1"/>
          <p:nvPr/>
        </p:nvSpPr>
        <p:spPr>
          <a:xfrm>
            <a:off x="16068" y="3001191"/>
            <a:ext cx="1960839" cy="1384995"/>
          </a:xfrm>
          <a:prstGeom prst="rect">
            <a:avLst/>
          </a:prstGeom>
          <a:noFill/>
        </p:spPr>
        <p:txBody>
          <a:bodyPr wrap="square" rtlCol="0">
            <a:spAutoFit/>
          </a:bodyPr>
          <a:lstStyle/>
          <a:p>
            <a:pPr lvl="0">
              <a:lnSpc>
                <a:spcPct val="150000"/>
              </a:lnSpc>
            </a:pPr>
            <a:r>
              <a:rPr lang="en-US" altLang="zh-CN" sz="2800" dirty="0"/>
              <a:t>Cognitive Functions</a:t>
            </a:r>
            <a:endParaRPr lang="en-US" altLang="zh-CN" sz="2800" dirty="0" smtClean="0"/>
          </a:p>
        </p:txBody>
      </p:sp>
      <p:sp>
        <p:nvSpPr>
          <p:cNvPr id="3" name="左大括号 2"/>
          <p:cNvSpPr/>
          <p:nvPr/>
        </p:nvSpPr>
        <p:spPr>
          <a:xfrm>
            <a:off x="1906073" y="1944710"/>
            <a:ext cx="141668" cy="349795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4" name="矩形 3"/>
          <p:cNvSpPr/>
          <p:nvPr/>
        </p:nvSpPr>
        <p:spPr>
          <a:xfrm>
            <a:off x="2047741" y="1760044"/>
            <a:ext cx="10019763" cy="1200329"/>
          </a:xfrm>
          <a:prstGeom prst="rect">
            <a:avLst/>
          </a:prstGeom>
        </p:spPr>
        <p:txBody>
          <a:bodyPr wrap="square">
            <a:spAutoFit/>
          </a:bodyPr>
          <a:lstStyle/>
          <a:p>
            <a:pPr>
              <a:lnSpc>
                <a:spcPct val="150000"/>
              </a:lnSpc>
            </a:pPr>
            <a:r>
              <a:rPr lang="en-US" altLang="zh-CN" sz="2400" b="1" dirty="0"/>
              <a:t>Input</a:t>
            </a:r>
            <a:r>
              <a:rPr lang="en-US" altLang="zh-CN" sz="2400" dirty="0"/>
              <a:t>: R</a:t>
            </a:r>
            <a:r>
              <a:rPr lang="en-US" altLang="zh-CN" sz="2400" dirty="0" smtClean="0"/>
              <a:t>efers </a:t>
            </a:r>
            <a:r>
              <a:rPr lang="en-US" altLang="zh-CN" sz="2400" dirty="0"/>
              <a:t>to the amount and quality of the data gathered by the individual before facing the solving </a:t>
            </a:r>
            <a:r>
              <a:rPr lang="en-US" altLang="zh-CN" sz="2400" dirty="0" smtClean="0"/>
              <a:t>process</a:t>
            </a:r>
            <a:r>
              <a:rPr lang="en-US" altLang="zh-CN" sz="2400" dirty="0"/>
              <a:t>. </a:t>
            </a:r>
            <a:endParaRPr lang="zh-CN" altLang="en-US" sz="2400" dirty="0"/>
          </a:p>
        </p:txBody>
      </p:sp>
      <p:sp>
        <p:nvSpPr>
          <p:cNvPr id="7" name="矩形 6"/>
          <p:cNvSpPr/>
          <p:nvPr/>
        </p:nvSpPr>
        <p:spPr>
          <a:xfrm>
            <a:off x="2028424" y="3462855"/>
            <a:ext cx="9691351" cy="1200329"/>
          </a:xfrm>
          <a:prstGeom prst="rect">
            <a:avLst/>
          </a:prstGeom>
        </p:spPr>
        <p:txBody>
          <a:bodyPr wrap="square">
            <a:spAutoFit/>
          </a:bodyPr>
          <a:lstStyle/>
          <a:p>
            <a:pPr>
              <a:lnSpc>
                <a:spcPct val="150000"/>
              </a:lnSpc>
            </a:pPr>
            <a:r>
              <a:rPr lang="en-US" altLang="zh-CN" sz="2400" b="1" dirty="0"/>
              <a:t>Elaboration</a:t>
            </a:r>
            <a:r>
              <a:rPr lang="en-US" altLang="zh-CN" sz="2400" dirty="0" smtClean="0"/>
              <a:t>: The </a:t>
            </a:r>
            <a:r>
              <a:rPr lang="en-US" altLang="zh-CN" sz="2400" dirty="0"/>
              <a:t>individual solves the problem by constructing an appropriate </a:t>
            </a:r>
            <a:r>
              <a:rPr lang="en-US" altLang="zh-CN" sz="2400" dirty="0" smtClean="0"/>
              <a:t>answer</a:t>
            </a:r>
            <a:r>
              <a:rPr lang="en-US" altLang="zh-CN" sz="2400" dirty="0"/>
              <a:t>. </a:t>
            </a:r>
            <a:endParaRPr lang="zh-CN" altLang="en-US" sz="2400" dirty="0"/>
          </a:p>
        </p:txBody>
      </p:sp>
      <p:sp>
        <p:nvSpPr>
          <p:cNvPr id="8" name="矩形 7"/>
          <p:cNvSpPr/>
          <p:nvPr/>
        </p:nvSpPr>
        <p:spPr>
          <a:xfrm>
            <a:off x="2047741" y="5165666"/>
            <a:ext cx="9672034" cy="461665"/>
          </a:xfrm>
          <a:prstGeom prst="rect">
            <a:avLst/>
          </a:prstGeom>
        </p:spPr>
        <p:txBody>
          <a:bodyPr wrap="square">
            <a:spAutoFit/>
          </a:bodyPr>
          <a:lstStyle/>
          <a:p>
            <a:r>
              <a:rPr lang="en-US" altLang="zh-CN" sz="2400" b="1" dirty="0"/>
              <a:t>Output</a:t>
            </a:r>
            <a:r>
              <a:rPr lang="en-US" altLang="zh-CN" sz="2400" dirty="0"/>
              <a:t>: </a:t>
            </a:r>
            <a:r>
              <a:rPr lang="en-US" altLang="zh-CN" sz="2400" dirty="0" smtClean="0"/>
              <a:t>The </a:t>
            </a:r>
            <a:r>
              <a:rPr lang="en-US" altLang="zh-CN" sz="2400" dirty="0"/>
              <a:t>individual communicates the constructed solution.</a:t>
            </a:r>
            <a:endParaRPr lang="zh-CN" altLang="en-US" sz="2400" dirty="0"/>
          </a:p>
        </p:txBody>
      </p:sp>
    </p:spTree>
    <p:extLst>
      <p:ext uri="{BB962C8B-B14F-4D97-AF65-F5344CB8AC3E}">
        <p14:creationId xmlns:p14="http://schemas.microsoft.com/office/powerpoint/2010/main" val="3937180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2"/>
          <p:cNvSpPr>
            <a:spLocks noGrp="1"/>
          </p:cNvSpPr>
          <p:nvPr>
            <p:ph type="title"/>
          </p:nvPr>
        </p:nvSpPr>
        <p:spPr>
          <a:xfrm>
            <a:off x="473268" y="517914"/>
            <a:ext cx="2514632" cy="844467"/>
          </a:xfrm>
        </p:spPr>
        <p:txBody>
          <a:bodyPr>
            <a:noAutofit/>
          </a:bodyPr>
          <a:lstStyle/>
          <a:p>
            <a:pPr algn="l"/>
            <a:r>
              <a:rPr lang="zh-CN" altLang="en-US" sz="4400" dirty="0"/>
              <a:t>认知功能</a:t>
            </a:r>
            <a:r>
              <a:rPr lang="zh-CN" altLang="en-US" sz="4400" dirty="0" smtClean="0"/>
              <a:t> </a:t>
            </a:r>
            <a:endParaRPr lang="zh-CN" sz="4400" dirty="0"/>
          </a:p>
        </p:txBody>
      </p:sp>
      <p:sp>
        <p:nvSpPr>
          <p:cNvPr id="2" name="文本框 1"/>
          <p:cNvSpPr txBox="1"/>
          <p:nvPr/>
        </p:nvSpPr>
        <p:spPr>
          <a:xfrm>
            <a:off x="85277" y="3283951"/>
            <a:ext cx="1645307" cy="738664"/>
          </a:xfrm>
          <a:prstGeom prst="rect">
            <a:avLst/>
          </a:prstGeom>
          <a:noFill/>
        </p:spPr>
        <p:txBody>
          <a:bodyPr wrap="square" rtlCol="0">
            <a:spAutoFit/>
          </a:bodyPr>
          <a:lstStyle/>
          <a:p>
            <a:pPr lvl="0">
              <a:lnSpc>
                <a:spcPct val="150000"/>
              </a:lnSpc>
            </a:pPr>
            <a:r>
              <a:rPr lang="zh-CN" altLang="en-US" sz="2800" dirty="0" smtClean="0"/>
              <a:t>认知功能</a:t>
            </a:r>
            <a:r>
              <a:rPr lang="en-US" altLang="zh-CN" sz="2800" dirty="0" smtClean="0"/>
              <a:t> </a:t>
            </a:r>
          </a:p>
        </p:txBody>
      </p:sp>
      <p:sp>
        <p:nvSpPr>
          <p:cNvPr id="3" name="左大括号 2"/>
          <p:cNvSpPr/>
          <p:nvPr/>
        </p:nvSpPr>
        <p:spPr>
          <a:xfrm>
            <a:off x="1906073" y="1944710"/>
            <a:ext cx="141668" cy="349795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4" name="矩形 3"/>
          <p:cNvSpPr/>
          <p:nvPr/>
        </p:nvSpPr>
        <p:spPr>
          <a:xfrm>
            <a:off x="2047741" y="1760044"/>
            <a:ext cx="10019763" cy="646331"/>
          </a:xfrm>
          <a:prstGeom prst="rect">
            <a:avLst/>
          </a:prstGeom>
        </p:spPr>
        <p:txBody>
          <a:bodyPr wrap="square">
            <a:spAutoFit/>
          </a:bodyPr>
          <a:lstStyle/>
          <a:p>
            <a:pPr>
              <a:lnSpc>
                <a:spcPct val="150000"/>
              </a:lnSpc>
            </a:pPr>
            <a:r>
              <a:rPr lang="zh-CN" altLang="zh-CN" sz="2400" b="1" dirty="0"/>
              <a:t>输入阶段：</a:t>
            </a:r>
            <a:r>
              <a:rPr lang="zh-CN" altLang="zh-CN" sz="2400" dirty="0"/>
              <a:t>指在个体面临解决问题之前，要搜集的数据的质量和</a:t>
            </a:r>
            <a:r>
              <a:rPr lang="zh-CN" altLang="zh-CN" sz="2400" dirty="0" smtClean="0"/>
              <a:t>数量</a:t>
            </a:r>
            <a:endParaRPr lang="zh-CN" altLang="en-US" sz="2400" dirty="0"/>
          </a:p>
        </p:txBody>
      </p:sp>
      <p:sp>
        <p:nvSpPr>
          <p:cNvPr id="7" name="矩形 6"/>
          <p:cNvSpPr/>
          <p:nvPr/>
        </p:nvSpPr>
        <p:spPr>
          <a:xfrm>
            <a:off x="2028424" y="3222404"/>
            <a:ext cx="9691351" cy="1127232"/>
          </a:xfrm>
          <a:prstGeom prst="rect">
            <a:avLst/>
          </a:prstGeom>
        </p:spPr>
        <p:txBody>
          <a:bodyPr wrap="square">
            <a:spAutoFit/>
          </a:bodyPr>
          <a:lstStyle/>
          <a:p>
            <a:pPr>
              <a:lnSpc>
                <a:spcPct val="150000"/>
              </a:lnSpc>
            </a:pPr>
            <a:r>
              <a:rPr lang="zh-CN" altLang="zh-CN" sz="2400" b="1" dirty="0"/>
              <a:t>细化阶段：</a:t>
            </a:r>
            <a:r>
              <a:rPr lang="zh-CN" altLang="zh-CN" sz="2400" dirty="0"/>
              <a:t>解决过程本身。在这个过程中，个体要通过建构一个合适的答案解决问题。</a:t>
            </a:r>
            <a:endParaRPr lang="zh-CN" altLang="en-US" sz="2400" dirty="0"/>
          </a:p>
        </p:txBody>
      </p:sp>
      <p:sp>
        <p:nvSpPr>
          <p:cNvPr id="8" name="矩形 7"/>
          <p:cNvSpPr/>
          <p:nvPr/>
        </p:nvSpPr>
        <p:spPr>
          <a:xfrm>
            <a:off x="2047741" y="5165666"/>
            <a:ext cx="9672034" cy="461665"/>
          </a:xfrm>
          <a:prstGeom prst="rect">
            <a:avLst/>
          </a:prstGeom>
        </p:spPr>
        <p:txBody>
          <a:bodyPr wrap="square">
            <a:spAutoFit/>
          </a:bodyPr>
          <a:lstStyle/>
          <a:p>
            <a:r>
              <a:rPr lang="zh-CN" altLang="zh-CN" sz="2400" b="1" dirty="0"/>
              <a:t>输出阶段：</a:t>
            </a:r>
            <a:r>
              <a:rPr lang="zh-CN" altLang="zh-CN" sz="2400" dirty="0"/>
              <a:t>将已经结构好的解决方法的正确和精确的表达出来。</a:t>
            </a:r>
            <a:endParaRPr lang="zh-CN" altLang="en-US" sz="2400" dirty="0"/>
          </a:p>
        </p:txBody>
      </p:sp>
    </p:spTree>
    <p:extLst>
      <p:ext uri="{BB962C8B-B14F-4D97-AF65-F5344CB8AC3E}">
        <p14:creationId xmlns:p14="http://schemas.microsoft.com/office/powerpoint/2010/main" val="1307465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Sheer Green 16x9">
  <a:themeElements>
    <a:clrScheme name="Sheer Green">
      <a:dk1>
        <a:srgbClr val="624D38"/>
      </a:dk1>
      <a:lt1>
        <a:srgbClr val="FFFFFF"/>
      </a:lt1>
      <a:dk2>
        <a:srgbClr val="404040"/>
      </a:dk2>
      <a:lt2>
        <a:srgbClr val="F2F2E2"/>
      </a:lt2>
      <a:accent1>
        <a:srgbClr val="72C23C"/>
      </a:accent1>
      <a:accent2>
        <a:srgbClr val="F4CC20"/>
      </a:accent2>
      <a:accent3>
        <a:srgbClr val="53B6BB"/>
      </a:accent3>
      <a:accent4>
        <a:srgbClr val="BA7CC0"/>
      </a:accent4>
      <a:accent5>
        <a:srgbClr val="ED635A"/>
      </a:accent5>
      <a:accent6>
        <a:srgbClr val="EE9B40"/>
      </a:accent6>
      <a:hlink>
        <a:srgbClr val="53B6BB"/>
      </a:hlink>
      <a:folHlink>
        <a:srgbClr val="B68DC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3">
          <a:schemeClr val="lt1"/>
        </a:lnRef>
        <a:fillRef idx="1">
          <a:schemeClr val="accent3"/>
        </a:fillRef>
        <a:effectRef idx="1">
          <a:schemeClr val="accent3"/>
        </a:effectRef>
        <a:fontRef idx="minor">
          <a:schemeClr val="lt1"/>
        </a:fontRef>
      </a:style>
    </a:spDef>
  </a:objectDefaults>
  <a:extraClrSchemeLst/>
</a:theme>
</file>

<file path=ppt/theme/theme2.xml><?xml version="1.0" encoding="utf-8"?>
<a:theme xmlns:a="http://schemas.openxmlformats.org/drawingml/2006/main" name="Office Theme">
  <a:themeElements>
    <a:clrScheme name="Sheer Green">
      <a:dk1>
        <a:srgbClr val="404040"/>
      </a:dk1>
      <a:lt1>
        <a:sysClr val="window" lastClr="FFFFFF"/>
      </a:lt1>
      <a:dk2>
        <a:srgbClr val="624D38"/>
      </a:dk2>
      <a:lt2>
        <a:srgbClr val="F2F2E2"/>
      </a:lt2>
      <a:accent1>
        <a:srgbClr val="72C23C"/>
      </a:accent1>
      <a:accent2>
        <a:srgbClr val="F4CC20"/>
      </a:accent2>
      <a:accent3>
        <a:srgbClr val="53B6BB"/>
      </a:accent3>
      <a:accent4>
        <a:srgbClr val="BA7CC0"/>
      </a:accent4>
      <a:accent5>
        <a:srgbClr val="ED635A"/>
      </a:accent5>
      <a:accent6>
        <a:srgbClr val="EE9B40"/>
      </a:accent6>
      <a:hlink>
        <a:srgbClr val="53B6BB"/>
      </a:hlink>
      <a:folHlink>
        <a:srgbClr val="B68DC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Sheer Green">
      <a:dk1>
        <a:srgbClr val="404040"/>
      </a:dk1>
      <a:lt1>
        <a:sysClr val="window" lastClr="FFFFFF"/>
      </a:lt1>
      <a:dk2>
        <a:srgbClr val="624D38"/>
      </a:dk2>
      <a:lt2>
        <a:srgbClr val="F2F2E2"/>
      </a:lt2>
      <a:accent1>
        <a:srgbClr val="72C23C"/>
      </a:accent1>
      <a:accent2>
        <a:srgbClr val="F4CC20"/>
      </a:accent2>
      <a:accent3>
        <a:srgbClr val="53B6BB"/>
      </a:accent3>
      <a:accent4>
        <a:srgbClr val="BA7CC0"/>
      </a:accent4>
      <a:accent5>
        <a:srgbClr val="ED635A"/>
      </a:accent5>
      <a:accent6>
        <a:srgbClr val="EE9B40"/>
      </a:accent6>
      <a:hlink>
        <a:srgbClr val="53B6BB"/>
      </a:hlink>
      <a:folHlink>
        <a:srgbClr val="B68DC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04C4809-32CE-4D76-8837-BF87A221E81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浅绿色边框设计演示文稿(宽屏)</Template>
  <TotalTime>0</TotalTime>
  <Words>1178</Words>
  <Application>Microsoft Office PowerPoint</Application>
  <PresentationFormat>宽屏</PresentationFormat>
  <Paragraphs>85</Paragraphs>
  <Slides>19</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19</vt:i4>
      </vt:variant>
    </vt:vector>
  </HeadingPairs>
  <TitlesOfParts>
    <vt:vector size="25" baseType="lpstr">
      <vt:lpstr>微软雅黑</vt:lpstr>
      <vt:lpstr>幼圆</vt:lpstr>
      <vt:lpstr>Arial</vt:lpstr>
      <vt:lpstr>Century Gothic</vt:lpstr>
      <vt:lpstr>Wingdings</vt:lpstr>
      <vt:lpstr>Sheer Green 16x9</vt:lpstr>
      <vt:lpstr>PowerPoint 演示文稿</vt:lpstr>
      <vt:lpstr>理论基础 </vt:lpstr>
      <vt:lpstr>理论基础 </vt:lpstr>
      <vt:lpstr>理论基础 </vt:lpstr>
      <vt:lpstr>研究目的 </vt:lpstr>
      <vt:lpstr>主要内容 </vt:lpstr>
      <vt:lpstr>主要内容 </vt:lpstr>
      <vt:lpstr>认知功能 </vt:lpstr>
      <vt:lpstr>认知功能 </vt:lpstr>
      <vt:lpstr>介入模型 </vt:lpstr>
      <vt:lpstr>介入模型 </vt:lpstr>
      <vt:lpstr>介入模型 </vt:lpstr>
      <vt:lpstr>介入模型 </vt:lpstr>
      <vt:lpstr>活动设计 </vt:lpstr>
      <vt:lpstr>活动实施 </vt:lpstr>
      <vt:lpstr>测量方法 </vt:lpstr>
      <vt:lpstr>研究结论 </vt:lpstr>
      <vt:lpstr>值得借鉴的经验 </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2014-08-16T12:22:00Z</dcterms:created>
  <dcterms:modified xsi:type="dcterms:W3CDTF">2014-09-28T13:43:11Z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TC029208979991</vt:lpwstr>
  </property>
</Properties>
</file>