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3"/>
    <p:sldId id="290" r:id="rId4"/>
    <p:sldId id="282" r:id="rId5"/>
    <p:sldId id="284" r:id="rId6"/>
    <p:sldId id="285" r:id="rId7"/>
    <p:sldId id="291" r:id="rId8"/>
    <p:sldId id="321" r:id="rId9"/>
    <p:sldId id="322" r:id="rId10"/>
    <p:sldId id="323" r:id="rId11"/>
    <p:sldId id="324" r:id="rId12"/>
    <p:sldId id="328" r:id="rId13"/>
    <p:sldId id="325" r:id="rId14"/>
    <p:sldId id="329" r:id="rId15"/>
    <p:sldId id="326" r:id="rId16"/>
    <p:sldId id="293" r:id="rId17"/>
    <p:sldId id="299" r:id="rId18"/>
    <p:sldId id="276" r:id="rId19"/>
    <p:sldId id="259" r:id="rId20"/>
    <p:sldId id="258" r:id="rId21"/>
    <p:sldId id="262" r:id="rId22"/>
    <p:sldId id="405" r:id="rId23"/>
    <p:sldId id="302" r:id="rId24"/>
    <p:sldId id="260" r:id="rId25"/>
    <p:sldId id="308" r:id="rId26"/>
    <p:sldId id="307" r:id="rId27"/>
    <p:sldId id="406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4" r:id="rId37"/>
    <p:sldId id="345" r:id="rId38"/>
    <p:sldId id="346" r:id="rId39"/>
    <p:sldId id="347" r:id="rId40"/>
    <p:sldId id="349" r:id="rId41"/>
    <p:sldId id="350" r:id="rId42"/>
    <p:sldId id="351" r:id="rId43"/>
    <p:sldId id="352" r:id="rId44"/>
    <p:sldId id="353" r:id="rId45"/>
    <p:sldId id="354" r:id="rId46"/>
    <p:sldId id="355" r:id="rId47"/>
    <p:sldId id="332" r:id="rId48"/>
    <p:sldId id="315" r:id="rId49"/>
    <p:sldId id="407" r:id="rId50"/>
    <p:sldId id="408" r:id="rId51"/>
    <p:sldId id="409" r:id="rId52"/>
    <p:sldId id="410" r:id="rId53"/>
    <p:sldId id="310" r:id="rId54"/>
    <p:sldId id="311" r:id="rId55"/>
    <p:sldId id="333" r:id="rId56"/>
    <p:sldId id="404" r:id="rId57"/>
    <p:sldId id="312" r:id="rId58"/>
    <p:sldId id="268" r:id="rId59"/>
    <p:sldId id="318" r:id="rId60"/>
    <p:sldId id="316" r:id="rId61"/>
    <p:sldId id="317" r:id="rId62"/>
    <p:sldId id="334" r:id="rId63"/>
    <p:sldId id="356" r:id="rId64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400" b="0" i="0" u="sng" kern="1200" baseline="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400" b="0" i="0" u="sng" kern="1200" baseline="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400" b="0" i="0" u="sng" kern="1200" baseline="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400" b="0" i="0" u="sng" kern="1200" baseline="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400" b="0" i="0" u="sng" kern="1200" baseline="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400" b="0" i="0" u="sng" kern="1200" baseline="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400" b="0" i="0" u="sng" kern="1200" baseline="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400" b="0" i="0" u="sng" kern="1200" baseline="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400" b="0" i="0" u="sng" kern="1200" baseline="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9933"/>
    <a:srgbClr val="99FF99"/>
    <a:srgbClr val="80008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588"/>
    <p:restoredTop sz="94660"/>
  </p:normalViewPr>
  <p:slideViewPr>
    <p:cSldViewPr showGuides="1">
      <p:cViewPr varScale="1">
        <p:scale>
          <a:sx n="86" d="100"/>
          <a:sy n="86" d="100"/>
        </p:scale>
        <p:origin x="-648" y="-84"/>
      </p:cViewPr>
      <p:guideLst>
        <p:guide orient="horz" pos="219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7" Type="http://schemas.openxmlformats.org/officeDocument/2006/relationships/tableStyles" Target="tableStyles.xml"/><Relationship Id="rId66" Type="http://schemas.openxmlformats.org/officeDocument/2006/relationships/viewProps" Target="viewProps.xml"/><Relationship Id="rId65" Type="http://schemas.openxmlformats.org/officeDocument/2006/relationships/presProps" Target="presProps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dirty="0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sng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sng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sng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sng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sng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sng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sng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sng" kern="1200" baseline="0">
          <a:solidFill>
            <a:schemeClr val="tx2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1" Type="http://schemas.openxmlformats.org/officeDocument/2006/relationships/hyperlink" Target="../../All%20Users/Documents/My%20Music/Sync%20Playlists/00047214/01_Music_auto_rated_at_5_stars.wp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18.xml"/><Relationship Id="rId1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png"/><Relationship Id="rId3" Type="http://schemas.microsoft.com/office/2007/relationships/media" Target="file:///L:\&#39532;&#24605;&#32874;-&#24605;&#20065;&#26354;.mp3" TargetMode="External"/><Relationship Id="rId2" Type="http://schemas.openxmlformats.org/officeDocument/2006/relationships/audio" Target="file:///L:\&#39532;&#24605;&#32874;-&#24605;&#20065;&#26354;.mp3" TargetMode="External"/><Relationship Id="rId1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5.png"/><Relationship Id="rId3" Type="http://schemas.microsoft.com/office/2007/relationships/media" Target="file:///E:\&#31383;&#21069;&#30340;&#27668;&#29699;\&#32972;&#26223;.MP3" TargetMode="External"/><Relationship Id="rId2" Type="http://schemas.openxmlformats.org/officeDocument/2006/relationships/audio" Target="file:///E:\&#31383;&#21069;&#30340;&#27668;&#29699;\&#32972;&#26223;.MP3" TargetMode="External"/><Relationship Id="rId1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1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1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1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1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1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1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1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1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1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1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12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6.GI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5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1.wav"/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image" Target="../media/image26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26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5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microsoft.com/office/2007/relationships/media" Target="file:///L:\&#21451;&#35850;&#22320;&#20037;&#22825;&#38271;%5b&#20276;&#22863;%5d.mp3" TargetMode="External"/><Relationship Id="rId1" Type="http://schemas.openxmlformats.org/officeDocument/2006/relationships/audio" Target="file:///L:\&#21451;&#35850;&#22320;&#20037;&#22825;&#38271;%5b&#20276;&#22863;%5d.mp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6.GI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标题 3276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endParaRPr dirty="0"/>
          </a:p>
        </p:txBody>
      </p:sp>
      <p:pic>
        <p:nvPicPr>
          <p:cNvPr id="32771" name="文本占位符 32770" descr="u=2714130092,3544239813&amp;gp=36">
            <a:hlinkClick r:id="rId1" action="ppaction://hlinkfile"/>
          </p:cNvPr>
          <p:cNvPicPr>
            <a:picLocks noChangeAspect="1"/>
          </p:cNvPicPr>
          <p:nvPr>
            <p:ph type="body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32772" name="矩形 32771"/>
          <p:cNvSpPr/>
          <p:nvPr/>
        </p:nvSpPr>
        <p:spPr>
          <a:xfrm>
            <a:off x="1116013" y="620713"/>
            <a:ext cx="7164387" cy="4238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en-US" altLang="zh-CN" sz="8800" u="none" dirty="0">
                <a:solidFill>
                  <a:srgbClr val="FF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</a:t>
            </a:r>
            <a:endParaRPr lang="en-US" altLang="zh-CN" sz="8800" u="none" dirty="0">
              <a:solidFill>
                <a:srgbClr val="FF33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lvl="0"/>
            <a:r>
              <a:rPr lang="en-US" altLang="zh-CN" sz="8800" u="none" dirty="0">
                <a:solidFill>
                  <a:srgbClr val="FF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</a:t>
            </a:r>
            <a:r>
              <a:rPr lang="zh-CN" altLang="en-US" sz="9600" b="1" u="none" dirty="0">
                <a:solidFill>
                  <a:srgbClr val="FF33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关爱他人</a:t>
            </a:r>
            <a:endParaRPr lang="zh-CN" altLang="en-US" sz="9600" b="1" u="none" dirty="0">
              <a:solidFill>
                <a:srgbClr val="FF33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lvl="0"/>
            <a:r>
              <a:rPr lang="zh-CN" altLang="en-US" sz="8800" u="none" dirty="0">
                <a:solidFill>
                  <a:srgbClr val="FF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zh-CN" altLang="en-US" sz="5400" u="none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朔城区四中  雒淑珍</a:t>
            </a:r>
            <a:r>
              <a:rPr lang="zh-CN" altLang="en-US" sz="8800" u="none" dirty="0">
                <a:solidFill>
                  <a:srgbClr val="FF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    </a:t>
            </a:r>
            <a:endParaRPr lang="zh-CN" altLang="en-US" sz="8800" u="none">
              <a:solidFill>
                <a:srgbClr val="FF33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02" name="图片 102401" descr="upn-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403" name="组合 102402"/>
          <p:cNvGrpSpPr/>
          <p:nvPr/>
        </p:nvGrpSpPr>
        <p:grpSpPr>
          <a:xfrm>
            <a:off x="228600" y="304800"/>
            <a:ext cx="2057400" cy="3352800"/>
            <a:chOff x="432" y="336"/>
            <a:chExt cx="1056" cy="1968"/>
          </a:xfrm>
        </p:grpSpPr>
        <p:sp>
          <p:nvSpPr>
            <p:cNvPr id="102404" name="椭圆 102403"/>
            <p:cNvSpPr/>
            <p:nvPr/>
          </p:nvSpPr>
          <p:spPr>
            <a:xfrm>
              <a:off x="432" y="336"/>
              <a:ext cx="1056" cy="124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亚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2405" name="任意多边形 102404"/>
            <p:cNvSpPr/>
            <p:nvPr/>
          </p:nvSpPr>
          <p:spPr>
            <a:xfrm>
              <a:off x="768" y="1584"/>
              <a:ext cx="528" cy="720"/>
            </a:xfrm>
            <a:custGeom>
              <a:avLst/>
              <a:gdLst/>
              <a:ahLst/>
              <a:cxnLst/>
              <a:pathLst>
                <a:path w="302" h="432">
                  <a:moveTo>
                    <a:pt x="171" y="0"/>
                  </a:moveTo>
                  <a:cubicBezTo>
                    <a:pt x="139" y="88"/>
                    <a:pt x="204" y="151"/>
                    <a:pt x="262" y="209"/>
                  </a:cubicBezTo>
                  <a:cubicBezTo>
                    <a:pt x="271" y="227"/>
                    <a:pt x="286" y="242"/>
                    <a:pt x="288" y="262"/>
                  </a:cubicBezTo>
                  <a:cubicBezTo>
                    <a:pt x="302" y="378"/>
                    <a:pt x="161" y="393"/>
                    <a:pt x="92" y="406"/>
                  </a:cubicBezTo>
                  <a:cubicBezTo>
                    <a:pt x="5" y="422"/>
                    <a:pt x="32" y="400"/>
                    <a:pt x="0" y="43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2406" name="组合 102405"/>
          <p:cNvGrpSpPr/>
          <p:nvPr/>
        </p:nvGrpSpPr>
        <p:grpSpPr>
          <a:xfrm>
            <a:off x="4953000" y="3124200"/>
            <a:ext cx="1600200" cy="3733800"/>
            <a:chOff x="2736" y="2064"/>
            <a:chExt cx="912" cy="2256"/>
          </a:xfrm>
        </p:grpSpPr>
        <p:sp>
          <p:nvSpPr>
            <p:cNvPr id="102407" name="椭圆 102406"/>
            <p:cNvSpPr/>
            <p:nvPr/>
          </p:nvSpPr>
          <p:spPr>
            <a:xfrm>
              <a:off x="2736" y="2064"/>
              <a:ext cx="912" cy="1344"/>
            </a:xfrm>
            <a:prstGeom prst="ellipse">
              <a:avLst/>
            </a:prstGeom>
            <a:gradFill rotWithShape="0">
              <a:gsLst>
                <a:gs pos="0">
                  <a:srgbClr val="FFFF66"/>
                </a:gs>
                <a:gs pos="100000">
                  <a:srgbClr val="0066FF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呆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2408" name="任意多边形 102407"/>
            <p:cNvSpPr/>
            <p:nvPr/>
          </p:nvSpPr>
          <p:spPr>
            <a:xfrm>
              <a:off x="2880" y="3415"/>
              <a:ext cx="355" cy="905"/>
            </a:xfrm>
            <a:custGeom>
              <a:avLst/>
              <a:gdLst/>
              <a:ahLst/>
              <a:cxnLst/>
              <a:pathLst>
                <a:path w="355" h="905">
                  <a:moveTo>
                    <a:pt x="315" y="0"/>
                  </a:moveTo>
                  <a:cubicBezTo>
                    <a:pt x="287" y="8"/>
                    <a:pt x="233" y="13"/>
                    <a:pt x="224" y="53"/>
                  </a:cubicBezTo>
                  <a:cubicBezTo>
                    <a:pt x="211" y="110"/>
                    <a:pt x="258" y="174"/>
                    <a:pt x="276" y="223"/>
                  </a:cubicBezTo>
                  <a:cubicBezTo>
                    <a:pt x="278" y="229"/>
                    <a:pt x="294" y="305"/>
                    <a:pt x="302" y="315"/>
                  </a:cubicBezTo>
                  <a:cubicBezTo>
                    <a:pt x="316" y="335"/>
                    <a:pt x="337" y="350"/>
                    <a:pt x="355" y="367"/>
                  </a:cubicBezTo>
                  <a:cubicBezTo>
                    <a:pt x="354" y="378"/>
                    <a:pt x="347" y="495"/>
                    <a:pt x="315" y="511"/>
                  </a:cubicBezTo>
                  <a:cubicBezTo>
                    <a:pt x="243" y="547"/>
                    <a:pt x="158" y="544"/>
                    <a:pt x="80" y="563"/>
                  </a:cubicBezTo>
                  <a:cubicBezTo>
                    <a:pt x="71" y="572"/>
                    <a:pt x="57" y="578"/>
                    <a:pt x="54" y="590"/>
                  </a:cubicBezTo>
                  <a:cubicBezTo>
                    <a:pt x="39" y="641"/>
                    <a:pt x="36" y="695"/>
                    <a:pt x="27" y="747"/>
                  </a:cubicBezTo>
                  <a:cubicBezTo>
                    <a:pt x="0" y="905"/>
                    <a:pt x="1" y="798"/>
                    <a:pt x="1" y="85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2409" name="组合 102408"/>
          <p:cNvGrpSpPr/>
          <p:nvPr/>
        </p:nvGrpSpPr>
        <p:grpSpPr>
          <a:xfrm>
            <a:off x="5562600" y="304800"/>
            <a:ext cx="1828800" cy="3352800"/>
            <a:chOff x="3888" y="624"/>
            <a:chExt cx="672" cy="1776"/>
          </a:xfrm>
        </p:grpSpPr>
        <p:sp>
          <p:nvSpPr>
            <p:cNvPr id="102410" name="椭圆 102409"/>
            <p:cNvSpPr/>
            <p:nvPr/>
          </p:nvSpPr>
          <p:spPr>
            <a:xfrm>
              <a:off x="3888" y="624"/>
              <a:ext cx="672" cy="115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50000">
                  <a:srgbClr val="990099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猜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2411" name="任意多边形 102410"/>
            <p:cNvSpPr/>
            <p:nvPr/>
          </p:nvSpPr>
          <p:spPr>
            <a:xfrm>
              <a:off x="4080" y="1776"/>
              <a:ext cx="211" cy="624"/>
            </a:xfrm>
            <a:custGeom>
              <a:avLst/>
              <a:gdLst/>
              <a:ahLst/>
              <a:cxnLst/>
              <a:pathLst>
                <a:path w="355" h="905">
                  <a:moveTo>
                    <a:pt x="315" y="0"/>
                  </a:moveTo>
                  <a:cubicBezTo>
                    <a:pt x="287" y="8"/>
                    <a:pt x="233" y="13"/>
                    <a:pt x="224" y="53"/>
                  </a:cubicBezTo>
                  <a:cubicBezTo>
                    <a:pt x="211" y="110"/>
                    <a:pt x="258" y="174"/>
                    <a:pt x="276" y="223"/>
                  </a:cubicBezTo>
                  <a:cubicBezTo>
                    <a:pt x="278" y="229"/>
                    <a:pt x="294" y="305"/>
                    <a:pt x="302" y="315"/>
                  </a:cubicBezTo>
                  <a:cubicBezTo>
                    <a:pt x="316" y="335"/>
                    <a:pt x="337" y="350"/>
                    <a:pt x="355" y="367"/>
                  </a:cubicBezTo>
                  <a:cubicBezTo>
                    <a:pt x="354" y="378"/>
                    <a:pt x="347" y="495"/>
                    <a:pt x="315" y="511"/>
                  </a:cubicBezTo>
                  <a:cubicBezTo>
                    <a:pt x="243" y="547"/>
                    <a:pt x="158" y="544"/>
                    <a:pt x="80" y="563"/>
                  </a:cubicBezTo>
                  <a:cubicBezTo>
                    <a:pt x="71" y="572"/>
                    <a:pt x="57" y="578"/>
                    <a:pt x="54" y="590"/>
                  </a:cubicBezTo>
                  <a:cubicBezTo>
                    <a:pt x="39" y="641"/>
                    <a:pt x="36" y="695"/>
                    <a:pt x="27" y="747"/>
                  </a:cubicBezTo>
                  <a:cubicBezTo>
                    <a:pt x="0" y="905"/>
                    <a:pt x="1" y="798"/>
                    <a:pt x="1" y="85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2412" name="组合 102411"/>
          <p:cNvGrpSpPr/>
          <p:nvPr/>
        </p:nvGrpSpPr>
        <p:grpSpPr>
          <a:xfrm>
            <a:off x="609600" y="3505200"/>
            <a:ext cx="1600200" cy="2895600"/>
            <a:chOff x="1200" y="432"/>
            <a:chExt cx="864" cy="1680"/>
          </a:xfrm>
        </p:grpSpPr>
        <p:sp>
          <p:nvSpPr>
            <p:cNvPr id="102413" name="椭圆 102412"/>
            <p:cNvSpPr/>
            <p:nvPr/>
          </p:nvSpPr>
          <p:spPr>
            <a:xfrm>
              <a:off x="1200" y="432"/>
              <a:ext cx="864" cy="1152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拴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2414" name="任意多边形 102413"/>
            <p:cNvSpPr/>
            <p:nvPr/>
          </p:nvSpPr>
          <p:spPr>
            <a:xfrm>
              <a:off x="1344" y="1584"/>
              <a:ext cx="494" cy="528"/>
            </a:xfrm>
            <a:custGeom>
              <a:avLst/>
              <a:gdLst/>
              <a:ahLst/>
              <a:cxnLst/>
              <a:pathLst>
                <a:path w="302" h="432">
                  <a:moveTo>
                    <a:pt x="171" y="0"/>
                  </a:moveTo>
                  <a:cubicBezTo>
                    <a:pt x="139" y="88"/>
                    <a:pt x="204" y="151"/>
                    <a:pt x="262" y="209"/>
                  </a:cubicBezTo>
                  <a:cubicBezTo>
                    <a:pt x="271" y="227"/>
                    <a:pt x="286" y="242"/>
                    <a:pt x="288" y="262"/>
                  </a:cubicBezTo>
                  <a:cubicBezTo>
                    <a:pt x="302" y="378"/>
                    <a:pt x="161" y="393"/>
                    <a:pt x="92" y="406"/>
                  </a:cubicBezTo>
                  <a:cubicBezTo>
                    <a:pt x="5" y="422"/>
                    <a:pt x="32" y="400"/>
                    <a:pt x="0" y="43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2415" name="组合 102414"/>
          <p:cNvGrpSpPr/>
          <p:nvPr/>
        </p:nvGrpSpPr>
        <p:grpSpPr>
          <a:xfrm>
            <a:off x="7010400" y="2438400"/>
            <a:ext cx="1600200" cy="3657600"/>
            <a:chOff x="4800" y="1968"/>
            <a:chExt cx="768" cy="2352"/>
          </a:xfrm>
        </p:grpSpPr>
        <p:sp>
          <p:nvSpPr>
            <p:cNvPr id="102416" name="椭圆 102415"/>
            <p:cNvSpPr/>
            <p:nvPr/>
          </p:nvSpPr>
          <p:spPr>
            <a:xfrm>
              <a:off x="4800" y="1968"/>
              <a:ext cx="768" cy="1440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FF33CC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rgbClr val="FF33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始</a:t>
              </a:r>
              <a:endParaRPr lang="zh-CN" altLang="en-US" sz="9600" b="1" u="none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2417" name="任意多边形 102416"/>
            <p:cNvSpPr/>
            <p:nvPr/>
          </p:nvSpPr>
          <p:spPr>
            <a:xfrm>
              <a:off x="4896" y="3415"/>
              <a:ext cx="359" cy="905"/>
            </a:xfrm>
            <a:custGeom>
              <a:avLst/>
              <a:gdLst/>
              <a:ahLst/>
              <a:cxnLst/>
              <a:pathLst>
                <a:path w="355" h="905">
                  <a:moveTo>
                    <a:pt x="315" y="0"/>
                  </a:moveTo>
                  <a:cubicBezTo>
                    <a:pt x="287" y="8"/>
                    <a:pt x="233" y="13"/>
                    <a:pt x="224" y="53"/>
                  </a:cubicBezTo>
                  <a:cubicBezTo>
                    <a:pt x="211" y="110"/>
                    <a:pt x="258" y="174"/>
                    <a:pt x="276" y="223"/>
                  </a:cubicBezTo>
                  <a:cubicBezTo>
                    <a:pt x="278" y="229"/>
                    <a:pt x="294" y="305"/>
                    <a:pt x="302" y="315"/>
                  </a:cubicBezTo>
                  <a:cubicBezTo>
                    <a:pt x="316" y="335"/>
                    <a:pt x="337" y="350"/>
                    <a:pt x="355" y="367"/>
                  </a:cubicBezTo>
                  <a:cubicBezTo>
                    <a:pt x="354" y="378"/>
                    <a:pt x="347" y="495"/>
                    <a:pt x="315" y="511"/>
                  </a:cubicBezTo>
                  <a:cubicBezTo>
                    <a:pt x="243" y="547"/>
                    <a:pt x="158" y="544"/>
                    <a:pt x="80" y="563"/>
                  </a:cubicBezTo>
                  <a:cubicBezTo>
                    <a:pt x="71" y="572"/>
                    <a:pt x="57" y="578"/>
                    <a:pt x="54" y="590"/>
                  </a:cubicBezTo>
                  <a:cubicBezTo>
                    <a:pt x="39" y="641"/>
                    <a:pt x="36" y="695"/>
                    <a:pt x="27" y="747"/>
                  </a:cubicBezTo>
                  <a:cubicBezTo>
                    <a:pt x="0" y="905"/>
                    <a:pt x="1" y="798"/>
                    <a:pt x="1" y="85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2418" name="组合 102417"/>
          <p:cNvGrpSpPr/>
          <p:nvPr/>
        </p:nvGrpSpPr>
        <p:grpSpPr>
          <a:xfrm>
            <a:off x="3048000" y="533400"/>
            <a:ext cx="1676400" cy="3810000"/>
            <a:chOff x="2736" y="528"/>
            <a:chExt cx="864" cy="2400"/>
          </a:xfrm>
        </p:grpSpPr>
        <p:sp>
          <p:nvSpPr>
            <p:cNvPr id="102419" name="椭圆 102418"/>
            <p:cNvSpPr/>
            <p:nvPr/>
          </p:nvSpPr>
          <p:spPr>
            <a:xfrm>
              <a:off x="2736" y="528"/>
              <a:ext cx="864" cy="1296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50000">
                  <a:schemeClr val="accent1"/>
                </a:gs>
                <a:gs pos="100000">
                  <a:srgbClr val="FF9900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科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2420" name="任意多边形 102419"/>
            <p:cNvSpPr/>
            <p:nvPr/>
          </p:nvSpPr>
          <p:spPr>
            <a:xfrm>
              <a:off x="2880" y="1824"/>
              <a:ext cx="336" cy="1104"/>
            </a:xfrm>
            <a:custGeom>
              <a:avLst/>
              <a:gdLst/>
              <a:ahLst/>
              <a:cxnLst/>
              <a:pathLst>
                <a:path w="355" h="905">
                  <a:moveTo>
                    <a:pt x="315" y="0"/>
                  </a:moveTo>
                  <a:cubicBezTo>
                    <a:pt x="287" y="8"/>
                    <a:pt x="233" y="13"/>
                    <a:pt x="224" y="53"/>
                  </a:cubicBezTo>
                  <a:cubicBezTo>
                    <a:pt x="211" y="110"/>
                    <a:pt x="258" y="174"/>
                    <a:pt x="276" y="223"/>
                  </a:cubicBezTo>
                  <a:cubicBezTo>
                    <a:pt x="278" y="229"/>
                    <a:pt x="294" y="305"/>
                    <a:pt x="302" y="315"/>
                  </a:cubicBezTo>
                  <a:cubicBezTo>
                    <a:pt x="316" y="335"/>
                    <a:pt x="337" y="350"/>
                    <a:pt x="355" y="367"/>
                  </a:cubicBezTo>
                  <a:cubicBezTo>
                    <a:pt x="354" y="378"/>
                    <a:pt x="347" y="495"/>
                    <a:pt x="315" y="511"/>
                  </a:cubicBezTo>
                  <a:cubicBezTo>
                    <a:pt x="243" y="547"/>
                    <a:pt x="158" y="544"/>
                    <a:pt x="80" y="563"/>
                  </a:cubicBezTo>
                  <a:cubicBezTo>
                    <a:pt x="71" y="572"/>
                    <a:pt x="57" y="578"/>
                    <a:pt x="54" y="590"/>
                  </a:cubicBezTo>
                  <a:cubicBezTo>
                    <a:pt x="39" y="641"/>
                    <a:pt x="36" y="695"/>
                    <a:pt x="27" y="747"/>
                  </a:cubicBezTo>
                  <a:cubicBezTo>
                    <a:pt x="0" y="905"/>
                    <a:pt x="1" y="798"/>
                    <a:pt x="1" y="85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2421" name="组合 102420"/>
          <p:cNvGrpSpPr/>
          <p:nvPr/>
        </p:nvGrpSpPr>
        <p:grpSpPr>
          <a:xfrm>
            <a:off x="2438400" y="3581400"/>
            <a:ext cx="1752600" cy="2971800"/>
            <a:chOff x="1488" y="2256"/>
            <a:chExt cx="1056" cy="1680"/>
          </a:xfrm>
        </p:grpSpPr>
        <p:sp>
          <p:nvSpPr>
            <p:cNvPr id="102422" name="椭圆 102421"/>
            <p:cNvSpPr/>
            <p:nvPr/>
          </p:nvSpPr>
          <p:spPr>
            <a:xfrm>
              <a:off x="1488" y="2256"/>
              <a:ext cx="1056" cy="115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FF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逗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2423" name="任意多边形 102422"/>
            <p:cNvSpPr/>
            <p:nvPr/>
          </p:nvSpPr>
          <p:spPr>
            <a:xfrm>
              <a:off x="1680" y="3408"/>
              <a:ext cx="494" cy="528"/>
            </a:xfrm>
            <a:custGeom>
              <a:avLst/>
              <a:gdLst/>
              <a:ahLst/>
              <a:cxnLst/>
              <a:pathLst>
                <a:path w="302" h="432">
                  <a:moveTo>
                    <a:pt x="171" y="0"/>
                  </a:moveTo>
                  <a:cubicBezTo>
                    <a:pt x="139" y="88"/>
                    <a:pt x="204" y="151"/>
                    <a:pt x="262" y="209"/>
                  </a:cubicBezTo>
                  <a:cubicBezTo>
                    <a:pt x="271" y="227"/>
                    <a:pt x="286" y="242"/>
                    <a:pt x="288" y="262"/>
                  </a:cubicBezTo>
                  <a:cubicBezTo>
                    <a:pt x="302" y="378"/>
                    <a:pt x="161" y="393"/>
                    <a:pt x="92" y="406"/>
                  </a:cubicBezTo>
                  <a:cubicBezTo>
                    <a:pt x="5" y="422"/>
                    <a:pt x="32" y="400"/>
                    <a:pt x="0" y="43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02424" name="矩形 102423"/>
          <p:cNvSpPr/>
          <p:nvPr/>
        </p:nvSpPr>
        <p:spPr>
          <a:xfrm rot="-954986">
            <a:off x="1143000" y="5867400"/>
            <a:ext cx="914400" cy="6270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p>
            <a:pPr algn="ctr"/>
            <a:r>
              <a:rPr lang="zh-CN" altLang="en-US" sz="3600" u="none" spc="720">
                <a:ln w="127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我会读</a:t>
            </a:r>
            <a:endParaRPr lang="zh-CN" altLang="en-US" sz="3600" u="none" spc="720"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2"/>
              </a:solidFill>
              <a:effectLst>
                <a:outerShdw dist="45791" dir="2021404" algn="ctr" rotWithShape="0">
                  <a:srgbClr val="80808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2425" name="图片 102424" descr="小女孩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5943600"/>
            <a:ext cx="1008063" cy="114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6498" name="图片 106497" descr="upn-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6499" name="组合 106498"/>
          <p:cNvGrpSpPr/>
          <p:nvPr/>
        </p:nvGrpSpPr>
        <p:grpSpPr>
          <a:xfrm>
            <a:off x="228600" y="304800"/>
            <a:ext cx="2057400" cy="3352800"/>
            <a:chOff x="432" y="336"/>
            <a:chExt cx="1056" cy="1968"/>
          </a:xfrm>
        </p:grpSpPr>
        <p:sp>
          <p:nvSpPr>
            <p:cNvPr id="106500" name="椭圆 106499"/>
            <p:cNvSpPr/>
            <p:nvPr/>
          </p:nvSpPr>
          <p:spPr>
            <a:xfrm>
              <a:off x="432" y="336"/>
              <a:ext cx="1056" cy="124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endParaRPr sz="9600" b="1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6501" name="任意多边形 106500"/>
            <p:cNvSpPr/>
            <p:nvPr/>
          </p:nvSpPr>
          <p:spPr>
            <a:xfrm>
              <a:off x="768" y="1584"/>
              <a:ext cx="528" cy="720"/>
            </a:xfrm>
            <a:custGeom>
              <a:avLst/>
              <a:gdLst/>
              <a:ahLst/>
              <a:cxnLst/>
              <a:pathLst>
                <a:path w="302" h="432">
                  <a:moveTo>
                    <a:pt x="171" y="0"/>
                  </a:moveTo>
                  <a:cubicBezTo>
                    <a:pt x="139" y="88"/>
                    <a:pt x="204" y="151"/>
                    <a:pt x="262" y="209"/>
                  </a:cubicBezTo>
                  <a:cubicBezTo>
                    <a:pt x="271" y="227"/>
                    <a:pt x="286" y="242"/>
                    <a:pt x="288" y="262"/>
                  </a:cubicBezTo>
                  <a:cubicBezTo>
                    <a:pt x="302" y="378"/>
                    <a:pt x="161" y="393"/>
                    <a:pt x="92" y="406"/>
                  </a:cubicBezTo>
                  <a:cubicBezTo>
                    <a:pt x="5" y="422"/>
                    <a:pt x="32" y="400"/>
                    <a:pt x="0" y="43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6502" name="组合 106501"/>
          <p:cNvGrpSpPr/>
          <p:nvPr/>
        </p:nvGrpSpPr>
        <p:grpSpPr>
          <a:xfrm>
            <a:off x="4953000" y="3124200"/>
            <a:ext cx="1600200" cy="3733800"/>
            <a:chOff x="2736" y="2064"/>
            <a:chExt cx="912" cy="2256"/>
          </a:xfrm>
        </p:grpSpPr>
        <p:sp>
          <p:nvSpPr>
            <p:cNvPr id="106503" name="椭圆 106502"/>
            <p:cNvSpPr/>
            <p:nvPr/>
          </p:nvSpPr>
          <p:spPr>
            <a:xfrm>
              <a:off x="2736" y="2064"/>
              <a:ext cx="912" cy="1344"/>
            </a:xfrm>
            <a:prstGeom prst="ellipse">
              <a:avLst/>
            </a:prstGeom>
            <a:gradFill rotWithShape="0">
              <a:gsLst>
                <a:gs pos="0">
                  <a:srgbClr val="FFFF66"/>
                </a:gs>
                <a:gs pos="100000">
                  <a:srgbClr val="0066FF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呆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6504" name="任意多边形 106503"/>
            <p:cNvSpPr/>
            <p:nvPr/>
          </p:nvSpPr>
          <p:spPr>
            <a:xfrm>
              <a:off x="2880" y="3415"/>
              <a:ext cx="355" cy="905"/>
            </a:xfrm>
            <a:custGeom>
              <a:avLst/>
              <a:gdLst/>
              <a:ahLst/>
              <a:cxnLst/>
              <a:pathLst>
                <a:path w="355" h="905">
                  <a:moveTo>
                    <a:pt x="315" y="0"/>
                  </a:moveTo>
                  <a:cubicBezTo>
                    <a:pt x="287" y="8"/>
                    <a:pt x="233" y="13"/>
                    <a:pt x="224" y="53"/>
                  </a:cubicBezTo>
                  <a:cubicBezTo>
                    <a:pt x="211" y="110"/>
                    <a:pt x="258" y="174"/>
                    <a:pt x="276" y="223"/>
                  </a:cubicBezTo>
                  <a:cubicBezTo>
                    <a:pt x="278" y="229"/>
                    <a:pt x="294" y="305"/>
                    <a:pt x="302" y="315"/>
                  </a:cubicBezTo>
                  <a:cubicBezTo>
                    <a:pt x="316" y="335"/>
                    <a:pt x="337" y="350"/>
                    <a:pt x="355" y="367"/>
                  </a:cubicBezTo>
                  <a:cubicBezTo>
                    <a:pt x="354" y="378"/>
                    <a:pt x="347" y="495"/>
                    <a:pt x="315" y="511"/>
                  </a:cubicBezTo>
                  <a:cubicBezTo>
                    <a:pt x="243" y="547"/>
                    <a:pt x="158" y="544"/>
                    <a:pt x="80" y="563"/>
                  </a:cubicBezTo>
                  <a:cubicBezTo>
                    <a:pt x="71" y="572"/>
                    <a:pt x="57" y="578"/>
                    <a:pt x="54" y="590"/>
                  </a:cubicBezTo>
                  <a:cubicBezTo>
                    <a:pt x="39" y="641"/>
                    <a:pt x="36" y="695"/>
                    <a:pt x="27" y="747"/>
                  </a:cubicBezTo>
                  <a:cubicBezTo>
                    <a:pt x="0" y="905"/>
                    <a:pt x="1" y="798"/>
                    <a:pt x="1" y="85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6505" name="组合 106504"/>
          <p:cNvGrpSpPr/>
          <p:nvPr/>
        </p:nvGrpSpPr>
        <p:grpSpPr>
          <a:xfrm>
            <a:off x="5562600" y="304800"/>
            <a:ext cx="1828800" cy="3352800"/>
            <a:chOff x="3888" y="624"/>
            <a:chExt cx="672" cy="1776"/>
          </a:xfrm>
        </p:grpSpPr>
        <p:sp>
          <p:nvSpPr>
            <p:cNvPr id="106506" name="椭圆 106505"/>
            <p:cNvSpPr/>
            <p:nvPr/>
          </p:nvSpPr>
          <p:spPr>
            <a:xfrm>
              <a:off x="3888" y="624"/>
              <a:ext cx="672" cy="115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50000">
                  <a:srgbClr val="990099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猜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6507" name="任意多边形 106506"/>
            <p:cNvSpPr/>
            <p:nvPr/>
          </p:nvSpPr>
          <p:spPr>
            <a:xfrm>
              <a:off x="4080" y="1776"/>
              <a:ext cx="211" cy="624"/>
            </a:xfrm>
            <a:custGeom>
              <a:avLst/>
              <a:gdLst/>
              <a:ahLst/>
              <a:cxnLst/>
              <a:pathLst>
                <a:path w="355" h="905">
                  <a:moveTo>
                    <a:pt x="315" y="0"/>
                  </a:moveTo>
                  <a:cubicBezTo>
                    <a:pt x="287" y="8"/>
                    <a:pt x="233" y="13"/>
                    <a:pt x="224" y="53"/>
                  </a:cubicBezTo>
                  <a:cubicBezTo>
                    <a:pt x="211" y="110"/>
                    <a:pt x="258" y="174"/>
                    <a:pt x="276" y="223"/>
                  </a:cubicBezTo>
                  <a:cubicBezTo>
                    <a:pt x="278" y="229"/>
                    <a:pt x="294" y="305"/>
                    <a:pt x="302" y="315"/>
                  </a:cubicBezTo>
                  <a:cubicBezTo>
                    <a:pt x="316" y="335"/>
                    <a:pt x="337" y="350"/>
                    <a:pt x="355" y="367"/>
                  </a:cubicBezTo>
                  <a:cubicBezTo>
                    <a:pt x="354" y="378"/>
                    <a:pt x="347" y="495"/>
                    <a:pt x="315" y="511"/>
                  </a:cubicBezTo>
                  <a:cubicBezTo>
                    <a:pt x="243" y="547"/>
                    <a:pt x="158" y="544"/>
                    <a:pt x="80" y="563"/>
                  </a:cubicBezTo>
                  <a:cubicBezTo>
                    <a:pt x="71" y="572"/>
                    <a:pt x="57" y="578"/>
                    <a:pt x="54" y="590"/>
                  </a:cubicBezTo>
                  <a:cubicBezTo>
                    <a:pt x="39" y="641"/>
                    <a:pt x="36" y="695"/>
                    <a:pt x="27" y="747"/>
                  </a:cubicBezTo>
                  <a:cubicBezTo>
                    <a:pt x="0" y="905"/>
                    <a:pt x="1" y="798"/>
                    <a:pt x="1" y="85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6508" name="组合 106507"/>
          <p:cNvGrpSpPr/>
          <p:nvPr/>
        </p:nvGrpSpPr>
        <p:grpSpPr>
          <a:xfrm>
            <a:off x="609600" y="3505200"/>
            <a:ext cx="1600200" cy="2895600"/>
            <a:chOff x="1200" y="432"/>
            <a:chExt cx="864" cy="1680"/>
          </a:xfrm>
        </p:grpSpPr>
        <p:sp>
          <p:nvSpPr>
            <p:cNvPr id="106509" name="椭圆 106508"/>
            <p:cNvSpPr/>
            <p:nvPr/>
          </p:nvSpPr>
          <p:spPr>
            <a:xfrm>
              <a:off x="1200" y="432"/>
              <a:ext cx="864" cy="1152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拴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6510" name="任意多边形 106509"/>
            <p:cNvSpPr/>
            <p:nvPr/>
          </p:nvSpPr>
          <p:spPr>
            <a:xfrm>
              <a:off x="1344" y="1584"/>
              <a:ext cx="494" cy="528"/>
            </a:xfrm>
            <a:custGeom>
              <a:avLst/>
              <a:gdLst/>
              <a:ahLst/>
              <a:cxnLst/>
              <a:pathLst>
                <a:path w="302" h="432">
                  <a:moveTo>
                    <a:pt x="171" y="0"/>
                  </a:moveTo>
                  <a:cubicBezTo>
                    <a:pt x="139" y="88"/>
                    <a:pt x="204" y="151"/>
                    <a:pt x="262" y="209"/>
                  </a:cubicBezTo>
                  <a:cubicBezTo>
                    <a:pt x="271" y="227"/>
                    <a:pt x="286" y="242"/>
                    <a:pt x="288" y="262"/>
                  </a:cubicBezTo>
                  <a:cubicBezTo>
                    <a:pt x="302" y="378"/>
                    <a:pt x="161" y="393"/>
                    <a:pt x="92" y="406"/>
                  </a:cubicBezTo>
                  <a:cubicBezTo>
                    <a:pt x="5" y="422"/>
                    <a:pt x="32" y="400"/>
                    <a:pt x="0" y="43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6511" name="组合 106510"/>
          <p:cNvGrpSpPr/>
          <p:nvPr/>
        </p:nvGrpSpPr>
        <p:grpSpPr>
          <a:xfrm>
            <a:off x="7010400" y="2438400"/>
            <a:ext cx="1600200" cy="3657600"/>
            <a:chOff x="4800" y="1968"/>
            <a:chExt cx="768" cy="2352"/>
          </a:xfrm>
        </p:grpSpPr>
        <p:sp>
          <p:nvSpPr>
            <p:cNvPr id="106512" name="椭圆 106511"/>
            <p:cNvSpPr/>
            <p:nvPr/>
          </p:nvSpPr>
          <p:spPr>
            <a:xfrm>
              <a:off x="4800" y="1968"/>
              <a:ext cx="768" cy="1440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FF33CC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始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6513" name="任意多边形 106512"/>
            <p:cNvSpPr/>
            <p:nvPr/>
          </p:nvSpPr>
          <p:spPr>
            <a:xfrm>
              <a:off x="4896" y="3415"/>
              <a:ext cx="359" cy="905"/>
            </a:xfrm>
            <a:custGeom>
              <a:avLst/>
              <a:gdLst/>
              <a:ahLst/>
              <a:cxnLst/>
              <a:pathLst>
                <a:path w="355" h="905">
                  <a:moveTo>
                    <a:pt x="315" y="0"/>
                  </a:moveTo>
                  <a:cubicBezTo>
                    <a:pt x="287" y="8"/>
                    <a:pt x="233" y="13"/>
                    <a:pt x="224" y="53"/>
                  </a:cubicBezTo>
                  <a:cubicBezTo>
                    <a:pt x="211" y="110"/>
                    <a:pt x="258" y="174"/>
                    <a:pt x="276" y="223"/>
                  </a:cubicBezTo>
                  <a:cubicBezTo>
                    <a:pt x="278" y="229"/>
                    <a:pt x="294" y="305"/>
                    <a:pt x="302" y="315"/>
                  </a:cubicBezTo>
                  <a:cubicBezTo>
                    <a:pt x="316" y="335"/>
                    <a:pt x="337" y="350"/>
                    <a:pt x="355" y="367"/>
                  </a:cubicBezTo>
                  <a:cubicBezTo>
                    <a:pt x="354" y="378"/>
                    <a:pt x="347" y="495"/>
                    <a:pt x="315" y="511"/>
                  </a:cubicBezTo>
                  <a:cubicBezTo>
                    <a:pt x="243" y="547"/>
                    <a:pt x="158" y="544"/>
                    <a:pt x="80" y="563"/>
                  </a:cubicBezTo>
                  <a:cubicBezTo>
                    <a:pt x="71" y="572"/>
                    <a:pt x="57" y="578"/>
                    <a:pt x="54" y="590"/>
                  </a:cubicBezTo>
                  <a:cubicBezTo>
                    <a:pt x="39" y="641"/>
                    <a:pt x="36" y="695"/>
                    <a:pt x="27" y="747"/>
                  </a:cubicBezTo>
                  <a:cubicBezTo>
                    <a:pt x="0" y="905"/>
                    <a:pt x="1" y="798"/>
                    <a:pt x="1" y="85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6514" name="组合 106513"/>
          <p:cNvGrpSpPr/>
          <p:nvPr/>
        </p:nvGrpSpPr>
        <p:grpSpPr>
          <a:xfrm>
            <a:off x="3048000" y="533400"/>
            <a:ext cx="1676400" cy="3810000"/>
            <a:chOff x="2736" y="528"/>
            <a:chExt cx="864" cy="2400"/>
          </a:xfrm>
        </p:grpSpPr>
        <p:sp>
          <p:nvSpPr>
            <p:cNvPr id="106515" name="椭圆 106514"/>
            <p:cNvSpPr/>
            <p:nvPr/>
          </p:nvSpPr>
          <p:spPr>
            <a:xfrm>
              <a:off x="2736" y="528"/>
              <a:ext cx="864" cy="1296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50000">
                  <a:schemeClr val="accent1"/>
                </a:gs>
                <a:gs pos="100000">
                  <a:srgbClr val="FF9900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科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6516" name="任意多边形 106515"/>
            <p:cNvSpPr/>
            <p:nvPr/>
          </p:nvSpPr>
          <p:spPr>
            <a:xfrm>
              <a:off x="2880" y="1824"/>
              <a:ext cx="336" cy="1104"/>
            </a:xfrm>
            <a:custGeom>
              <a:avLst/>
              <a:gdLst/>
              <a:ahLst/>
              <a:cxnLst/>
              <a:pathLst>
                <a:path w="355" h="905">
                  <a:moveTo>
                    <a:pt x="315" y="0"/>
                  </a:moveTo>
                  <a:cubicBezTo>
                    <a:pt x="287" y="8"/>
                    <a:pt x="233" y="13"/>
                    <a:pt x="224" y="53"/>
                  </a:cubicBezTo>
                  <a:cubicBezTo>
                    <a:pt x="211" y="110"/>
                    <a:pt x="258" y="174"/>
                    <a:pt x="276" y="223"/>
                  </a:cubicBezTo>
                  <a:cubicBezTo>
                    <a:pt x="278" y="229"/>
                    <a:pt x="294" y="305"/>
                    <a:pt x="302" y="315"/>
                  </a:cubicBezTo>
                  <a:cubicBezTo>
                    <a:pt x="316" y="335"/>
                    <a:pt x="337" y="350"/>
                    <a:pt x="355" y="367"/>
                  </a:cubicBezTo>
                  <a:cubicBezTo>
                    <a:pt x="354" y="378"/>
                    <a:pt x="347" y="495"/>
                    <a:pt x="315" y="511"/>
                  </a:cubicBezTo>
                  <a:cubicBezTo>
                    <a:pt x="243" y="547"/>
                    <a:pt x="158" y="544"/>
                    <a:pt x="80" y="563"/>
                  </a:cubicBezTo>
                  <a:cubicBezTo>
                    <a:pt x="71" y="572"/>
                    <a:pt x="57" y="578"/>
                    <a:pt x="54" y="590"/>
                  </a:cubicBezTo>
                  <a:cubicBezTo>
                    <a:pt x="39" y="641"/>
                    <a:pt x="36" y="695"/>
                    <a:pt x="27" y="747"/>
                  </a:cubicBezTo>
                  <a:cubicBezTo>
                    <a:pt x="0" y="905"/>
                    <a:pt x="1" y="798"/>
                    <a:pt x="1" y="85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6517" name="组合 106516"/>
          <p:cNvGrpSpPr/>
          <p:nvPr/>
        </p:nvGrpSpPr>
        <p:grpSpPr>
          <a:xfrm>
            <a:off x="2438400" y="3581400"/>
            <a:ext cx="1752600" cy="2971800"/>
            <a:chOff x="1488" y="2256"/>
            <a:chExt cx="1056" cy="1680"/>
          </a:xfrm>
        </p:grpSpPr>
        <p:sp>
          <p:nvSpPr>
            <p:cNvPr id="106518" name="椭圆 106517"/>
            <p:cNvSpPr/>
            <p:nvPr/>
          </p:nvSpPr>
          <p:spPr>
            <a:xfrm>
              <a:off x="1488" y="2256"/>
              <a:ext cx="1056" cy="115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FF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逗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6519" name="任意多边形 106518"/>
            <p:cNvSpPr/>
            <p:nvPr/>
          </p:nvSpPr>
          <p:spPr>
            <a:xfrm>
              <a:off x="1680" y="3408"/>
              <a:ext cx="494" cy="528"/>
            </a:xfrm>
            <a:custGeom>
              <a:avLst/>
              <a:gdLst/>
              <a:ahLst/>
              <a:cxnLst/>
              <a:pathLst>
                <a:path w="302" h="432">
                  <a:moveTo>
                    <a:pt x="171" y="0"/>
                  </a:moveTo>
                  <a:cubicBezTo>
                    <a:pt x="139" y="88"/>
                    <a:pt x="204" y="151"/>
                    <a:pt x="262" y="209"/>
                  </a:cubicBezTo>
                  <a:cubicBezTo>
                    <a:pt x="271" y="227"/>
                    <a:pt x="286" y="242"/>
                    <a:pt x="288" y="262"/>
                  </a:cubicBezTo>
                  <a:cubicBezTo>
                    <a:pt x="302" y="378"/>
                    <a:pt x="161" y="393"/>
                    <a:pt x="92" y="406"/>
                  </a:cubicBezTo>
                  <a:cubicBezTo>
                    <a:pt x="5" y="422"/>
                    <a:pt x="32" y="400"/>
                    <a:pt x="0" y="43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06520" name="矩形 106519"/>
          <p:cNvSpPr/>
          <p:nvPr/>
        </p:nvSpPr>
        <p:spPr>
          <a:xfrm rot="-954986">
            <a:off x="1143000" y="5867400"/>
            <a:ext cx="914400" cy="6270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p>
            <a:pPr algn="ctr"/>
            <a:r>
              <a:rPr lang="zh-CN" altLang="en-US" sz="3600" u="none" spc="720">
                <a:ln w="127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我会读</a:t>
            </a:r>
            <a:endParaRPr lang="zh-CN" altLang="en-US" sz="3600" u="none" spc="720"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2"/>
              </a:solidFill>
              <a:effectLst>
                <a:outerShdw dist="45791" dir="2021404" algn="ctr" rotWithShape="0">
                  <a:srgbClr val="80808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6521" name="图片 106520" descr="小女孩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5943600"/>
            <a:ext cx="1008063" cy="114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3426" name="图片 103425" descr="upn-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3427" name="组合 103426"/>
          <p:cNvGrpSpPr/>
          <p:nvPr/>
        </p:nvGrpSpPr>
        <p:grpSpPr>
          <a:xfrm>
            <a:off x="228600" y="304800"/>
            <a:ext cx="2057400" cy="3352800"/>
            <a:chOff x="432" y="336"/>
            <a:chExt cx="1056" cy="1968"/>
          </a:xfrm>
        </p:grpSpPr>
        <p:sp>
          <p:nvSpPr>
            <p:cNvPr id="103428" name="椭圆 103427"/>
            <p:cNvSpPr/>
            <p:nvPr/>
          </p:nvSpPr>
          <p:spPr>
            <a:xfrm>
              <a:off x="432" y="336"/>
              <a:ext cx="1056" cy="124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rgbClr val="FF33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亚</a:t>
              </a:r>
              <a:endParaRPr lang="zh-CN" altLang="en-US" sz="9600" b="1" u="none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3429" name="任意多边形 103428"/>
            <p:cNvSpPr/>
            <p:nvPr/>
          </p:nvSpPr>
          <p:spPr>
            <a:xfrm>
              <a:off x="768" y="1584"/>
              <a:ext cx="528" cy="720"/>
            </a:xfrm>
            <a:custGeom>
              <a:avLst/>
              <a:gdLst/>
              <a:ahLst/>
              <a:cxnLst/>
              <a:pathLst>
                <a:path w="302" h="432">
                  <a:moveTo>
                    <a:pt x="171" y="0"/>
                  </a:moveTo>
                  <a:cubicBezTo>
                    <a:pt x="139" y="88"/>
                    <a:pt x="204" y="151"/>
                    <a:pt x="262" y="209"/>
                  </a:cubicBezTo>
                  <a:cubicBezTo>
                    <a:pt x="271" y="227"/>
                    <a:pt x="286" y="242"/>
                    <a:pt x="288" y="262"/>
                  </a:cubicBezTo>
                  <a:cubicBezTo>
                    <a:pt x="302" y="378"/>
                    <a:pt x="161" y="393"/>
                    <a:pt x="92" y="406"/>
                  </a:cubicBezTo>
                  <a:cubicBezTo>
                    <a:pt x="5" y="422"/>
                    <a:pt x="32" y="400"/>
                    <a:pt x="0" y="43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3430" name="组合 103429"/>
          <p:cNvGrpSpPr/>
          <p:nvPr/>
        </p:nvGrpSpPr>
        <p:grpSpPr>
          <a:xfrm>
            <a:off x="4953000" y="3124200"/>
            <a:ext cx="1600200" cy="3733800"/>
            <a:chOff x="2736" y="2064"/>
            <a:chExt cx="912" cy="2256"/>
          </a:xfrm>
        </p:grpSpPr>
        <p:sp>
          <p:nvSpPr>
            <p:cNvPr id="103431" name="椭圆 103430"/>
            <p:cNvSpPr/>
            <p:nvPr/>
          </p:nvSpPr>
          <p:spPr>
            <a:xfrm>
              <a:off x="2736" y="2064"/>
              <a:ext cx="912" cy="1344"/>
            </a:xfrm>
            <a:prstGeom prst="ellipse">
              <a:avLst/>
            </a:prstGeom>
            <a:gradFill rotWithShape="0">
              <a:gsLst>
                <a:gs pos="0">
                  <a:srgbClr val="FFFF66"/>
                </a:gs>
                <a:gs pos="100000">
                  <a:srgbClr val="0066FF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呆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3432" name="任意多边形 103431"/>
            <p:cNvSpPr/>
            <p:nvPr/>
          </p:nvSpPr>
          <p:spPr>
            <a:xfrm>
              <a:off x="2880" y="3415"/>
              <a:ext cx="355" cy="905"/>
            </a:xfrm>
            <a:custGeom>
              <a:avLst/>
              <a:gdLst/>
              <a:ahLst/>
              <a:cxnLst/>
              <a:pathLst>
                <a:path w="355" h="905">
                  <a:moveTo>
                    <a:pt x="315" y="0"/>
                  </a:moveTo>
                  <a:cubicBezTo>
                    <a:pt x="287" y="8"/>
                    <a:pt x="233" y="13"/>
                    <a:pt x="224" y="53"/>
                  </a:cubicBezTo>
                  <a:cubicBezTo>
                    <a:pt x="211" y="110"/>
                    <a:pt x="258" y="174"/>
                    <a:pt x="276" y="223"/>
                  </a:cubicBezTo>
                  <a:cubicBezTo>
                    <a:pt x="278" y="229"/>
                    <a:pt x="294" y="305"/>
                    <a:pt x="302" y="315"/>
                  </a:cubicBezTo>
                  <a:cubicBezTo>
                    <a:pt x="316" y="335"/>
                    <a:pt x="337" y="350"/>
                    <a:pt x="355" y="367"/>
                  </a:cubicBezTo>
                  <a:cubicBezTo>
                    <a:pt x="354" y="378"/>
                    <a:pt x="347" y="495"/>
                    <a:pt x="315" y="511"/>
                  </a:cubicBezTo>
                  <a:cubicBezTo>
                    <a:pt x="243" y="547"/>
                    <a:pt x="158" y="544"/>
                    <a:pt x="80" y="563"/>
                  </a:cubicBezTo>
                  <a:cubicBezTo>
                    <a:pt x="71" y="572"/>
                    <a:pt x="57" y="578"/>
                    <a:pt x="54" y="590"/>
                  </a:cubicBezTo>
                  <a:cubicBezTo>
                    <a:pt x="39" y="641"/>
                    <a:pt x="36" y="695"/>
                    <a:pt x="27" y="747"/>
                  </a:cubicBezTo>
                  <a:cubicBezTo>
                    <a:pt x="0" y="905"/>
                    <a:pt x="1" y="798"/>
                    <a:pt x="1" y="85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3433" name="组合 103432"/>
          <p:cNvGrpSpPr/>
          <p:nvPr/>
        </p:nvGrpSpPr>
        <p:grpSpPr>
          <a:xfrm>
            <a:off x="5562600" y="304800"/>
            <a:ext cx="1828800" cy="3352800"/>
            <a:chOff x="3888" y="624"/>
            <a:chExt cx="672" cy="1776"/>
          </a:xfrm>
        </p:grpSpPr>
        <p:sp>
          <p:nvSpPr>
            <p:cNvPr id="103434" name="椭圆 103433"/>
            <p:cNvSpPr/>
            <p:nvPr/>
          </p:nvSpPr>
          <p:spPr>
            <a:xfrm>
              <a:off x="3888" y="624"/>
              <a:ext cx="672" cy="115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50000">
                  <a:srgbClr val="990099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猜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3435" name="任意多边形 103434"/>
            <p:cNvSpPr/>
            <p:nvPr/>
          </p:nvSpPr>
          <p:spPr>
            <a:xfrm>
              <a:off x="4080" y="1776"/>
              <a:ext cx="211" cy="624"/>
            </a:xfrm>
            <a:custGeom>
              <a:avLst/>
              <a:gdLst/>
              <a:ahLst/>
              <a:cxnLst/>
              <a:pathLst>
                <a:path w="355" h="905">
                  <a:moveTo>
                    <a:pt x="315" y="0"/>
                  </a:moveTo>
                  <a:cubicBezTo>
                    <a:pt x="287" y="8"/>
                    <a:pt x="233" y="13"/>
                    <a:pt x="224" y="53"/>
                  </a:cubicBezTo>
                  <a:cubicBezTo>
                    <a:pt x="211" y="110"/>
                    <a:pt x="258" y="174"/>
                    <a:pt x="276" y="223"/>
                  </a:cubicBezTo>
                  <a:cubicBezTo>
                    <a:pt x="278" y="229"/>
                    <a:pt x="294" y="305"/>
                    <a:pt x="302" y="315"/>
                  </a:cubicBezTo>
                  <a:cubicBezTo>
                    <a:pt x="316" y="335"/>
                    <a:pt x="337" y="350"/>
                    <a:pt x="355" y="367"/>
                  </a:cubicBezTo>
                  <a:cubicBezTo>
                    <a:pt x="354" y="378"/>
                    <a:pt x="347" y="495"/>
                    <a:pt x="315" y="511"/>
                  </a:cubicBezTo>
                  <a:cubicBezTo>
                    <a:pt x="243" y="547"/>
                    <a:pt x="158" y="544"/>
                    <a:pt x="80" y="563"/>
                  </a:cubicBezTo>
                  <a:cubicBezTo>
                    <a:pt x="71" y="572"/>
                    <a:pt x="57" y="578"/>
                    <a:pt x="54" y="590"/>
                  </a:cubicBezTo>
                  <a:cubicBezTo>
                    <a:pt x="39" y="641"/>
                    <a:pt x="36" y="695"/>
                    <a:pt x="27" y="747"/>
                  </a:cubicBezTo>
                  <a:cubicBezTo>
                    <a:pt x="0" y="905"/>
                    <a:pt x="1" y="798"/>
                    <a:pt x="1" y="85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3436" name="组合 103435"/>
          <p:cNvGrpSpPr/>
          <p:nvPr/>
        </p:nvGrpSpPr>
        <p:grpSpPr>
          <a:xfrm>
            <a:off x="609600" y="3505200"/>
            <a:ext cx="1600200" cy="2895600"/>
            <a:chOff x="1200" y="432"/>
            <a:chExt cx="864" cy="1680"/>
          </a:xfrm>
        </p:grpSpPr>
        <p:sp>
          <p:nvSpPr>
            <p:cNvPr id="103437" name="椭圆 103436"/>
            <p:cNvSpPr/>
            <p:nvPr/>
          </p:nvSpPr>
          <p:spPr>
            <a:xfrm>
              <a:off x="1200" y="432"/>
              <a:ext cx="864" cy="1152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拴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3438" name="任意多边形 103437"/>
            <p:cNvSpPr/>
            <p:nvPr/>
          </p:nvSpPr>
          <p:spPr>
            <a:xfrm>
              <a:off x="1344" y="1584"/>
              <a:ext cx="494" cy="528"/>
            </a:xfrm>
            <a:custGeom>
              <a:avLst/>
              <a:gdLst/>
              <a:ahLst/>
              <a:cxnLst/>
              <a:pathLst>
                <a:path w="302" h="432">
                  <a:moveTo>
                    <a:pt x="171" y="0"/>
                  </a:moveTo>
                  <a:cubicBezTo>
                    <a:pt x="139" y="88"/>
                    <a:pt x="204" y="151"/>
                    <a:pt x="262" y="209"/>
                  </a:cubicBezTo>
                  <a:cubicBezTo>
                    <a:pt x="271" y="227"/>
                    <a:pt x="286" y="242"/>
                    <a:pt x="288" y="262"/>
                  </a:cubicBezTo>
                  <a:cubicBezTo>
                    <a:pt x="302" y="378"/>
                    <a:pt x="161" y="393"/>
                    <a:pt x="92" y="406"/>
                  </a:cubicBezTo>
                  <a:cubicBezTo>
                    <a:pt x="5" y="422"/>
                    <a:pt x="32" y="400"/>
                    <a:pt x="0" y="43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3439" name="组合 103438"/>
          <p:cNvGrpSpPr/>
          <p:nvPr/>
        </p:nvGrpSpPr>
        <p:grpSpPr>
          <a:xfrm>
            <a:off x="7010400" y="2438400"/>
            <a:ext cx="1600200" cy="3657600"/>
            <a:chOff x="4800" y="1968"/>
            <a:chExt cx="768" cy="2352"/>
          </a:xfrm>
        </p:grpSpPr>
        <p:sp>
          <p:nvSpPr>
            <p:cNvPr id="103440" name="椭圆 103439"/>
            <p:cNvSpPr/>
            <p:nvPr/>
          </p:nvSpPr>
          <p:spPr>
            <a:xfrm>
              <a:off x="4800" y="1968"/>
              <a:ext cx="768" cy="1440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FF33CC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始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3441" name="任意多边形 103440"/>
            <p:cNvSpPr/>
            <p:nvPr/>
          </p:nvSpPr>
          <p:spPr>
            <a:xfrm>
              <a:off x="4896" y="3415"/>
              <a:ext cx="359" cy="905"/>
            </a:xfrm>
            <a:custGeom>
              <a:avLst/>
              <a:gdLst/>
              <a:ahLst/>
              <a:cxnLst/>
              <a:pathLst>
                <a:path w="355" h="905">
                  <a:moveTo>
                    <a:pt x="315" y="0"/>
                  </a:moveTo>
                  <a:cubicBezTo>
                    <a:pt x="287" y="8"/>
                    <a:pt x="233" y="13"/>
                    <a:pt x="224" y="53"/>
                  </a:cubicBezTo>
                  <a:cubicBezTo>
                    <a:pt x="211" y="110"/>
                    <a:pt x="258" y="174"/>
                    <a:pt x="276" y="223"/>
                  </a:cubicBezTo>
                  <a:cubicBezTo>
                    <a:pt x="278" y="229"/>
                    <a:pt x="294" y="305"/>
                    <a:pt x="302" y="315"/>
                  </a:cubicBezTo>
                  <a:cubicBezTo>
                    <a:pt x="316" y="335"/>
                    <a:pt x="337" y="350"/>
                    <a:pt x="355" y="367"/>
                  </a:cubicBezTo>
                  <a:cubicBezTo>
                    <a:pt x="354" y="378"/>
                    <a:pt x="347" y="495"/>
                    <a:pt x="315" y="511"/>
                  </a:cubicBezTo>
                  <a:cubicBezTo>
                    <a:pt x="243" y="547"/>
                    <a:pt x="158" y="544"/>
                    <a:pt x="80" y="563"/>
                  </a:cubicBezTo>
                  <a:cubicBezTo>
                    <a:pt x="71" y="572"/>
                    <a:pt x="57" y="578"/>
                    <a:pt x="54" y="590"/>
                  </a:cubicBezTo>
                  <a:cubicBezTo>
                    <a:pt x="39" y="641"/>
                    <a:pt x="36" y="695"/>
                    <a:pt x="27" y="747"/>
                  </a:cubicBezTo>
                  <a:cubicBezTo>
                    <a:pt x="0" y="905"/>
                    <a:pt x="1" y="798"/>
                    <a:pt x="1" y="85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3442" name="组合 103441"/>
          <p:cNvGrpSpPr/>
          <p:nvPr/>
        </p:nvGrpSpPr>
        <p:grpSpPr>
          <a:xfrm>
            <a:off x="3048000" y="533400"/>
            <a:ext cx="1676400" cy="3810000"/>
            <a:chOff x="2736" y="528"/>
            <a:chExt cx="864" cy="2400"/>
          </a:xfrm>
        </p:grpSpPr>
        <p:sp>
          <p:nvSpPr>
            <p:cNvPr id="103443" name="椭圆 103442"/>
            <p:cNvSpPr/>
            <p:nvPr/>
          </p:nvSpPr>
          <p:spPr>
            <a:xfrm>
              <a:off x="2736" y="528"/>
              <a:ext cx="864" cy="1296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50000">
                  <a:schemeClr val="accent1"/>
                </a:gs>
                <a:gs pos="100000">
                  <a:srgbClr val="FF9900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科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3444" name="任意多边形 103443"/>
            <p:cNvSpPr/>
            <p:nvPr/>
          </p:nvSpPr>
          <p:spPr>
            <a:xfrm>
              <a:off x="2880" y="1824"/>
              <a:ext cx="336" cy="1104"/>
            </a:xfrm>
            <a:custGeom>
              <a:avLst/>
              <a:gdLst/>
              <a:ahLst/>
              <a:cxnLst/>
              <a:pathLst>
                <a:path w="355" h="905">
                  <a:moveTo>
                    <a:pt x="315" y="0"/>
                  </a:moveTo>
                  <a:cubicBezTo>
                    <a:pt x="287" y="8"/>
                    <a:pt x="233" y="13"/>
                    <a:pt x="224" y="53"/>
                  </a:cubicBezTo>
                  <a:cubicBezTo>
                    <a:pt x="211" y="110"/>
                    <a:pt x="258" y="174"/>
                    <a:pt x="276" y="223"/>
                  </a:cubicBezTo>
                  <a:cubicBezTo>
                    <a:pt x="278" y="229"/>
                    <a:pt x="294" y="305"/>
                    <a:pt x="302" y="315"/>
                  </a:cubicBezTo>
                  <a:cubicBezTo>
                    <a:pt x="316" y="335"/>
                    <a:pt x="337" y="350"/>
                    <a:pt x="355" y="367"/>
                  </a:cubicBezTo>
                  <a:cubicBezTo>
                    <a:pt x="354" y="378"/>
                    <a:pt x="347" y="495"/>
                    <a:pt x="315" y="511"/>
                  </a:cubicBezTo>
                  <a:cubicBezTo>
                    <a:pt x="243" y="547"/>
                    <a:pt x="158" y="544"/>
                    <a:pt x="80" y="563"/>
                  </a:cubicBezTo>
                  <a:cubicBezTo>
                    <a:pt x="71" y="572"/>
                    <a:pt x="57" y="578"/>
                    <a:pt x="54" y="590"/>
                  </a:cubicBezTo>
                  <a:cubicBezTo>
                    <a:pt x="39" y="641"/>
                    <a:pt x="36" y="695"/>
                    <a:pt x="27" y="747"/>
                  </a:cubicBezTo>
                  <a:cubicBezTo>
                    <a:pt x="0" y="905"/>
                    <a:pt x="1" y="798"/>
                    <a:pt x="1" y="85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3445" name="组合 103444"/>
          <p:cNvGrpSpPr/>
          <p:nvPr/>
        </p:nvGrpSpPr>
        <p:grpSpPr>
          <a:xfrm>
            <a:off x="2438400" y="3581400"/>
            <a:ext cx="1752600" cy="2971800"/>
            <a:chOff x="1488" y="2256"/>
            <a:chExt cx="1056" cy="1680"/>
          </a:xfrm>
        </p:grpSpPr>
        <p:sp>
          <p:nvSpPr>
            <p:cNvPr id="103446" name="椭圆 103445"/>
            <p:cNvSpPr/>
            <p:nvPr/>
          </p:nvSpPr>
          <p:spPr>
            <a:xfrm>
              <a:off x="1488" y="2256"/>
              <a:ext cx="1056" cy="115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FF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逗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3447" name="任意多边形 103446"/>
            <p:cNvSpPr/>
            <p:nvPr/>
          </p:nvSpPr>
          <p:spPr>
            <a:xfrm>
              <a:off x="1680" y="3408"/>
              <a:ext cx="494" cy="528"/>
            </a:xfrm>
            <a:custGeom>
              <a:avLst/>
              <a:gdLst/>
              <a:ahLst/>
              <a:cxnLst/>
              <a:pathLst>
                <a:path w="302" h="432">
                  <a:moveTo>
                    <a:pt x="171" y="0"/>
                  </a:moveTo>
                  <a:cubicBezTo>
                    <a:pt x="139" y="88"/>
                    <a:pt x="204" y="151"/>
                    <a:pt x="262" y="209"/>
                  </a:cubicBezTo>
                  <a:cubicBezTo>
                    <a:pt x="271" y="227"/>
                    <a:pt x="286" y="242"/>
                    <a:pt x="288" y="262"/>
                  </a:cubicBezTo>
                  <a:cubicBezTo>
                    <a:pt x="302" y="378"/>
                    <a:pt x="161" y="393"/>
                    <a:pt x="92" y="406"/>
                  </a:cubicBezTo>
                  <a:cubicBezTo>
                    <a:pt x="5" y="422"/>
                    <a:pt x="32" y="400"/>
                    <a:pt x="0" y="43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03448" name="矩形 103447"/>
          <p:cNvSpPr/>
          <p:nvPr/>
        </p:nvSpPr>
        <p:spPr>
          <a:xfrm rot="-954986">
            <a:off x="1143000" y="5867400"/>
            <a:ext cx="914400" cy="6270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p>
            <a:pPr algn="ctr"/>
            <a:r>
              <a:rPr lang="zh-CN" altLang="en-US" sz="3600" u="none" spc="720">
                <a:ln w="127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我会读</a:t>
            </a:r>
            <a:endParaRPr lang="zh-CN" altLang="en-US" sz="3600" u="none" spc="720"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2"/>
              </a:solidFill>
              <a:effectLst>
                <a:outerShdw dist="45791" dir="2021404" algn="ctr" rotWithShape="0">
                  <a:srgbClr val="80808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3449" name="图片 103448" descr="小女孩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5943600"/>
            <a:ext cx="1008063" cy="114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7522" name="图片 107521" descr="upn-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7523" name="组合 107522"/>
          <p:cNvGrpSpPr/>
          <p:nvPr/>
        </p:nvGrpSpPr>
        <p:grpSpPr>
          <a:xfrm>
            <a:off x="228600" y="304800"/>
            <a:ext cx="2057400" cy="3352800"/>
            <a:chOff x="432" y="336"/>
            <a:chExt cx="1056" cy="1968"/>
          </a:xfrm>
        </p:grpSpPr>
        <p:sp>
          <p:nvSpPr>
            <p:cNvPr id="107524" name="椭圆 107523"/>
            <p:cNvSpPr/>
            <p:nvPr/>
          </p:nvSpPr>
          <p:spPr>
            <a:xfrm>
              <a:off x="432" y="336"/>
              <a:ext cx="1056" cy="124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endParaRPr sz="9600" b="1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7525" name="任意多边形 107524"/>
            <p:cNvSpPr/>
            <p:nvPr/>
          </p:nvSpPr>
          <p:spPr>
            <a:xfrm>
              <a:off x="768" y="1584"/>
              <a:ext cx="528" cy="720"/>
            </a:xfrm>
            <a:custGeom>
              <a:avLst/>
              <a:gdLst/>
              <a:ahLst/>
              <a:cxnLst/>
              <a:pathLst>
                <a:path w="302" h="432">
                  <a:moveTo>
                    <a:pt x="171" y="0"/>
                  </a:moveTo>
                  <a:cubicBezTo>
                    <a:pt x="139" y="88"/>
                    <a:pt x="204" y="151"/>
                    <a:pt x="262" y="209"/>
                  </a:cubicBezTo>
                  <a:cubicBezTo>
                    <a:pt x="271" y="227"/>
                    <a:pt x="286" y="242"/>
                    <a:pt x="288" y="262"/>
                  </a:cubicBezTo>
                  <a:cubicBezTo>
                    <a:pt x="302" y="378"/>
                    <a:pt x="161" y="393"/>
                    <a:pt x="92" y="406"/>
                  </a:cubicBezTo>
                  <a:cubicBezTo>
                    <a:pt x="5" y="422"/>
                    <a:pt x="32" y="400"/>
                    <a:pt x="0" y="43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7526" name="组合 107525"/>
          <p:cNvGrpSpPr/>
          <p:nvPr/>
        </p:nvGrpSpPr>
        <p:grpSpPr>
          <a:xfrm>
            <a:off x="4953000" y="3124200"/>
            <a:ext cx="1600200" cy="3733800"/>
            <a:chOff x="2736" y="2064"/>
            <a:chExt cx="912" cy="2256"/>
          </a:xfrm>
        </p:grpSpPr>
        <p:sp>
          <p:nvSpPr>
            <p:cNvPr id="107527" name="椭圆 107526"/>
            <p:cNvSpPr/>
            <p:nvPr/>
          </p:nvSpPr>
          <p:spPr>
            <a:xfrm>
              <a:off x="2736" y="2064"/>
              <a:ext cx="912" cy="1344"/>
            </a:xfrm>
            <a:prstGeom prst="ellipse">
              <a:avLst/>
            </a:prstGeom>
            <a:gradFill rotWithShape="0">
              <a:gsLst>
                <a:gs pos="0">
                  <a:srgbClr val="FFFF66"/>
                </a:gs>
                <a:gs pos="100000">
                  <a:srgbClr val="0066FF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endParaRPr sz="9600" b="1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7528" name="任意多边形 107527"/>
            <p:cNvSpPr/>
            <p:nvPr/>
          </p:nvSpPr>
          <p:spPr>
            <a:xfrm>
              <a:off x="2880" y="3415"/>
              <a:ext cx="355" cy="905"/>
            </a:xfrm>
            <a:custGeom>
              <a:avLst/>
              <a:gdLst/>
              <a:ahLst/>
              <a:cxnLst/>
              <a:pathLst>
                <a:path w="355" h="905">
                  <a:moveTo>
                    <a:pt x="315" y="0"/>
                  </a:moveTo>
                  <a:cubicBezTo>
                    <a:pt x="287" y="8"/>
                    <a:pt x="233" y="13"/>
                    <a:pt x="224" y="53"/>
                  </a:cubicBezTo>
                  <a:cubicBezTo>
                    <a:pt x="211" y="110"/>
                    <a:pt x="258" y="174"/>
                    <a:pt x="276" y="223"/>
                  </a:cubicBezTo>
                  <a:cubicBezTo>
                    <a:pt x="278" y="229"/>
                    <a:pt x="294" y="305"/>
                    <a:pt x="302" y="315"/>
                  </a:cubicBezTo>
                  <a:cubicBezTo>
                    <a:pt x="316" y="335"/>
                    <a:pt x="337" y="350"/>
                    <a:pt x="355" y="367"/>
                  </a:cubicBezTo>
                  <a:cubicBezTo>
                    <a:pt x="354" y="378"/>
                    <a:pt x="347" y="495"/>
                    <a:pt x="315" y="511"/>
                  </a:cubicBezTo>
                  <a:cubicBezTo>
                    <a:pt x="243" y="547"/>
                    <a:pt x="158" y="544"/>
                    <a:pt x="80" y="563"/>
                  </a:cubicBezTo>
                  <a:cubicBezTo>
                    <a:pt x="71" y="572"/>
                    <a:pt x="57" y="578"/>
                    <a:pt x="54" y="590"/>
                  </a:cubicBezTo>
                  <a:cubicBezTo>
                    <a:pt x="39" y="641"/>
                    <a:pt x="36" y="695"/>
                    <a:pt x="27" y="747"/>
                  </a:cubicBezTo>
                  <a:cubicBezTo>
                    <a:pt x="0" y="905"/>
                    <a:pt x="1" y="798"/>
                    <a:pt x="1" y="85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7529" name="组合 107528"/>
          <p:cNvGrpSpPr/>
          <p:nvPr/>
        </p:nvGrpSpPr>
        <p:grpSpPr>
          <a:xfrm>
            <a:off x="5562600" y="304800"/>
            <a:ext cx="1828800" cy="3352800"/>
            <a:chOff x="3888" y="624"/>
            <a:chExt cx="672" cy="1776"/>
          </a:xfrm>
        </p:grpSpPr>
        <p:sp>
          <p:nvSpPr>
            <p:cNvPr id="107530" name="椭圆 107529"/>
            <p:cNvSpPr/>
            <p:nvPr/>
          </p:nvSpPr>
          <p:spPr>
            <a:xfrm>
              <a:off x="3888" y="624"/>
              <a:ext cx="672" cy="115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50000">
                  <a:srgbClr val="990099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猜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7531" name="任意多边形 107530"/>
            <p:cNvSpPr/>
            <p:nvPr/>
          </p:nvSpPr>
          <p:spPr>
            <a:xfrm>
              <a:off x="4080" y="1776"/>
              <a:ext cx="211" cy="624"/>
            </a:xfrm>
            <a:custGeom>
              <a:avLst/>
              <a:gdLst/>
              <a:ahLst/>
              <a:cxnLst/>
              <a:pathLst>
                <a:path w="355" h="905">
                  <a:moveTo>
                    <a:pt x="315" y="0"/>
                  </a:moveTo>
                  <a:cubicBezTo>
                    <a:pt x="287" y="8"/>
                    <a:pt x="233" y="13"/>
                    <a:pt x="224" y="53"/>
                  </a:cubicBezTo>
                  <a:cubicBezTo>
                    <a:pt x="211" y="110"/>
                    <a:pt x="258" y="174"/>
                    <a:pt x="276" y="223"/>
                  </a:cubicBezTo>
                  <a:cubicBezTo>
                    <a:pt x="278" y="229"/>
                    <a:pt x="294" y="305"/>
                    <a:pt x="302" y="315"/>
                  </a:cubicBezTo>
                  <a:cubicBezTo>
                    <a:pt x="316" y="335"/>
                    <a:pt x="337" y="350"/>
                    <a:pt x="355" y="367"/>
                  </a:cubicBezTo>
                  <a:cubicBezTo>
                    <a:pt x="354" y="378"/>
                    <a:pt x="347" y="495"/>
                    <a:pt x="315" y="511"/>
                  </a:cubicBezTo>
                  <a:cubicBezTo>
                    <a:pt x="243" y="547"/>
                    <a:pt x="158" y="544"/>
                    <a:pt x="80" y="563"/>
                  </a:cubicBezTo>
                  <a:cubicBezTo>
                    <a:pt x="71" y="572"/>
                    <a:pt x="57" y="578"/>
                    <a:pt x="54" y="590"/>
                  </a:cubicBezTo>
                  <a:cubicBezTo>
                    <a:pt x="39" y="641"/>
                    <a:pt x="36" y="695"/>
                    <a:pt x="27" y="747"/>
                  </a:cubicBezTo>
                  <a:cubicBezTo>
                    <a:pt x="0" y="905"/>
                    <a:pt x="1" y="798"/>
                    <a:pt x="1" y="85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7532" name="组合 107531"/>
          <p:cNvGrpSpPr/>
          <p:nvPr/>
        </p:nvGrpSpPr>
        <p:grpSpPr>
          <a:xfrm>
            <a:off x="609600" y="3505200"/>
            <a:ext cx="1600200" cy="2895600"/>
            <a:chOff x="1200" y="432"/>
            <a:chExt cx="864" cy="1680"/>
          </a:xfrm>
        </p:grpSpPr>
        <p:sp>
          <p:nvSpPr>
            <p:cNvPr id="107533" name="椭圆 107532"/>
            <p:cNvSpPr/>
            <p:nvPr/>
          </p:nvSpPr>
          <p:spPr>
            <a:xfrm>
              <a:off x="1200" y="432"/>
              <a:ext cx="864" cy="1152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拴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7534" name="任意多边形 107533"/>
            <p:cNvSpPr/>
            <p:nvPr/>
          </p:nvSpPr>
          <p:spPr>
            <a:xfrm>
              <a:off x="1344" y="1584"/>
              <a:ext cx="494" cy="528"/>
            </a:xfrm>
            <a:custGeom>
              <a:avLst/>
              <a:gdLst/>
              <a:ahLst/>
              <a:cxnLst/>
              <a:pathLst>
                <a:path w="302" h="432">
                  <a:moveTo>
                    <a:pt x="171" y="0"/>
                  </a:moveTo>
                  <a:cubicBezTo>
                    <a:pt x="139" y="88"/>
                    <a:pt x="204" y="151"/>
                    <a:pt x="262" y="209"/>
                  </a:cubicBezTo>
                  <a:cubicBezTo>
                    <a:pt x="271" y="227"/>
                    <a:pt x="286" y="242"/>
                    <a:pt x="288" y="262"/>
                  </a:cubicBezTo>
                  <a:cubicBezTo>
                    <a:pt x="302" y="378"/>
                    <a:pt x="161" y="393"/>
                    <a:pt x="92" y="406"/>
                  </a:cubicBezTo>
                  <a:cubicBezTo>
                    <a:pt x="5" y="422"/>
                    <a:pt x="32" y="400"/>
                    <a:pt x="0" y="43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7535" name="组合 107534"/>
          <p:cNvGrpSpPr/>
          <p:nvPr/>
        </p:nvGrpSpPr>
        <p:grpSpPr>
          <a:xfrm>
            <a:off x="7010400" y="2438400"/>
            <a:ext cx="1600200" cy="3657600"/>
            <a:chOff x="4800" y="1968"/>
            <a:chExt cx="768" cy="2352"/>
          </a:xfrm>
        </p:grpSpPr>
        <p:sp>
          <p:nvSpPr>
            <p:cNvPr id="107536" name="椭圆 107535"/>
            <p:cNvSpPr/>
            <p:nvPr/>
          </p:nvSpPr>
          <p:spPr>
            <a:xfrm>
              <a:off x="4800" y="1968"/>
              <a:ext cx="768" cy="1440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FF33CC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始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7537" name="任意多边形 107536"/>
            <p:cNvSpPr/>
            <p:nvPr/>
          </p:nvSpPr>
          <p:spPr>
            <a:xfrm>
              <a:off x="4896" y="3415"/>
              <a:ext cx="359" cy="905"/>
            </a:xfrm>
            <a:custGeom>
              <a:avLst/>
              <a:gdLst/>
              <a:ahLst/>
              <a:cxnLst/>
              <a:pathLst>
                <a:path w="355" h="905">
                  <a:moveTo>
                    <a:pt x="315" y="0"/>
                  </a:moveTo>
                  <a:cubicBezTo>
                    <a:pt x="287" y="8"/>
                    <a:pt x="233" y="13"/>
                    <a:pt x="224" y="53"/>
                  </a:cubicBezTo>
                  <a:cubicBezTo>
                    <a:pt x="211" y="110"/>
                    <a:pt x="258" y="174"/>
                    <a:pt x="276" y="223"/>
                  </a:cubicBezTo>
                  <a:cubicBezTo>
                    <a:pt x="278" y="229"/>
                    <a:pt x="294" y="305"/>
                    <a:pt x="302" y="315"/>
                  </a:cubicBezTo>
                  <a:cubicBezTo>
                    <a:pt x="316" y="335"/>
                    <a:pt x="337" y="350"/>
                    <a:pt x="355" y="367"/>
                  </a:cubicBezTo>
                  <a:cubicBezTo>
                    <a:pt x="354" y="378"/>
                    <a:pt x="347" y="495"/>
                    <a:pt x="315" y="511"/>
                  </a:cubicBezTo>
                  <a:cubicBezTo>
                    <a:pt x="243" y="547"/>
                    <a:pt x="158" y="544"/>
                    <a:pt x="80" y="563"/>
                  </a:cubicBezTo>
                  <a:cubicBezTo>
                    <a:pt x="71" y="572"/>
                    <a:pt x="57" y="578"/>
                    <a:pt x="54" y="590"/>
                  </a:cubicBezTo>
                  <a:cubicBezTo>
                    <a:pt x="39" y="641"/>
                    <a:pt x="36" y="695"/>
                    <a:pt x="27" y="747"/>
                  </a:cubicBezTo>
                  <a:cubicBezTo>
                    <a:pt x="0" y="905"/>
                    <a:pt x="1" y="798"/>
                    <a:pt x="1" y="85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7538" name="组合 107537"/>
          <p:cNvGrpSpPr/>
          <p:nvPr/>
        </p:nvGrpSpPr>
        <p:grpSpPr>
          <a:xfrm>
            <a:off x="3048000" y="533400"/>
            <a:ext cx="1676400" cy="3810000"/>
            <a:chOff x="2736" y="528"/>
            <a:chExt cx="864" cy="2400"/>
          </a:xfrm>
        </p:grpSpPr>
        <p:sp>
          <p:nvSpPr>
            <p:cNvPr id="107539" name="椭圆 107538"/>
            <p:cNvSpPr/>
            <p:nvPr/>
          </p:nvSpPr>
          <p:spPr>
            <a:xfrm>
              <a:off x="2736" y="528"/>
              <a:ext cx="864" cy="1296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50000">
                  <a:schemeClr val="accent1"/>
                </a:gs>
                <a:gs pos="100000">
                  <a:srgbClr val="FF9900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科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7540" name="任意多边形 107539"/>
            <p:cNvSpPr/>
            <p:nvPr/>
          </p:nvSpPr>
          <p:spPr>
            <a:xfrm>
              <a:off x="2880" y="1824"/>
              <a:ext cx="336" cy="1104"/>
            </a:xfrm>
            <a:custGeom>
              <a:avLst/>
              <a:gdLst/>
              <a:ahLst/>
              <a:cxnLst/>
              <a:pathLst>
                <a:path w="355" h="905">
                  <a:moveTo>
                    <a:pt x="315" y="0"/>
                  </a:moveTo>
                  <a:cubicBezTo>
                    <a:pt x="287" y="8"/>
                    <a:pt x="233" y="13"/>
                    <a:pt x="224" y="53"/>
                  </a:cubicBezTo>
                  <a:cubicBezTo>
                    <a:pt x="211" y="110"/>
                    <a:pt x="258" y="174"/>
                    <a:pt x="276" y="223"/>
                  </a:cubicBezTo>
                  <a:cubicBezTo>
                    <a:pt x="278" y="229"/>
                    <a:pt x="294" y="305"/>
                    <a:pt x="302" y="315"/>
                  </a:cubicBezTo>
                  <a:cubicBezTo>
                    <a:pt x="316" y="335"/>
                    <a:pt x="337" y="350"/>
                    <a:pt x="355" y="367"/>
                  </a:cubicBezTo>
                  <a:cubicBezTo>
                    <a:pt x="354" y="378"/>
                    <a:pt x="347" y="495"/>
                    <a:pt x="315" y="511"/>
                  </a:cubicBezTo>
                  <a:cubicBezTo>
                    <a:pt x="243" y="547"/>
                    <a:pt x="158" y="544"/>
                    <a:pt x="80" y="563"/>
                  </a:cubicBezTo>
                  <a:cubicBezTo>
                    <a:pt x="71" y="572"/>
                    <a:pt x="57" y="578"/>
                    <a:pt x="54" y="590"/>
                  </a:cubicBezTo>
                  <a:cubicBezTo>
                    <a:pt x="39" y="641"/>
                    <a:pt x="36" y="695"/>
                    <a:pt x="27" y="747"/>
                  </a:cubicBezTo>
                  <a:cubicBezTo>
                    <a:pt x="0" y="905"/>
                    <a:pt x="1" y="798"/>
                    <a:pt x="1" y="85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7541" name="组合 107540"/>
          <p:cNvGrpSpPr/>
          <p:nvPr/>
        </p:nvGrpSpPr>
        <p:grpSpPr>
          <a:xfrm>
            <a:off x="2438400" y="3581400"/>
            <a:ext cx="1752600" cy="2971800"/>
            <a:chOff x="1488" y="2256"/>
            <a:chExt cx="1056" cy="1680"/>
          </a:xfrm>
        </p:grpSpPr>
        <p:sp>
          <p:nvSpPr>
            <p:cNvPr id="107542" name="椭圆 107541"/>
            <p:cNvSpPr/>
            <p:nvPr/>
          </p:nvSpPr>
          <p:spPr>
            <a:xfrm>
              <a:off x="1488" y="2256"/>
              <a:ext cx="1056" cy="115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FF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endParaRPr sz="9600" b="1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7543" name="任意多边形 107542"/>
            <p:cNvSpPr/>
            <p:nvPr/>
          </p:nvSpPr>
          <p:spPr>
            <a:xfrm>
              <a:off x="1680" y="3408"/>
              <a:ext cx="494" cy="528"/>
            </a:xfrm>
            <a:custGeom>
              <a:avLst/>
              <a:gdLst/>
              <a:ahLst/>
              <a:cxnLst/>
              <a:pathLst>
                <a:path w="302" h="432">
                  <a:moveTo>
                    <a:pt x="171" y="0"/>
                  </a:moveTo>
                  <a:cubicBezTo>
                    <a:pt x="139" y="88"/>
                    <a:pt x="204" y="151"/>
                    <a:pt x="262" y="209"/>
                  </a:cubicBezTo>
                  <a:cubicBezTo>
                    <a:pt x="271" y="227"/>
                    <a:pt x="286" y="242"/>
                    <a:pt x="288" y="262"/>
                  </a:cubicBezTo>
                  <a:cubicBezTo>
                    <a:pt x="302" y="378"/>
                    <a:pt x="161" y="393"/>
                    <a:pt x="92" y="406"/>
                  </a:cubicBezTo>
                  <a:cubicBezTo>
                    <a:pt x="5" y="422"/>
                    <a:pt x="32" y="400"/>
                    <a:pt x="0" y="43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07544" name="矩形 107543"/>
          <p:cNvSpPr/>
          <p:nvPr/>
        </p:nvSpPr>
        <p:spPr>
          <a:xfrm rot="-954986">
            <a:off x="1143000" y="5867400"/>
            <a:ext cx="914400" cy="6270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p>
            <a:pPr algn="ctr"/>
            <a:r>
              <a:rPr lang="zh-CN" altLang="en-US" sz="3600" u="none" spc="720">
                <a:ln w="127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我会读</a:t>
            </a:r>
            <a:endParaRPr lang="zh-CN" altLang="en-US" sz="3600" u="none" spc="720"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2"/>
              </a:solidFill>
              <a:effectLst>
                <a:outerShdw dist="45791" dir="2021404" algn="ctr" rotWithShape="0">
                  <a:srgbClr val="80808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7545" name="图片 107544" descr="小女孩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5943600"/>
            <a:ext cx="1008063" cy="114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4450" name="图片 104449" descr="upn-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4451" name="组合 104450"/>
          <p:cNvGrpSpPr/>
          <p:nvPr/>
        </p:nvGrpSpPr>
        <p:grpSpPr>
          <a:xfrm>
            <a:off x="228600" y="304800"/>
            <a:ext cx="2057400" cy="3352800"/>
            <a:chOff x="432" y="336"/>
            <a:chExt cx="1056" cy="1968"/>
          </a:xfrm>
        </p:grpSpPr>
        <p:sp>
          <p:nvSpPr>
            <p:cNvPr id="104452" name="椭圆 104451"/>
            <p:cNvSpPr/>
            <p:nvPr/>
          </p:nvSpPr>
          <p:spPr>
            <a:xfrm>
              <a:off x="432" y="336"/>
              <a:ext cx="1056" cy="124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endParaRPr sz="9600" b="1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4453" name="任意多边形 104452"/>
            <p:cNvSpPr/>
            <p:nvPr/>
          </p:nvSpPr>
          <p:spPr>
            <a:xfrm>
              <a:off x="768" y="1584"/>
              <a:ext cx="528" cy="720"/>
            </a:xfrm>
            <a:custGeom>
              <a:avLst/>
              <a:gdLst/>
              <a:ahLst/>
              <a:cxnLst/>
              <a:pathLst>
                <a:path w="302" h="432">
                  <a:moveTo>
                    <a:pt x="171" y="0"/>
                  </a:moveTo>
                  <a:cubicBezTo>
                    <a:pt x="139" y="88"/>
                    <a:pt x="204" y="151"/>
                    <a:pt x="262" y="209"/>
                  </a:cubicBezTo>
                  <a:cubicBezTo>
                    <a:pt x="271" y="227"/>
                    <a:pt x="286" y="242"/>
                    <a:pt x="288" y="262"/>
                  </a:cubicBezTo>
                  <a:cubicBezTo>
                    <a:pt x="302" y="378"/>
                    <a:pt x="161" y="393"/>
                    <a:pt x="92" y="406"/>
                  </a:cubicBezTo>
                  <a:cubicBezTo>
                    <a:pt x="5" y="422"/>
                    <a:pt x="32" y="400"/>
                    <a:pt x="0" y="43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4454" name="组合 104453"/>
          <p:cNvGrpSpPr/>
          <p:nvPr/>
        </p:nvGrpSpPr>
        <p:grpSpPr>
          <a:xfrm>
            <a:off x="4953000" y="3124200"/>
            <a:ext cx="1600200" cy="3733800"/>
            <a:chOff x="2736" y="2064"/>
            <a:chExt cx="912" cy="2256"/>
          </a:xfrm>
        </p:grpSpPr>
        <p:sp>
          <p:nvSpPr>
            <p:cNvPr id="104455" name="椭圆 104454"/>
            <p:cNvSpPr/>
            <p:nvPr/>
          </p:nvSpPr>
          <p:spPr>
            <a:xfrm>
              <a:off x="2736" y="2064"/>
              <a:ext cx="912" cy="1344"/>
            </a:xfrm>
            <a:prstGeom prst="ellipse">
              <a:avLst/>
            </a:prstGeom>
            <a:gradFill rotWithShape="0">
              <a:gsLst>
                <a:gs pos="0">
                  <a:srgbClr val="FFFF66"/>
                </a:gs>
                <a:gs pos="100000">
                  <a:srgbClr val="0066FF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endParaRPr sz="9600" b="1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4456" name="任意多边形 104455"/>
            <p:cNvSpPr/>
            <p:nvPr/>
          </p:nvSpPr>
          <p:spPr>
            <a:xfrm>
              <a:off x="2880" y="3415"/>
              <a:ext cx="355" cy="905"/>
            </a:xfrm>
            <a:custGeom>
              <a:avLst/>
              <a:gdLst/>
              <a:ahLst/>
              <a:cxnLst/>
              <a:pathLst>
                <a:path w="355" h="905">
                  <a:moveTo>
                    <a:pt x="315" y="0"/>
                  </a:moveTo>
                  <a:cubicBezTo>
                    <a:pt x="287" y="8"/>
                    <a:pt x="233" y="13"/>
                    <a:pt x="224" y="53"/>
                  </a:cubicBezTo>
                  <a:cubicBezTo>
                    <a:pt x="211" y="110"/>
                    <a:pt x="258" y="174"/>
                    <a:pt x="276" y="223"/>
                  </a:cubicBezTo>
                  <a:cubicBezTo>
                    <a:pt x="278" y="229"/>
                    <a:pt x="294" y="305"/>
                    <a:pt x="302" y="315"/>
                  </a:cubicBezTo>
                  <a:cubicBezTo>
                    <a:pt x="316" y="335"/>
                    <a:pt x="337" y="350"/>
                    <a:pt x="355" y="367"/>
                  </a:cubicBezTo>
                  <a:cubicBezTo>
                    <a:pt x="354" y="378"/>
                    <a:pt x="347" y="495"/>
                    <a:pt x="315" y="511"/>
                  </a:cubicBezTo>
                  <a:cubicBezTo>
                    <a:pt x="243" y="547"/>
                    <a:pt x="158" y="544"/>
                    <a:pt x="80" y="563"/>
                  </a:cubicBezTo>
                  <a:cubicBezTo>
                    <a:pt x="71" y="572"/>
                    <a:pt x="57" y="578"/>
                    <a:pt x="54" y="590"/>
                  </a:cubicBezTo>
                  <a:cubicBezTo>
                    <a:pt x="39" y="641"/>
                    <a:pt x="36" y="695"/>
                    <a:pt x="27" y="747"/>
                  </a:cubicBezTo>
                  <a:cubicBezTo>
                    <a:pt x="0" y="905"/>
                    <a:pt x="1" y="798"/>
                    <a:pt x="1" y="85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4457" name="组合 104456"/>
          <p:cNvGrpSpPr/>
          <p:nvPr/>
        </p:nvGrpSpPr>
        <p:grpSpPr>
          <a:xfrm>
            <a:off x="5580063" y="333375"/>
            <a:ext cx="1828800" cy="3352800"/>
            <a:chOff x="3888" y="624"/>
            <a:chExt cx="672" cy="1776"/>
          </a:xfrm>
        </p:grpSpPr>
        <p:sp>
          <p:nvSpPr>
            <p:cNvPr id="104458" name="椭圆 104457"/>
            <p:cNvSpPr/>
            <p:nvPr/>
          </p:nvSpPr>
          <p:spPr>
            <a:xfrm>
              <a:off x="3888" y="624"/>
              <a:ext cx="672" cy="115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50000">
                  <a:srgbClr val="990099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endParaRPr sz="9600" b="1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4459" name="任意多边形 104458"/>
            <p:cNvSpPr/>
            <p:nvPr/>
          </p:nvSpPr>
          <p:spPr>
            <a:xfrm>
              <a:off x="4080" y="1776"/>
              <a:ext cx="211" cy="624"/>
            </a:xfrm>
            <a:custGeom>
              <a:avLst/>
              <a:gdLst/>
              <a:ahLst/>
              <a:cxnLst/>
              <a:pathLst>
                <a:path w="355" h="905">
                  <a:moveTo>
                    <a:pt x="315" y="0"/>
                  </a:moveTo>
                  <a:cubicBezTo>
                    <a:pt x="287" y="8"/>
                    <a:pt x="233" y="13"/>
                    <a:pt x="224" y="53"/>
                  </a:cubicBezTo>
                  <a:cubicBezTo>
                    <a:pt x="211" y="110"/>
                    <a:pt x="258" y="174"/>
                    <a:pt x="276" y="223"/>
                  </a:cubicBezTo>
                  <a:cubicBezTo>
                    <a:pt x="278" y="229"/>
                    <a:pt x="294" y="305"/>
                    <a:pt x="302" y="315"/>
                  </a:cubicBezTo>
                  <a:cubicBezTo>
                    <a:pt x="316" y="335"/>
                    <a:pt x="337" y="350"/>
                    <a:pt x="355" y="367"/>
                  </a:cubicBezTo>
                  <a:cubicBezTo>
                    <a:pt x="354" y="378"/>
                    <a:pt x="347" y="495"/>
                    <a:pt x="315" y="511"/>
                  </a:cubicBezTo>
                  <a:cubicBezTo>
                    <a:pt x="243" y="547"/>
                    <a:pt x="158" y="544"/>
                    <a:pt x="80" y="563"/>
                  </a:cubicBezTo>
                  <a:cubicBezTo>
                    <a:pt x="71" y="572"/>
                    <a:pt x="57" y="578"/>
                    <a:pt x="54" y="590"/>
                  </a:cubicBezTo>
                  <a:cubicBezTo>
                    <a:pt x="39" y="641"/>
                    <a:pt x="36" y="695"/>
                    <a:pt x="27" y="747"/>
                  </a:cubicBezTo>
                  <a:cubicBezTo>
                    <a:pt x="0" y="905"/>
                    <a:pt x="1" y="798"/>
                    <a:pt x="1" y="85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4460" name="组合 104459"/>
          <p:cNvGrpSpPr/>
          <p:nvPr/>
        </p:nvGrpSpPr>
        <p:grpSpPr>
          <a:xfrm>
            <a:off x="609600" y="3505200"/>
            <a:ext cx="1600200" cy="2895600"/>
            <a:chOff x="1200" y="432"/>
            <a:chExt cx="864" cy="1680"/>
          </a:xfrm>
        </p:grpSpPr>
        <p:sp>
          <p:nvSpPr>
            <p:cNvPr id="104461" name="椭圆 104460"/>
            <p:cNvSpPr/>
            <p:nvPr/>
          </p:nvSpPr>
          <p:spPr>
            <a:xfrm>
              <a:off x="1200" y="432"/>
              <a:ext cx="864" cy="1152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endParaRPr sz="9600" b="1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4462" name="任意多边形 104461"/>
            <p:cNvSpPr/>
            <p:nvPr/>
          </p:nvSpPr>
          <p:spPr>
            <a:xfrm>
              <a:off x="1344" y="1584"/>
              <a:ext cx="494" cy="528"/>
            </a:xfrm>
            <a:custGeom>
              <a:avLst/>
              <a:gdLst/>
              <a:ahLst/>
              <a:cxnLst/>
              <a:pathLst>
                <a:path w="302" h="432">
                  <a:moveTo>
                    <a:pt x="171" y="0"/>
                  </a:moveTo>
                  <a:cubicBezTo>
                    <a:pt x="139" y="88"/>
                    <a:pt x="204" y="151"/>
                    <a:pt x="262" y="209"/>
                  </a:cubicBezTo>
                  <a:cubicBezTo>
                    <a:pt x="271" y="227"/>
                    <a:pt x="286" y="242"/>
                    <a:pt x="288" y="262"/>
                  </a:cubicBezTo>
                  <a:cubicBezTo>
                    <a:pt x="302" y="378"/>
                    <a:pt x="161" y="393"/>
                    <a:pt x="92" y="406"/>
                  </a:cubicBezTo>
                  <a:cubicBezTo>
                    <a:pt x="5" y="422"/>
                    <a:pt x="32" y="400"/>
                    <a:pt x="0" y="43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4463" name="组合 104462"/>
          <p:cNvGrpSpPr/>
          <p:nvPr/>
        </p:nvGrpSpPr>
        <p:grpSpPr>
          <a:xfrm>
            <a:off x="7010400" y="2438400"/>
            <a:ext cx="1600200" cy="3657600"/>
            <a:chOff x="4800" y="1968"/>
            <a:chExt cx="768" cy="2352"/>
          </a:xfrm>
        </p:grpSpPr>
        <p:sp>
          <p:nvSpPr>
            <p:cNvPr id="104464" name="椭圆 104463"/>
            <p:cNvSpPr/>
            <p:nvPr/>
          </p:nvSpPr>
          <p:spPr>
            <a:xfrm>
              <a:off x="4800" y="1968"/>
              <a:ext cx="768" cy="1440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FF33CC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endParaRPr sz="9600" b="1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4465" name="任意多边形 104464"/>
            <p:cNvSpPr/>
            <p:nvPr/>
          </p:nvSpPr>
          <p:spPr>
            <a:xfrm>
              <a:off x="4896" y="3415"/>
              <a:ext cx="359" cy="905"/>
            </a:xfrm>
            <a:custGeom>
              <a:avLst/>
              <a:gdLst/>
              <a:ahLst/>
              <a:cxnLst/>
              <a:pathLst>
                <a:path w="355" h="905">
                  <a:moveTo>
                    <a:pt x="315" y="0"/>
                  </a:moveTo>
                  <a:cubicBezTo>
                    <a:pt x="287" y="8"/>
                    <a:pt x="233" y="13"/>
                    <a:pt x="224" y="53"/>
                  </a:cubicBezTo>
                  <a:cubicBezTo>
                    <a:pt x="211" y="110"/>
                    <a:pt x="258" y="174"/>
                    <a:pt x="276" y="223"/>
                  </a:cubicBezTo>
                  <a:cubicBezTo>
                    <a:pt x="278" y="229"/>
                    <a:pt x="294" y="305"/>
                    <a:pt x="302" y="315"/>
                  </a:cubicBezTo>
                  <a:cubicBezTo>
                    <a:pt x="316" y="335"/>
                    <a:pt x="337" y="350"/>
                    <a:pt x="355" y="367"/>
                  </a:cubicBezTo>
                  <a:cubicBezTo>
                    <a:pt x="354" y="378"/>
                    <a:pt x="347" y="495"/>
                    <a:pt x="315" y="511"/>
                  </a:cubicBezTo>
                  <a:cubicBezTo>
                    <a:pt x="243" y="547"/>
                    <a:pt x="158" y="544"/>
                    <a:pt x="80" y="563"/>
                  </a:cubicBezTo>
                  <a:cubicBezTo>
                    <a:pt x="71" y="572"/>
                    <a:pt x="57" y="578"/>
                    <a:pt x="54" y="590"/>
                  </a:cubicBezTo>
                  <a:cubicBezTo>
                    <a:pt x="39" y="641"/>
                    <a:pt x="36" y="695"/>
                    <a:pt x="27" y="747"/>
                  </a:cubicBezTo>
                  <a:cubicBezTo>
                    <a:pt x="0" y="905"/>
                    <a:pt x="1" y="798"/>
                    <a:pt x="1" y="85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4466" name="组合 104465"/>
          <p:cNvGrpSpPr/>
          <p:nvPr/>
        </p:nvGrpSpPr>
        <p:grpSpPr>
          <a:xfrm>
            <a:off x="3048000" y="533400"/>
            <a:ext cx="1676400" cy="3810000"/>
            <a:chOff x="2736" y="528"/>
            <a:chExt cx="864" cy="2400"/>
          </a:xfrm>
        </p:grpSpPr>
        <p:sp>
          <p:nvSpPr>
            <p:cNvPr id="104467" name="椭圆 104466"/>
            <p:cNvSpPr/>
            <p:nvPr/>
          </p:nvSpPr>
          <p:spPr>
            <a:xfrm>
              <a:off x="2736" y="528"/>
              <a:ext cx="864" cy="1296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50000">
                  <a:schemeClr val="accent1"/>
                </a:gs>
                <a:gs pos="100000">
                  <a:srgbClr val="FF9900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endParaRPr sz="9600" b="1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4468" name="任意多边形 104467"/>
            <p:cNvSpPr/>
            <p:nvPr/>
          </p:nvSpPr>
          <p:spPr>
            <a:xfrm>
              <a:off x="2880" y="1824"/>
              <a:ext cx="336" cy="1104"/>
            </a:xfrm>
            <a:custGeom>
              <a:avLst/>
              <a:gdLst/>
              <a:ahLst/>
              <a:cxnLst/>
              <a:pathLst>
                <a:path w="355" h="905">
                  <a:moveTo>
                    <a:pt x="315" y="0"/>
                  </a:moveTo>
                  <a:cubicBezTo>
                    <a:pt x="287" y="8"/>
                    <a:pt x="233" y="13"/>
                    <a:pt x="224" y="53"/>
                  </a:cubicBezTo>
                  <a:cubicBezTo>
                    <a:pt x="211" y="110"/>
                    <a:pt x="258" y="174"/>
                    <a:pt x="276" y="223"/>
                  </a:cubicBezTo>
                  <a:cubicBezTo>
                    <a:pt x="278" y="229"/>
                    <a:pt x="294" y="305"/>
                    <a:pt x="302" y="315"/>
                  </a:cubicBezTo>
                  <a:cubicBezTo>
                    <a:pt x="316" y="335"/>
                    <a:pt x="337" y="350"/>
                    <a:pt x="355" y="367"/>
                  </a:cubicBezTo>
                  <a:cubicBezTo>
                    <a:pt x="354" y="378"/>
                    <a:pt x="347" y="495"/>
                    <a:pt x="315" y="511"/>
                  </a:cubicBezTo>
                  <a:cubicBezTo>
                    <a:pt x="243" y="547"/>
                    <a:pt x="158" y="544"/>
                    <a:pt x="80" y="563"/>
                  </a:cubicBezTo>
                  <a:cubicBezTo>
                    <a:pt x="71" y="572"/>
                    <a:pt x="57" y="578"/>
                    <a:pt x="54" y="590"/>
                  </a:cubicBezTo>
                  <a:cubicBezTo>
                    <a:pt x="39" y="641"/>
                    <a:pt x="36" y="695"/>
                    <a:pt x="27" y="747"/>
                  </a:cubicBezTo>
                  <a:cubicBezTo>
                    <a:pt x="0" y="905"/>
                    <a:pt x="1" y="798"/>
                    <a:pt x="1" y="85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4469" name="组合 104468"/>
          <p:cNvGrpSpPr/>
          <p:nvPr/>
        </p:nvGrpSpPr>
        <p:grpSpPr>
          <a:xfrm>
            <a:off x="2438400" y="3581400"/>
            <a:ext cx="1752600" cy="2971800"/>
            <a:chOff x="1488" y="2256"/>
            <a:chExt cx="1056" cy="1680"/>
          </a:xfrm>
        </p:grpSpPr>
        <p:sp>
          <p:nvSpPr>
            <p:cNvPr id="104470" name="椭圆 104469"/>
            <p:cNvSpPr/>
            <p:nvPr/>
          </p:nvSpPr>
          <p:spPr>
            <a:xfrm>
              <a:off x="1488" y="2256"/>
              <a:ext cx="1056" cy="115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FF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逗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4471" name="任意多边形 104470"/>
            <p:cNvSpPr/>
            <p:nvPr/>
          </p:nvSpPr>
          <p:spPr>
            <a:xfrm>
              <a:off x="1680" y="3408"/>
              <a:ext cx="494" cy="528"/>
            </a:xfrm>
            <a:custGeom>
              <a:avLst/>
              <a:gdLst/>
              <a:ahLst/>
              <a:cxnLst/>
              <a:pathLst>
                <a:path w="302" h="432">
                  <a:moveTo>
                    <a:pt x="171" y="0"/>
                  </a:moveTo>
                  <a:cubicBezTo>
                    <a:pt x="139" y="88"/>
                    <a:pt x="204" y="151"/>
                    <a:pt x="262" y="209"/>
                  </a:cubicBezTo>
                  <a:cubicBezTo>
                    <a:pt x="271" y="227"/>
                    <a:pt x="286" y="242"/>
                    <a:pt x="288" y="262"/>
                  </a:cubicBezTo>
                  <a:cubicBezTo>
                    <a:pt x="302" y="378"/>
                    <a:pt x="161" y="393"/>
                    <a:pt x="92" y="406"/>
                  </a:cubicBezTo>
                  <a:cubicBezTo>
                    <a:pt x="5" y="422"/>
                    <a:pt x="32" y="400"/>
                    <a:pt x="0" y="43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04472" name="矩形 104471"/>
          <p:cNvSpPr/>
          <p:nvPr/>
        </p:nvSpPr>
        <p:spPr>
          <a:xfrm rot="-954986">
            <a:off x="1143000" y="5867400"/>
            <a:ext cx="914400" cy="6270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p>
            <a:pPr algn="ctr"/>
            <a:r>
              <a:rPr lang="zh-CN" altLang="en-US" sz="3600" u="none" spc="720">
                <a:ln w="127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我会读</a:t>
            </a:r>
            <a:endParaRPr lang="zh-CN" altLang="en-US" sz="3600" u="none" spc="720"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2"/>
              </a:solidFill>
              <a:effectLst>
                <a:outerShdw dist="45791" dir="2021404" algn="ctr" rotWithShape="0">
                  <a:srgbClr val="80808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4473" name="图片 104472" descr="小女孩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5943600"/>
            <a:ext cx="1008063" cy="114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2226" name="图片 52225" descr="dfbfdbdfb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57237" y="0"/>
            <a:ext cx="896461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27" name="矩形 52226"/>
          <p:cNvSpPr/>
          <p:nvPr/>
        </p:nvSpPr>
        <p:spPr>
          <a:xfrm>
            <a:off x="-252412" y="404813"/>
            <a:ext cx="9144000" cy="41735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/>
            <a:r>
              <a:rPr lang="en-US" altLang="zh-CN" sz="4800" b="1" u="none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4800" b="1" u="none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</a:t>
            </a:r>
            <a:r>
              <a:rPr lang="zh-CN" altLang="en-US" sz="4400" b="1" u="none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科利亚＼</a:t>
            </a:r>
            <a:r>
              <a:rPr lang="zh-CN" altLang="en-US" sz="4400" b="1" u="none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得了</a:t>
            </a:r>
            <a:r>
              <a:rPr lang="zh-CN" altLang="en-US" sz="4400" b="1" u="none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传染病</a:t>
            </a:r>
            <a:r>
              <a:rPr lang="zh-CN" altLang="en-US" sz="4400" u="none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4400" b="1" u="none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en-US" sz="4400" b="1" u="none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呆呆地＼</a:t>
            </a:r>
            <a:r>
              <a:rPr lang="zh-CN" altLang="en-US" sz="4400" b="1" u="none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躺在</a:t>
            </a:r>
            <a:r>
              <a:rPr lang="zh-CN" altLang="en-US" sz="4400" b="1" u="none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病床</a:t>
            </a:r>
            <a:r>
              <a:rPr lang="zh-CN" altLang="en-US" sz="4400" b="1" u="none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上。</a:t>
            </a:r>
            <a:r>
              <a:rPr lang="zh-CN" altLang="en-US" sz="4400" b="1" u="none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开始</a:t>
            </a:r>
            <a:r>
              <a:rPr lang="zh-CN" altLang="en-US" sz="4400" b="1" u="none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，他觉得</a:t>
            </a:r>
            <a:r>
              <a:rPr lang="zh-CN" altLang="en-US" sz="4400" b="1" u="none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＼</a:t>
            </a:r>
            <a:r>
              <a:rPr lang="zh-CN" altLang="en-US" sz="4400" b="1" u="none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真没意思</a:t>
            </a:r>
            <a:r>
              <a:rPr lang="zh-CN" altLang="en-US" sz="4400" b="1" u="none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。后来，科利亚的同学</a:t>
            </a:r>
            <a:r>
              <a:rPr lang="zh-CN" altLang="en-US" sz="4400" b="1" u="none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＼</a:t>
            </a:r>
            <a:r>
              <a:rPr lang="zh-CN" altLang="en-US" sz="4400" b="1" u="none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在他的</a:t>
            </a:r>
            <a:r>
              <a:rPr lang="zh-CN" altLang="en-US" sz="4400" b="1" u="none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窗户</a:t>
            </a:r>
            <a:r>
              <a:rPr lang="zh-CN" altLang="en-US" sz="4400" b="1" u="none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前</a:t>
            </a:r>
            <a:r>
              <a:rPr lang="zh-CN" altLang="en-US" sz="4400" b="1" u="none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＼</a:t>
            </a:r>
            <a:r>
              <a:rPr lang="zh-CN" altLang="en-US" sz="4400" b="1" u="none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飘气球，还在气球上</a:t>
            </a:r>
            <a:r>
              <a:rPr lang="zh-CN" altLang="en-US" sz="4400" b="1" u="none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＼</a:t>
            </a:r>
            <a:r>
              <a:rPr lang="zh-CN" altLang="en-US" sz="4400" b="1" u="none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画了</a:t>
            </a:r>
            <a:r>
              <a:rPr lang="zh-CN" altLang="en-US" sz="4400" b="1" u="none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一张＼逗人</a:t>
            </a:r>
            <a:r>
              <a:rPr lang="zh-CN" altLang="en-US" sz="4400" b="1" u="none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的小脸</a:t>
            </a:r>
            <a:r>
              <a:rPr lang="zh-CN" altLang="en-US" sz="4400" b="1" u="none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＼</a:t>
            </a:r>
            <a:r>
              <a:rPr lang="zh-CN" altLang="en-US" sz="4400" b="1" u="none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表示</a:t>
            </a:r>
            <a:r>
              <a:rPr lang="zh-CN" altLang="en-US" sz="4400" b="1" u="none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问候</a:t>
            </a:r>
            <a:r>
              <a:rPr lang="zh-CN" altLang="en-US" sz="4400" b="1" u="none" dirty="0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4400" b="1" u="none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。科利 亚</a:t>
            </a:r>
            <a:r>
              <a:rPr lang="zh-CN" altLang="en-US" sz="4400" b="1" u="none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＼</a:t>
            </a:r>
            <a:r>
              <a:rPr lang="zh-CN" altLang="en-US" sz="4400" b="1" u="none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高兴地</a:t>
            </a:r>
            <a:r>
              <a:rPr lang="zh-CN" altLang="en-US" sz="4400" b="1" u="none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笑了。</a:t>
            </a:r>
            <a:endParaRPr lang="zh-CN" altLang="en-US" sz="4400" b="1" u="none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8" name="文本框 60417"/>
          <p:cNvSpPr txBox="1"/>
          <p:nvPr/>
        </p:nvSpPr>
        <p:spPr>
          <a:xfrm>
            <a:off x="914400" y="1143000"/>
            <a:ext cx="2743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endParaRPr sz="2400" u="none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0419" name="下箭头标注 60418"/>
          <p:cNvSpPr/>
          <p:nvPr/>
        </p:nvSpPr>
        <p:spPr>
          <a:xfrm>
            <a:off x="611188" y="404813"/>
            <a:ext cx="3276600" cy="1828800"/>
          </a:xfrm>
          <a:prstGeom prst="downArrowCallout">
            <a:avLst>
              <a:gd name="adj1" fmla="val 44791"/>
              <a:gd name="adj2" fmla="val 44791"/>
              <a:gd name="adj3" fmla="val 16666"/>
              <a:gd name="adj4" fmla="val 66667"/>
            </a:avLst>
          </a:prstGeom>
          <a:solidFill>
            <a:srgbClr val="FFCC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zh-CN" altLang="en-US" sz="3600" b="1" u="none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觉得真没意思</a:t>
            </a:r>
            <a:endParaRPr lang="zh-CN" altLang="en-US" sz="3600" b="1" u="none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60420" name="下箭头标注 60419"/>
          <p:cNvSpPr/>
          <p:nvPr/>
        </p:nvSpPr>
        <p:spPr>
          <a:xfrm>
            <a:off x="5724525" y="476250"/>
            <a:ext cx="3276600" cy="1676400"/>
          </a:xfrm>
          <a:prstGeom prst="downArrowCallout">
            <a:avLst>
              <a:gd name="adj1" fmla="val 48863"/>
              <a:gd name="adj2" fmla="val 48863"/>
              <a:gd name="adj3" fmla="val 16666"/>
              <a:gd name="adj4" fmla="val 66667"/>
            </a:avLst>
          </a:prstGeom>
          <a:solidFill>
            <a:srgbClr val="FFCC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zh-CN" altLang="en-US" sz="4000" b="1" u="none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高兴地笑了 </a:t>
            </a:r>
            <a:endParaRPr lang="zh-CN" altLang="en-US" sz="4000" b="1" u="none">
              <a:solidFill>
                <a:srgbClr val="FF33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60421" name="矩形 60420"/>
          <p:cNvSpPr/>
          <p:nvPr/>
        </p:nvSpPr>
        <p:spPr>
          <a:xfrm>
            <a:off x="4191000" y="304800"/>
            <a:ext cx="1408113" cy="15557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zh-CN" altLang="en-US" sz="9600" b="1" u="none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？</a:t>
            </a:r>
            <a:endParaRPr lang="zh-CN" altLang="en-US" sz="9600" b="1" u="none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60422" name="图片 60421" descr="窗前3"/>
          <p:cNvPicPr>
            <a:picLocks noChangeAspect="1"/>
          </p:cNvPicPr>
          <p:nvPr/>
        </p:nvPicPr>
        <p:blipFill>
          <a:blip r:embed="rId1">
            <a:lum bright="-10001" contrast="-10001"/>
          </a:blip>
          <a:stretch>
            <a:fillRect/>
          </a:stretch>
        </p:blipFill>
        <p:spPr>
          <a:xfrm>
            <a:off x="0" y="2667000"/>
            <a:ext cx="4419600" cy="419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3" name="图片 60422" descr="窗前气球1"/>
          <p:cNvPicPr>
            <a:picLocks noChangeAspect="1"/>
          </p:cNvPicPr>
          <p:nvPr/>
        </p:nvPicPr>
        <p:blipFill>
          <a:blip r:embed="rId2">
            <a:lum bright="-7999" contrast="-8000"/>
          </a:blip>
          <a:stretch>
            <a:fillRect/>
          </a:stretch>
        </p:blipFill>
        <p:spPr>
          <a:xfrm>
            <a:off x="4724400" y="2667000"/>
            <a:ext cx="4419600" cy="4191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animBg="1"/>
      <p:bldP spid="60420" grpId="0" animBg="1"/>
      <p:bldP spid="604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4" name="文本框 30723"/>
          <p:cNvSpPr txBox="1"/>
          <p:nvPr/>
        </p:nvSpPr>
        <p:spPr>
          <a:xfrm>
            <a:off x="1331913" y="1412875"/>
            <a:ext cx="6553200" cy="6791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4400" u="none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阅读提示：</a:t>
            </a:r>
            <a:endParaRPr lang="zh-CN" altLang="en-US" sz="4400" u="none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>
              <a:spcBef>
                <a:spcPct val="50000"/>
              </a:spcBef>
            </a:pPr>
            <a:r>
              <a:rPr lang="zh-CN" altLang="en-US" sz="4400" b="1" u="none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自由读第一、二自然段，</a:t>
            </a:r>
            <a:r>
              <a:rPr lang="zh-CN" altLang="en-US" sz="4400" b="1" u="none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采用简单的批注式阅读方法，用“</a:t>
            </a:r>
            <a:r>
              <a:rPr lang="en-US" altLang="zh-CN" sz="4400" b="1" u="none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——”</a:t>
            </a:r>
            <a:r>
              <a:rPr lang="zh-CN" altLang="en-US" sz="4400" b="1" u="none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画出</a:t>
            </a:r>
            <a:r>
              <a:rPr lang="zh-CN" altLang="en-US" sz="4400" b="1" u="none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最能体现科利亚“真没意思”的句子</a:t>
            </a:r>
            <a:r>
              <a:rPr lang="zh-CN" altLang="en-US" sz="4400" b="1" u="none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，然后有感情地多读几遍。</a:t>
            </a:r>
            <a:endParaRPr lang="zh-CN" altLang="en-US" sz="4400" b="1" u="none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endParaRPr lang="zh-CN" altLang="en-US" sz="4400" b="1" u="none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>
              <a:lnSpc>
                <a:spcPct val="150000"/>
              </a:lnSpc>
            </a:pPr>
            <a:endParaRPr lang="zh-CN" altLang="en-US" sz="4400" u="none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32" name="图片 5131" descr="4444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2" name="标题 5121"/>
          <p:cNvSpPr>
            <a:spLocks noGrp="1"/>
          </p:cNvSpPr>
          <p:nvPr>
            <p:ph type="title"/>
          </p:nvPr>
        </p:nvSpPr>
        <p:spPr>
          <a:xfrm>
            <a:off x="1476375" y="1439863"/>
            <a:ext cx="6337300" cy="2276475"/>
          </a:xfrm>
          <a:ln/>
        </p:spPr>
        <p:txBody>
          <a:bodyPr anchor="ctr"/>
          <a:p>
            <a:pPr algn="l"/>
            <a:br>
              <a:rPr lang="en-US" altLang="zh-CN" sz="4000" b="1" dirty="0">
                <a:solidFill>
                  <a:srgbClr val="800080"/>
                </a:solidFill>
              </a:rPr>
            </a:br>
            <a:r>
              <a:rPr lang="zh-CN" altLang="en-US" sz="4000" b="1" dirty="0">
                <a:solidFill>
                  <a:srgbClr val="800080"/>
                </a:solidFill>
              </a:rPr>
              <a:t>他得的是传染病，医院规</a:t>
            </a:r>
            <a:br>
              <a:rPr lang="zh-CN" altLang="en-US" sz="4000" b="1" dirty="0">
                <a:solidFill>
                  <a:srgbClr val="800080"/>
                </a:solidFill>
              </a:rPr>
            </a:br>
            <a:br>
              <a:rPr lang="zh-CN" altLang="en-US" sz="4000" b="1" dirty="0">
                <a:solidFill>
                  <a:srgbClr val="800080"/>
                </a:solidFill>
              </a:rPr>
            </a:br>
            <a:r>
              <a:rPr lang="zh-CN" altLang="en-US" sz="4000" b="1" dirty="0">
                <a:solidFill>
                  <a:srgbClr val="800080"/>
                </a:solidFill>
              </a:rPr>
              <a:t>定，谁也不准来看他，他也</a:t>
            </a:r>
            <a:br>
              <a:rPr lang="zh-CN" altLang="en-US" sz="4000" b="1" dirty="0">
                <a:solidFill>
                  <a:srgbClr val="800080"/>
                </a:solidFill>
              </a:rPr>
            </a:br>
            <a:br>
              <a:rPr lang="zh-CN" altLang="en-US" sz="4000" b="1" dirty="0">
                <a:solidFill>
                  <a:srgbClr val="800080"/>
                </a:solidFill>
              </a:rPr>
            </a:br>
            <a:r>
              <a:rPr lang="zh-CN" altLang="en-US" sz="4000" b="1" dirty="0">
                <a:solidFill>
                  <a:srgbClr val="800080"/>
                </a:solidFill>
              </a:rPr>
              <a:t>不能到病房外面去。</a:t>
            </a:r>
            <a:endParaRPr lang="zh-CN" altLang="en-US" sz="4000" b="1" dirty="0">
              <a:solidFill>
                <a:srgbClr val="800080"/>
              </a:solidFill>
            </a:endParaRPr>
          </a:p>
        </p:txBody>
      </p:sp>
      <p:sp>
        <p:nvSpPr>
          <p:cNvPr id="5126" name="矩形 5125"/>
          <p:cNvSpPr/>
          <p:nvPr/>
        </p:nvSpPr>
        <p:spPr>
          <a:xfrm flipV="1">
            <a:off x="3606800" y="2003425"/>
            <a:ext cx="1498600" cy="274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en-US" altLang="zh-CN" sz="1200" b="1" u="none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●          ●          ●</a:t>
            </a:r>
            <a:endParaRPr lang="en-US" altLang="zh-CN" sz="1200" b="1" u="none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00" name="图片 4099" descr="img944935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8" name="标题 4097"/>
          <p:cNvSpPr>
            <a:spLocks noGrp="1"/>
          </p:cNvSpPr>
          <p:nvPr>
            <p:ph type="title"/>
          </p:nvPr>
        </p:nvSpPr>
        <p:spPr>
          <a:xfrm>
            <a:off x="2339975" y="5589588"/>
            <a:ext cx="2663825" cy="1008062"/>
          </a:xfrm>
          <a:ln/>
        </p:spPr>
        <p:txBody>
          <a:bodyPr anchor="ctr"/>
          <a:p>
            <a:r>
              <a:rPr lang="zh-CN" altLang="en-US" dirty="0">
                <a:solidFill>
                  <a:srgbClr val="FF3300"/>
                </a:solidFill>
              </a:rPr>
              <a:t>非典</a:t>
            </a:r>
            <a:endParaRPr lang="zh-CN" altLang="en-US" dirty="0">
              <a:solidFill>
                <a:srgbClr val="FF3300"/>
              </a:solidFill>
            </a:endParaRPr>
          </a:p>
        </p:txBody>
      </p:sp>
      <p:pic>
        <p:nvPicPr>
          <p:cNvPr id="4109" name="图片 4108" descr="20051230041839_7889304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987"/>
            <a:ext cx="9144000" cy="6950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11" name="矩形 4110"/>
          <p:cNvSpPr/>
          <p:nvPr/>
        </p:nvSpPr>
        <p:spPr>
          <a:xfrm>
            <a:off x="2916238" y="0"/>
            <a:ext cx="328612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4400" b="1" u="none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禽流感</a:t>
            </a:r>
            <a:endParaRPr lang="zh-CN" altLang="en-US" sz="4400" b="1" u="none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11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11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6082" name="图片 46081" descr="窗前气球1"/>
          <p:cNvPicPr>
            <a:picLocks noChangeAspect="1"/>
          </p:cNvPicPr>
          <p:nvPr/>
        </p:nvPicPr>
        <p:blipFill>
          <a:blip r:embed="rId1"/>
          <a:srcRect l="43228" b="20432"/>
          <a:stretch>
            <a:fillRect/>
          </a:stretch>
        </p:blipFill>
        <p:spPr>
          <a:xfrm>
            <a:off x="0" y="-57150"/>
            <a:ext cx="9144000" cy="6915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3" name="矩形 46082"/>
          <p:cNvSpPr/>
          <p:nvPr/>
        </p:nvSpPr>
        <p:spPr>
          <a:xfrm>
            <a:off x="1547813" y="2708275"/>
            <a:ext cx="6143625" cy="2743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zh-CN" altLang="en-US" sz="9600" b="1" u="none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窗前的气球</a:t>
            </a:r>
            <a:endParaRPr lang="zh-CN" altLang="en-US" sz="9600" b="1" u="none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53882" dir="2699999" algn="ctr" rotWithShape="0">
                  <a:srgbClr val="9999FF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201" name="图片 8200" descr="4444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标题 8194"/>
          <p:cNvSpPr>
            <a:spLocks noGrp="1"/>
          </p:cNvSpPr>
          <p:nvPr>
            <p:ph type="title"/>
          </p:nvPr>
        </p:nvSpPr>
        <p:spPr>
          <a:xfrm>
            <a:off x="1116013" y="1844675"/>
            <a:ext cx="6911975" cy="2276475"/>
          </a:xfrm>
          <a:ln/>
        </p:spPr>
        <p:txBody>
          <a:bodyPr anchor="ctr"/>
          <a:p>
            <a:pPr algn="l"/>
            <a:r>
              <a:rPr lang="zh-CN" altLang="en-US" sz="4000" b="1" dirty="0">
                <a:solidFill>
                  <a:srgbClr val="800080"/>
                </a:solidFill>
              </a:rPr>
              <a:t>他得的是传染病，医院规</a:t>
            </a:r>
            <a:br>
              <a:rPr lang="zh-CN" altLang="en-US" sz="4000" b="1" dirty="0">
                <a:solidFill>
                  <a:srgbClr val="800080"/>
                </a:solidFill>
              </a:rPr>
            </a:br>
            <a:br>
              <a:rPr lang="zh-CN" altLang="en-US" sz="4000" b="1" dirty="0">
                <a:solidFill>
                  <a:srgbClr val="800080"/>
                </a:solidFill>
              </a:rPr>
            </a:br>
            <a:r>
              <a:rPr lang="zh-CN" altLang="en-US" sz="4000" b="1" dirty="0">
                <a:solidFill>
                  <a:srgbClr val="800080"/>
                </a:solidFill>
              </a:rPr>
              <a:t>定，谁也不准来看他，他也不</a:t>
            </a:r>
            <a:br>
              <a:rPr lang="zh-CN" altLang="en-US" sz="4000" b="1" dirty="0">
                <a:solidFill>
                  <a:srgbClr val="800080"/>
                </a:solidFill>
              </a:rPr>
            </a:br>
            <a:br>
              <a:rPr lang="zh-CN" altLang="en-US" sz="4000" b="1" dirty="0">
                <a:solidFill>
                  <a:srgbClr val="800080"/>
                </a:solidFill>
              </a:rPr>
            </a:br>
            <a:r>
              <a:rPr lang="zh-CN" altLang="en-US" sz="4000" b="1" dirty="0">
                <a:solidFill>
                  <a:srgbClr val="800080"/>
                </a:solidFill>
              </a:rPr>
              <a:t>能到病房外面去。</a:t>
            </a:r>
            <a:endParaRPr lang="zh-CN" altLang="en-US" sz="4000" b="1" dirty="0">
              <a:solidFill>
                <a:srgbClr val="800080"/>
              </a:solidFill>
            </a:endParaRPr>
          </a:p>
        </p:txBody>
      </p:sp>
      <p:sp>
        <p:nvSpPr>
          <p:cNvPr id="8196" name="矩形 8195"/>
          <p:cNvSpPr/>
          <p:nvPr/>
        </p:nvSpPr>
        <p:spPr>
          <a:xfrm>
            <a:off x="3317875" y="1916113"/>
            <a:ext cx="1455738" cy="2746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en-US" altLang="zh-CN" sz="1200" b="1" u="none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●          ●         ●</a:t>
            </a:r>
            <a:endParaRPr lang="en-US" altLang="zh-CN" sz="1200" b="1" u="none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7" name="矩形 8196"/>
          <p:cNvSpPr/>
          <p:nvPr/>
        </p:nvSpPr>
        <p:spPr>
          <a:xfrm>
            <a:off x="2268538" y="3141663"/>
            <a:ext cx="1455737" cy="2746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en-US" altLang="zh-CN" sz="1200" b="1" u="none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●          ●         ●</a:t>
            </a:r>
            <a:endParaRPr lang="en-US" altLang="zh-CN" sz="1200" b="1" u="none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8" name="矩形 8197"/>
          <p:cNvSpPr/>
          <p:nvPr/>
        </p:nvSpPr>
        <p:spPr>
          <a:xfrm>
            <a:off x="3851275" y="3141663"/>
            <a:ext cx="336550" cy="2746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en-US" altLang="zh-CN" sz="1200" b="1" u="none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●</a:t>
            </a:r>
            <a:endParaRPr lang="en-US" altLang="zh-CN" sz="1200" b="1" u="none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2" name="矩形 8201"/>
          <p:cNvSpPr/>
          <p:nvPr/>
        </p:nvSpPr>
        <p:spPr>
          <a:xfrm>
            <a:off x="0" y="6237288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zh-CN" altLang="en-US" sz="2000" u="none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hlinkClick r:id="" action="ppaction://noaction"/>
              </a:rPr>
              <a:t>音乐</a:t>
            </a:r>
            <a:endParaRPr lang="zh-CN" altLang="en-US" sz="2000" u="none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6" name="文本框 95235"/>
          <p:cNvSpPr txBox="1"/>
          <p:nvPr/>
        </p:nvSpPr>
        <p:spPr>
          <a:xfrm>
            <a:off x="376555" y="549275"/>
            <a:ext cx="7722870" cy="53936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lnSpc>
                <a:spcPct val="145000"/>
              </a:lnSpc>
            </a:pPr>
            <a:r>
              <a:rPr lang="en-US" altLang="zh-CN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48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不准来看他，</a:t>
            </a:r>
            <a:r>
              <a:rPr lang="zh-CN" altLang="en-US" sz="48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    </a:t>
            </a:r>
            <a:endParaRPr lang="zh-CN" altLang="en-US" sz="4800" b="1" u="sng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>
              <a:lnSpc>
                <a:spcPct val="145000"/>
              </a:lnSpc>
            </a:pPr>
            <a:endParaRPr lang="zh-CN" altLang="en-US" sz="4800" b="1" u="sng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>
              <a:lnSpc>
                <a:spcPct val="145000"/>
              </a:lnSpc>
            </a:pPr>
            <a:r>
              <a:rPr lang="zh-CN" altLang="en-US" sz="48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不准来看他，</a:t>
            </a:r>
            <a:r>
              <a:rPr lang="zh-CN" altLang="en-US" sz="48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  <a:endParaRPr lang="zh-CN" altLang="en-US" sz="4800" b="1" u="sng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>
              <a:lnSpc>
                <a:spcPct val="145000"/>
              </a:lnSpc>
            </a:pPr>
            <a:endParaRPr lang="zh-CN" altLang="en-US" sz="4800" b="1" u="sng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>
              <a:lnSpc>
                <a:spcPct val="145000"/>
              </a:lnSpc>
            </a:pPr>
            <a:r>
              <a:rPr lang="zh-CN" altLang="en-US" sz="48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也不准来看他。</a:t>
            </a:r>
            <a:endParaRPr lang="zh-CN" altLang="en-US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4" name="矩形 64513"/>
          <p:cNvSpPr/>
          <p:nvPr/>
        </p:nvSpPr>
        <p:spPr>
          <a:xfrm>
            <a:off x="838200" y="3048000"/>
            <a:ext cx="184150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endParaRPr sz="4400" b="1" u="none" dirty="0">
              <a:solidFill>
                <a:srgbClr val="80008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4516" name="矩形 64515"/>
          <p:cNvSpPr/>
          <p:nvPr/>
        </p:nvSpPr>
        <p:spPr>
          <a:xfrm>
            <a:off x="179388" y="0"/>
            <a:ext cx="8007350" cy="67913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zh-CN" altLang="en-US" sz="4400" b="1" u="none" dirty="0">
                <a:solidFill>
                  <a:srgbClr val="80008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生：他也不能到病房外面去</a:t>
            </a:r>
            <a:endParaRPr lang="zh-CN" altLang="en-US" sz="4400" b="1" u="none" dirty="0">
              <a:solidFill>
                <a:srgbClr val="80008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4400" b="1" u="none" dirty="0">
                <a:solidFill>
                  <a:srgbClr val="80008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师：</a:t>
            </a:r>
            <a:r>
              <a:rPr lang="zh-CN" altLang="en-US" sz="4400" b="1" u="none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他不能到病房外面去玩耍</a:t>
            </a:r>
            <a:endParaRPr lang="zh-CN" altLang="en-US" sz="4400" b="1" u="none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4400" b="1" u="none" dirty="0">
                <a:solidFill>
                  <a:srgbClr val="80008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生：他也不能到病房外面去</a:t>
            </a:r>
            <a:endParaRPr lang="zh-CN" altLang="en-US" sz="4400" b="1" u="none" dirty="0">
              <a:solidFill>
                <a:srgbClr val="80008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4400" b="1" u="none" dirty="0">
                <a:solidFill>
                  <a:srgbClr val="80008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师：</a:t>
            </a:r>
            <a:r>
              <a:rPr lang="zh-CN" altLang="en-US" sz="4400" b="1" u="none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他不能去上学</a:t>
            </a:r>
            <a:endParaRPr lang="zh-CN" altLang="en-US" sz="4400" b="1" u="none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4400" b="1" u="none" dirty="0">
                <a:solidFill>
                  <a:srgbClr val="80008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生：他也不能到病房外面去</a:t>
            </a:r>
            <a:endParaRPr lang="zh-CN" altLang="en-US" sz="4400" b="1" u="none" dirty="0">
              <a:solidFill>
                <a:srgbClr val="80008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4400" b="1" u="none" dirty="0">
                <a:solidFill>
                  <a:srgbClr val="80008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师：</a:t>
            </a:r>
            <a:r>
              <a:rPr lang="zh-CN" altLang="en-US" sz="4400" b="1" u="none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他不能和爸爸妈妈去逛公园</a:t>
            </a:r>
            <a:endParaRPr lang="zh-CN" altLang="en-US" sz="4400" b="1" u="none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4400" b="1" u="none" dirty="0">
                <a:solidFill>
                  <a:srgbClr val="80008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生：他也不能到病房外面去</a:t>
            </a:r>
            <a:endParaRPr lang="zh-CN" altLang="en-US" sz="4400" b="1" u="none" dirty="0">
              <a:solidFill>
                <a:srgbClr val="80008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4400" b="1" u="none" dirty="0">
                <a:solidFill>
                  <a:srgbClr val="80008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师：</a:t>
            </a:r>
            <a:r>
              <a:rPr lang="zh-CN" altLang="en-US" sz="4400" b="1" u="none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更不能和小伙伴们一起游戏</a:t>
            </a:r>
            <a:endParaRPr lang="zh-CN" altLang="en-US" sz="4400" b="1" u="none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4400" b="1" u="none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玩耍</a:t>
            </a:r>
            <a:endParaRPr lang="zh-CN" altLang="en-US" sz="4400" b="1" u="none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4400" b="1" u="none" dirty="0">
                <a:solidFill>
                  <a:srgbClr val="80008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生：他是多么的孤单寂寞呀</a:t>
            </a:r>
            <a:endParaRPr lang="zh-CN" altLang="en-US" sz="4400" b="1" u="none" dirty="0">
              <a:solidFill>
                <a:srgbClr val="80008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52" name="图片 6151" descr="11111111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标题 6145"/>
          <p:cNvSpPr>
            <a:spLocks noGrp="1"/>
          </p:cNvSpPr>
          <p:nvPr>
            <p:ph type="title"/>
          </p:nvPr>
        </p:nvSpPr>
        <p:spPr>
          <a:xfrm>
            <a:off x="1331913" y="260350"/>
            <a:ext cx="6624637" cy="1143000"/>
          </a:xfrm>
          <a:ln/>
        </p:spPr>
        <p:txBody>
          <a:bodyPr anchor="ctr"/>
          <a:p>
            <a:pPr algn="l"/>
            <a:r>
              <a:rPr lang="zh-CN" altLang="en-US" sz="4000" b="1" dirty="0">
                <a:solidFill>
                  <a:srgbClr val="800080"/>
                </a:solidFill>
              </a:rPr>
              <a:t>科利亚静静地躺在病床上，呆呆地望着窗户。</a:t>
            </a:r>
            <a:endParaRPr lang="zh-CN" altLang="en-US" sz="4000" b="1" dirty="0">
              <a:solidFill>
                <a:srgbClr val="800080"/>
              </a:solidFill>
            </a:endParaRPr>
          </a:p>
        </p:txBody>
      </p:sp>
      <p:sp>
        <p:nvSpPr>
          <p:cNvPr id="6154" name="矩形 6153"/>
          <p:cNvSpPr/>
          <p:nvPr/>
        </p:nvSpPr>
        <p:spPr>
          <a:xfrm>
            <a:off x="2916238" y="692150"/>
            <a:ext cx="1541462" cy="2746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en-US" altLang="zh-CN" sz="1200" b="1" u="none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●          ●           ●</a:t>
            </a:r>
            <a:endParaRPr lang="en-US" altLang="zh-CN" sz="1200" b="1" u="none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55" name="矩形 6154"/>
          <p:cNvSpPr/>
          <p:nvPr/>
        </p:nvSpPr>
        <p:spPr>
          <a:xfrm>
            <a:off x="1446213" y="1341438"/>
            <a:ext cx="1455737" cy="2746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en-US" altLang="zh-CN" sz="1200" b="1" u="none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●         ●        ●</a:t>
            </a:r>
            <a:endParaRPr lang="en-US" altLang="zh-CN" sz="1200" b="1" u="none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56" name="矩形 6155"/>
          <p:cNvSpPr/>
          <p:nvPr/>
        </p:nvSpPr>
        <p:spPr>
          <a:xfrm>
            <a:off x="8243888" y="6461125"/>
            <a:ext cx="1141412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2000" u="none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hlinkClick r:id="rId2" action="ppaction://hlinksldjump"/>
              </a:rPr>
              <a:t>传染病</a:t>
            </a:r>
            <a:endParaRPr lang="zh-CN" altLang="en-US" sz="2000" u="none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  <p:bldP spid="615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82" name="图片 71681" descr="NGDNH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8509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83" name="矩形 71682"/>
          <p:cNvSpPr/>
          <p:nvPr/>
        </p:nvSpPr>
        <p:spPr>
          <a:xfrm>
            <a:off x="4479925" y="3048000"/>
            <a:ext cx="1100138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>
              <a:buClr>
                <a:srgbClr val="000000"/>
              </a:buClr>
            </a:pPr>
            <a:endParaRPr sz="4400" u="none" dirty="0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1684" name="文本框 71683"/>
          <p:cNvSpPr txBox="1"/>
          <p:nvPr/>
        </p:nvSpPr>
        <p:spPr>
          <a:xfrm>
            <a:off x="1042988" y="1889125"/>
            <a:ext cx="6337300" cy="3441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zh-CN" sz="4400" b="1" u="none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4400" b="1" u="none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从三楼＼</a:t>
            </a:r>
            <a:r>
              <a:rPr lang="zh-CN" altLang="en-US" sz="4400" b="1" u="none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能望到什么呢？</a:t>
            </a:r>
            <a:r>
              <a:rPr lang="zh-CN" altLang="en-US" sz="4400" b="1" u="none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除了＼</a:t>
            </a:r>
            <a:r>
              <a:rPr lang="zh-CN" altLang="en-US" sz="4400" b="1" u="none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对面的楼房</a:t>
            </a:r>
            <a:r>
              <a:rPr lang="zh-CN" altLang="en-US" sz="4400" b="1" u="none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＼</a:t>
            </a:r>
            <a:r>
              <a:rPr lang="zh-CN" altLang="en-US" sz="4400" b="1" u="none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和一角天空以外，</a:t>
            </a:r>
            <a:r>
              <a:rPr lang="zh-CN" altLang="en-US" sz="4400" b="1" u="none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什么也</a:t>
            </a:r>
            <a:r>
              <a:rPr lang="zh-CN" altLang="en-US" sz="4400" b="1" u="none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看不见。</a:t>
            </a:r>
            <a:r>
              <a:rPr lang="zh-CN" altLang="en-US" sz="4400" b="1" u="none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他觉得＼</a:t>
            </a:r>
            <a:r>
              <a:rPr lang="zh-CN" altLang="en-US" sz="4400" b="1" u="none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真没意思。</a:t>
            </a:r>
            <a:endParaRPr lang="zh-CN" altLang="en-US" sz="4400" b="1" u="none" dirty="0">
              <a:solidFill>
                <a:srgbClr val="3333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0658" name="图片 70657" descr="NGDNH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8509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659" name="矩形 70658"/>
          <p:cNvSpPr/>
          <p:nvPr/>
        </p:nvSpPr>
        <p:spPr>
          <a:xfrm>
            <a:off x="4479925" y="3048000"/>
            <a:ext cx="1100138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>
              <a:buClr>
                <a:srgbClr val="000000"/>
              </a:buClr>
            </a:pPr>
            <a:endParaRPr sz="4400" u="none" dirty="0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0660" name="文本框 70659"/>
          <p:cNvSpPr txBox="1"/>
          <p:nvPr/>
        </p:nvSpPr>
        <p:spPr>
          <a:xfrm>
            <a:off x="1042988" y="1889125"/>
            <a:ext cx="6337300" cy="4968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zh-CN" sz="4000" u="none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4000" u="none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科利亚静静地躺在病床上，</a:t>
            </a:r>
            <a:r>
              <a:rPr lang="zh-CN" altLang="en-US" sz="4000" u="none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（静静地躺）</a:t>
            </a:r>
            <a:r>
              <a:rPr lang="zh-CN" altLang="en-US" sz="4000" u="none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呆呆地望着窗户。</a:t>
            </a:r>
            <a:r>
              <a:rPr lang="zh-CN" altLang="en-US" sz="4000" u="none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（呆呆地望）</a:t>
            </a:r>
            <a:r>
              <a:rPr lang="zh-CN" altLang="en-US" sz="4000" u="none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从三楼能望到什么呢？</a:t>
            </a:r>
            <a:r>
              <a:rPr lang="zh-CN" altLang="en-US" sz="4000" u="none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（能望到什么呢）</a:t>
            </a:r>
            <a:r>
              <a:rPr lang="zh-CN" altLang="en-US" sz="4000" u="none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除了对面的楼房和一角天空以外，什么也看不见。</a:t>
            </a:r>
            <a:r>
              <a:rPr lang="zh-CN" altLang="en-US" sz="4000" u="none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（什么也看不见）</a:t>
            </a:r>
            <a:r>
              <a:rPr lang="zh-CN" altLang="en-US" sz="4000" u="none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他觉得真没意思。</a:t>
            </a:r>
            <a:r>
              <a:rPr lang="zh-CN" altLang="en-US" sz="4000" u="none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（真没意思）</a:t>
            </a:r>
            <a:endParaRPr lang="zh-CN" altLang="en-US" sz="4000" u="none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0664" name="马思聪-思乡曲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64388" y="6092825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028" fill="hold"/>
                                        <p:tgtEl>
                                          <p:spTgt spid="706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66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259" name="文本框 96258"/>
          <p:cNvSpPr txBox="1"/>
          <p:nvPr/>
        </p:nvSpPr>
        <p:spPr>
          <a:xfrm>
            <a:off x="468313" y="836613"/>
            <a:ext cx="8064500" cy="3162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lnSpc>
                <a:spcPct val="140000"/>
              </a:lnSpc>
            </a:pPr>
            <a:r>
              <a:rPr lang="zh-CN" altLang="en-US" sz="4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见不着</a:t>
            </a:r>
            <a:r>
              <a:rPr lang="zh-CN" altLang="en-US" sz="4800" b="1" u="sng" dirty="0">
                <a:latin typeface="Times New Roman" panose="02020603050405020304" pitchFamily="18" charset="0"/>
                <a:ea typeface="楷体" panose="02010609060101010101" pitchFamily="49" charset="-122"/>
              </a:rPr>
              <a:t>         </a:t>
            </a:r>
            <a:r>
              <a:rPr lang="zh-CN" altLang="en-US" sz="4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，见不着</a:t>
            </a:r>
            <a:r>
              <a:rPr lang="zh-CN" altLang="en-US" sz="4800" b="1" u="sng" dirty="0">
                <a:latin typeface="Times New Roman" panose="02020603050405020304" pitchFamily="18" charset="0"/>
                <a:ea typeface="楷体" panose="02010609060101010101" pitchFamily="49" charset="-122"/>
              </a:rPr>
              <a:t>           </a:t>
            </a:r>
            <a:r>
              <a:rPr lang="zh-CN" altLang="en-US" sz="4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，见不着</a:t>
            </a:r>
            <a:r>
              <a:rPr lang="zh-CN" altLang="en-US" sz="4800" b="1" u="sng" dirty="0">
                <a:latin typeface="Times New Roman" panose="02020603050405020304" pitchFamily="18" charset="0"/>
                <a:ea typeface="楷体" panose="02010609060101010101" pitchFamily="49" charset="-122"/>
              </a:rPr>
              <a:t>          </a:t>
            </a:r>
            <a:r>
              <a:rPr lang="zh-CN" altLang="en-US" sz="4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， </a:t>
            </a:r>
            <a:r>
              <a:rPr lang="en-US" altLang="zh-CN" sz="4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……</a:t>
            </a:r>
            <a:r>
              <a:rPr lang="zh-CN" altLang="en-US" sz="4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病床上的科里亚 </a:t>
            </a:r>
            <a:r>
              <a:rPr lang="zh-CN" altLang="en-US" sz="4800" b="1" u="sng" dirty="0">
                <a:latin typeface="Times New Roman" panose="02020603050405020304" pitchFamily="18" charset="0"/>
                <a:ea typeface="楷体" panose="02010609060101010101" pitchFamily="49" charset="-122"/>
              </a:rPr>
              <a:t>                    </a:t>
            </a:r>
            <a:r>
              <a:rPr lang="zh-CN" altLang="en-US" sz="4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。</a:t>
            </a:r>
            <a:endParaRPr lang="zh-CN" altLang="en-US" sz="4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0834" name="图片 120833" descr="11111111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43000" y="0"/>
            <a:ext cx="11125200" cy="6843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835" name="背景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6934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4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08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083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1858" name="图片 121857" descr="11111111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43000" y="0"/>
            <a:ext cx="11125200" cy="6843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1859" name="图片 121858" descr="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73938" y="3622675"/>
            <a:ext cx="1008062" cy="415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2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82" name="图片 122881" descr="11111111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43000" y="0"/>
            <a:ext cx="11125200" cy="6843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883" name="图片 122882" descr="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9013" y="3454400"/>
            <a:ext cx="1119187" cy="584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2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6" name="图片 36865" descr="图片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7" name="文本框 36866"/>
          <p:cNvSpPr txBox="1"/>
          <p:nvPr/>
        </p:nvSpPr>
        <p:spPr>
          <a:xfrm>
            <a:off x="539750" y="981075"/>
            <a:ext cx="7416800" cy="6737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4400" b="1" u="none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阅读提示：</a:t>
            </a:r>
            <a:endParaRPr lang="zh-CN" altLang="en-US" sz="4400" b="1" u="none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4000" b="1" u="none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4000" b="1" u="none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4000" b="1" u="none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 初读课文，用自己喜欢的识字方法自学生字。   </a:t>
            </a:r>
            <a:endParaRPr lang="zh-CN" altLang="en-US" sz="4000" b="1" u="none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4000" b="1" u="none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4000" b="1" u="none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4000" b="1" u="none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）读完以后，可以在小组内交流，看看怎么学好记住这些生字。</a:t>
            </a:r>
            <a:endParaRPr lang="zh-CN" altLang="en-US" sz="4000" b="1" u="none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4000" b="1" u="none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4000" b="1" u="none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4000" b="1" u="none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）遇到难读的句子可以用笔画出来，多读几遍，尽量做到读准字音，读通句子。</a:t>
            </a:r>
            <a:endParaRPr lang="zh-CN" altLang="en-US" sz="4000" b="1" u="none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endParaRPr lang="zh-CN" altLang="en-US" sz="3600" b="1" u="none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3600" b="1" u="none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endParaRPr lang="zh-CN" altLang="en-US" sz="3600" b="1" u="none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3906" name="图片 123905" descr="11111111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43000" y="0"/>
            <a:ext cx="11125200" cy="6843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907" name="图片 123906" descr="4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9000" y="3198813"/>
            <a:ext cx="1158875" cy="8397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2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4930" name="图片 124929" descr="11111111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43000" y="0"/>
            <a:ext cx="11125200" cy="6843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4931" name="图片 124930" descr="5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6150" y="2971800"/>
            <a:ext cx="1162050" cy="1104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2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5954" name="图片 125953" descr="11111111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43000" y="0"/>
            <a:ext cx="11125200" cy="6843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5955" name="图片 125954" descr="7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3125" y="2438400"/>
            <a:ext cx="1158875" cy="1514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2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6978" name="图片 126977" descr="11111111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43000" y="0"/>
            <a:ext cx="11125200" cy="6843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6979" name="图片 126978" descr="8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9000" y="2209800"/>
            <a:ext cx="1162050" cy="17605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2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8002" name="图片 128001" descr="11111111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43000" y="0"/>
            <a:ext cx="11125200" cy="6843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8003" name="图片 128002" descr="7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3125" y="2438400"/>
            <a:ext cx="1158875" cy="1514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1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9026" name="图片 129025" descr="11111111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43000" y="0"/>
            <a:ext cx="11125200" cy="6843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9027" name="图片 129026" descr="8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9000" y="2209800"/>
            <a:ext cx="1162050" cy="17605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1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0050" name="图片 130049" descr="11111111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43000" y="0"/>
            <a:ext cx="11125200" cy="6843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0051" name="图片 130050" descr="7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3125" y="2438400"/>
            <a:ext cx="1158875" cy="1514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1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1074" name="图片 131073" descr="11111111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43000" y="0"/>
            <a:ext cx="11125200" cy="6843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1075" name="图片 131074" descr="8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9000" y="2209800"/>
            <a:ext cx="1162050" cy="17605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1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2098" name="图片 132097" descr="11111111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43000" y="0"/>
            <a:ext cx="11125200" cy="6843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2099" name="图片 132098" descr="7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3125" y="2438400"/>
            <a:ext cx="1158875" cy="1514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1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4146" name="图片 134145" descr="11111111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43000" y="0"/>
            <a:ext cx="11125200" cy="6843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4147" name="图片 134146" descr="7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3125" y="2438400"/>
            <a:ext cx="1158875" cy="1514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4" name="图片 38913" descr="彩虹"/>
          <p:cNvPicPr>
            <a:picLocks noChangeAspect="1"/>
          </p:cNvPicPr>
          <p:nvPr/>
        </p:nvPicPr>
        <p:blipFill>
          <a:blip r:embed="rId1"/>
          <a:srcRect t="379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8915" name="组合 38914"/>
          <p:cNvGrpSpPr/>
          <p:nvPr/>
        </p:nvGrpSpPr>
        <p:grpSpPr>
          <a:xfrm>
            <a:off x="228600" y="304800"/>
            <a:ext cx="2057400" cy="3352800"/>
            <a:chOff x="432" y="336"/>
            <a:chExt cx="1056" cy="1968"/>
          </a:xfrm>
        </p:grpSpPr>
        <p:sp>
          <p:nvSpPr>
            <p:cNvPr id="38916" name="椭圆 38915"/>
            <p:cNvSpPr/>
            <p:nvPr/>
          </p:nvSpPr>
          <p:spPr>
            <a:xfrm>
              <a:off x="432" y="336"/>
              <a:ext cx="1056" cy="124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亚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38917" name="任意多边形 38916"/>
            <p:cNvSpPr/>
            <p:nvPr/>
          </p:nvSpPr>
          <p:spPr>
            <a:xfrm>
              <a:off x="768" y="1584"/>
              <a:ext cx="528" cy="720"/>
            </a:xfrm>
            <a:custGeom>
              <a:avLst/>
              <a:gdLst/>
              <a:ahLst/>
              <a:cxnLst/>
              <a:pathLst>
                <a:path w="302" h="432">
                  <a:moveTo>
                    <a:pt x="171" y="0"/>
                  </a:moveTo>
                  <a:cubicBezTo>
                    <a:pt x="139" y="88"/>
                    <a:pt x="204" y="151"/>
                    <a:pt x="262" y="209"/>
                  </a:cubicBezTo>
                  <a:cubicBezTo>
                    <a:pt x="271" y="227"/>
                    <a:pt x="286" y="242"/>
                    <a:pt x="288" y="262"/>
                  </a:cubicBezTo>
                  <a:cubicBezTo>
                    <a:pt x="302" y="378"/>
                    <a:pt x="161" y="393"/>
                    <a:pt x="92" y="406"/>
                  </a:cubicBezTo>
                  <a:cubicBezTo>
                    <a:pt x="5" y="422"/>
                    <a:pt x="32" y="400"/>
                    <a:pt x="0" y="43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38918" name="组合 38917"/>
          <p:cNvGrpSpPr/>
          <p:nvPr/>
        </p:nvGrpSpPr>
        <p:grpSpPr>
          <a:xfrm>
            <a:off x="4953000" y="3124200"/>
            <a:ext cx="1600200" cy="3733800"/>
            <a:chOff x="2736" y="2064"/>
            <a:chExt cx="912" cy="2256"/>
          </a:xfrm>
        </p:grpSpPr>
        <p:sp>
          <p:nvSpPr>
            <p:cNvPr id="38919" name="椭圆 38918"/>
            <p:cNvSpPr/>
            <p:nvPr/>
          </p:nvSpPr>
          <p:spPr>
            <a:xfrm>
              <a:off x="2736" y="2064"/>
              <a:ext cx="912" cy="1344"/>
            </a:xfrm>
            <a:prstGeom prst="ellipse">
              <a:avLst/>
            </a:prstGeom>
            <a:gradFill rotWithShape="0">
              <a:gsLst>
                <a:gs pos="0">
                  <a:srgbClr val="FFFF66"/>
                </a:gs>
                <a:gs pos="100000">
                  <a:srgbClr val="0066FF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呆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38920" name="任意多边形 38919"/>
            <p:cNvSpPr/>
            <p:nvPr/>
          </p:nvSpPr>
          <p:spPr>
            <a:xfrm>
              <a:off x="2880" y="3415"/>
              <a:ext cx="355" cy="905"/>
            </a:xfrm>
            <a:custGeom>
              <a:avLst/>
              <a:gdLst/>
              <a:ahLst/>
              <a:cxnLst/>
              <a:pathLst>
                <a:path w="355" h="905">
                  <a:moveTo>
                    <a:pt x="315" y="0"/>
                  </a:moveTo>
                  <a:cubicBezTo>
                    <a:pt x="287" y="8"/>
                    <a:pt x="233" y="13"/>
                    <a:pt x="224" y="53"/>
                  </a:cubicBezTo>
                  <a:cubicBezTo>
                    <a:pt x="211" y="110"/>
                    <a:pt x="258" y="174"/>
                    <a:pt x="276" y="223"/>
                  </a:cubicBezTo>
                  <a:cubicBezTo>
                    <a:pt x="278" y="229"/>
                    <a:pt x="294" y="305"/>
                    <a:pt x="302" y="315"/>
                  </a:cubicBezTo>
                  <a:cubicBezTo>
                    <a:pt x="316" y="335"/>
                    <a:pt x="337" y="350"/>
                    <a:pt x="355" y="367"/>
                  </a:cubicBezTo>
                  <a:cubicBezTo>
                    <a:pt x="354" y="378"/>
                    <a:pt x="347" y="495"/>
                    <a:pt x="315" y="511"/>
                  </a:cubicBezTo>
                  <a:cubicBezTo>
                    <a:pt x="243" y="547"/>
                    <a:pt x="158" y="544"/>
                    <a:pt x="80" y="563"/>
                  </a:cubicBezTo>
                  <a:cubicBezTo>
                    <a:pt x="71" y="572"/>
                    <a:pt x="57" y="578"/>
                    <a:pt x="54" y="590"/>
                  </a:cubicBezTo>
                  <a:cubicBezTo>
                    <a:pt x="39" y="641"/>
                    <a:pt x="36" y="695"/>
                    <a:pt x="27" y="747"/>
                  </a:cubicBezTo>
                  <a:cubicBezTo>
                    <a:pt x="0" y="905"/>
                    <a:pt x="1" y="798"/>
                    <a:pt x="1" y="85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38921" name="组合 38920"/>
          <p:cNvGrpSpPr/>
          <p:nvPr/>
        </p:nvGrpSpPr>
        <p:grpSpPr>
          <a:xfrm>
            <a:off x="5562600" y="304800"/>
            <a:ext cx="1828800" cy="3352800"/>
            <a:chOff x="3888" y="624"/>
            <a:chExt cx="672" cy="1776"/>
          </a:xfrm>
        </p:grpSpPr>
        <p:sp>
          <p:nvSpPr>
            <p:cNvPr id="38922" name="椭圆 38921"/>
            <p:cNvSpPr/>
            <p:nvPr/>
          </p:nvSpPr>
          <p:spPr>
            <a:xfrm>
              <a:off x="3888" y="624"/>
              <a:ext cx="672" cy="115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50000">
                  <a:srgbClr val="990099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猜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38923" name="任意多边形 38922"/>
            <p:cNvSpPr/>
            <p:nvPr/>
          </p:nvSpPr>
          <p:spPr>
            <a:xfrm>
              <a:off x="4080" y="1776"/>
              <a:ext cx="211" cy="624"/>
            </a:xfrm>
            <a:custGeom>
              <a:avLst/>
              <a:gdLst/>
              <a:ahLst/>
              <a:cxnLst/>
              <a:pathLst>
                <a:path w="355" h="905">
                  <a:moveTo>
                    <a:pt x="315" y="0"/>
                  </a:moveTo>
                  <a:cubicBezTo>
                    <a:pt x="287" y="8"/>
                    <a:pt x="233" y="13"/>
                    <a:pt x="224" y="53"/>
                  </a:cubicBezTo>
                  <a:cubicBezTo>
                    <a:pt x="211" y="110"/>
                    <a:pt x="258" y="174"/>
                    <a:pt x="276" y="223"/>
                  </a:cubicBezTo>
                  <a:cubicBezTo>
                    <a:pt x="278" y="229"/>
                    <a:pt x="294" y="305"/>
                    <a:pt x="302" y="315"/>
                  </a:cubicBezTo>
                  <a:cubicBezTo>
                    <a:pt x="316" y="335"/>
                    <a:pt x="337" y="350"/>
                    <a:pt x="355" y="367"/>
                  </a:cubicBezTo>
                  <a:cubicBezTo>
                    <a:pt x="354" y="378"/>
                    <a:pt x="347" y="495"/>
                    <a:pt x="315" y="511"/>
                  </a:cubicBezTo>
                  <a:cubicBezTo>
                    <a:pt x="243" y="547"/>
                    <a:pt x="158" y="544"/>
                    <a:pt x="80" y="563"/>
                  </a:cubicBezTo>
                  <a:cubicBezTo>
                    <a:pt x="71" y="572"/>
                    <a:pt x="57" y="578"/>
                    <a:pt x="54" y="590"/>
                  </a:cubicBezTo>
                  <a:cubicBezTo>
                    <a:pt x="39" y="641"/>
                    <a:pt x="36" y="695"/>
                    <a:pt x="27" y="747"/>
                  </a:cubicBezTo>
                  <a:cubicBezTo>
                    <a:pt x="0" y="905"/>
                    <a:pt x="1" y="798"/>
                    <a:pt x="1" y="85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38924" name="组合 38923"/>
          <p:cNvGrpSpPr/>
          <p:nvPr/>
        </p:nvGrpSpPr>
        <p:grpSpPr>
          <a:xfrm>
            <a:off x="609600" y="3505200"/>
            <a:ext cx="1600200" cy="2895600"/>
            <a:chOff x="1200" y="432"/>
            <a:chExt cx="864" cy="1680"/>
          </a:xfrm>
        </p:grpSpPr>
        <p:sp>
          <p:nvSpPr>
            <p:cNvPr id="38925" name="椭圆 38924"/>
            <p:cNvSpPr/>
            <p:nvPr/>
          </p:nvSpPr>
          <p:spPr>
            <a:xfrm>
              <a:off x="1200" y="432"/>
              <a:ext cx="864" cy="1152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拴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38926" name="任意多边形 38925"/>
            <p:cNvSpPr/>
            <p:nvPr/>
          </p:nvSpPr>
          <p:spPr>
            <a:xfrm>
              <a:off x="1344" y="1584"/>
              <a:ext cx="494" cy="528"/>
            </a:xfrm>
            <a:custGeom>
              <a:avLst/>
              <a:gdLst/>
              <a:ahLst/>
              <a:cxnLst/>
              <a:pathLst>
                <a:path w="302" h="432">
                  <a:moveTo>
                    <a:pt x="171" y="0"/>
                  </a:moveTo>
                  <a:cubicBezTo>
                    <a:pt x="139" y="88"/>
                    <a:pt x="204" y="151"/>
                    <a:pt x="262" y="209"/>
                  </a:cubicBezTo>
                  <a:cubicBezTo>
                    <a:pt x="271" y="227"/>
                    <a:pt x="286" y="242"/>
                    <a:pt x="288" y="262"/>
                  </a:cubicBezTo>
                  <a:cubicBezTo>
                    <a:pt x="302" y="378"/>
                    <a:pt x="161" y="393"/>
                    <a:pt x="92" y="406"/>
                  </a:cubicBezTo>
                  <a:cubicBezTo>
                    <a:pt x="5" y="422"/>
                    <a:pt x="32" y="400"/>
                    <a:pt x="0" y="43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38927" name="组合 38926"/>
          <p:cNvGrpSpPr/>
          <p:nvPr/>
        </p:nvGrpSpPr>
        <p:grpSpPr>
          <a:xfrm>
            <a:off x="7010400" y="2438400"/>
            <a:ext cx="1600200" cy="3657600"/>
            <a:chOff x="4800" y="1968"/>
            <a:chExt cx="768" cy="2352"/>
          </a:xfrm>
        </p:grpSpPr>
        <p:sp>
          <p:nvSpPr>
            <p:cNvPr id="38928" name="椭圆 38927"/>
            <p:cNvSpPr/>
            <p:nvPr/>
          </p:nvSpPr>
          <p:spPr>
            <a:xfrm>
              <a:off x="4800" y="1968"/>
              <a:ext cx="768" cy="1440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FF33CC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始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38929" name="任意多边形 38928"/>
            <p:cNvSpPr/>
            <p:nvPr/>
          </p:nvSpPr>
          <p:spPr>
            <a:xfrm>
              <a:off x="4896" y="3415"/>
              <a:ext cx="359" cy="905"/>
            </a:xfrm>
            <a:custGeom>
              <a:avLst/>
              <a:gdLst/>
              <a:ahLst/>
              <a:cxnLst/>
              <a:pathLst>
                <a:path w="355" h="905">
                  <a:moveTo>
                    <a:pt x="315" y="0"/>
                  </a:moveTo>
                  <a:cubicBezTo>
                    <a:pt x="287" y="8"/>
                    <a:pt x="233" y="13"/>
                    <a:pt x="224" y="53"/>
                  </a:cubicBezTo>
                  <a:cubicBezTo>
                    <a:pt x="211" y="110"/>
                    <a:pt x="258" y="174"/>
                    <a:pt x="276" y="223"/>
                  </a:cubicBezTo>
                  <a:cubicBezTo>
                    <a:pt x="278" y="229"/>
                    <a:pt x="294" y="305"/>
                    <a:pt x="302" y="315"/>
                  </a:cubicBezTo>
                  <a:cubicBezTo>
                    <a:pt x="316" y="335"/>
                    <a:pt x="337" y="350"/>
                    <a:pt x="355" y="367"/>
                  </a:cubicBezTo>
                  <a:cubicBezTo>
                    <a:pt x="354" y="378"/>
                    <a:pt x="347" y="495"/>
                    <a:pt x="315" y="511"/>
                  </a:cubicBezTo>
                  <a:cubicBezTo>
                    <a:pt x="243" y="547"/>
                    <a:pt x="158" y="544"/>
                    <a:pt x="80" y="563"/>
                  </a:cubicBezTo>
                  <a:cubicBezTo>
                    <a:pt x="71" y="572"/>
                    <a:pt x="57" y="578"/>
                    <a:pt x="54" y="590"/>
                  </a:cubicBezTo>
                  <a:cubicBezTo>
                    <a:pt x="39" y="641"/>
                    <a:pt x="36" y="695"/>
                    <a:pt x="27" y="747"/>
                  </a:cubicBezTo>
                  <a:cubicBezTo>
                    <a:pt x="0" y="905"/>
                    <a:pt x="1" y="798"/>
                    <a:pt x="1" y="85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38930" name="组合 38929"/>
          <p:cNvGrpSpPr/>
          <p:nvPr/>
        </p:nvGrpSpPr>
        <p:grpSpPr>
          <a:xfrm>
            <a:off x="3048000" y="533400"/>
            <a:ext cx="1676400" cy="3810000"/>
            <a:chOff x="2736" y="528"/>
            <a:chExt cx="864" cy="2400"/>
          </a:xfrm>
        </p:grpSpPr>
        <p:sp>
          <p:nvSpPr>
            <p:cNvPr id="38931" name="椭圆 38930"/>
            <p:cNvSpPr/>
            <p:nvPr/>
          </p:nvSpPr>
          <p:spPr>
            <a:xfrm>
              <a:off x="2736" y="528"/>
              <a:ext cx="864" cy="1296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50000">
                  <a:schemeClr val="accent1"/>
                </a:gs>
                <a:gs pos="100000">
                  <a:srgbClr val="FF9900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科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38932" name="任意多边形 38931"/>
            <p:cNvSpPr/>
            <p:nvPr/>
          </p:nvSpPr>
          <p:spPr>
            <a:xfrm>
              <a:off x="2880" y="1824"/>
              <a:ext cx="336" cy="1104"/>
            </a:xfrm>
            <a:custGeom>
              <a:avLst/>
              <a:gdLst/>
              <a:ahLst/>
              <a:cxnLst/>
              <a:pathLst>
                <a:path w="355" h="905">
                  <a:moveTo>
                    <a:pt x="315" y="0"/>
                  </a:moveTo>
                  <a:cubicBezTo>
                    <a:pt x="287" y="8"/>
                    <a:pt x="233" y="13"/>
                    <a:pt x="224" y="53"/>
                  </a:cubicBezTo>
                  <a:cubicBezTo>
                    <a:pt x="211" y="110"/>
                    <a:pt x="258" y="174"/>
                    <a:pt x="276" y="223"/>
                  </a:cubicBezTo>
                  <a:cubicBezTo>
                    <a:pt x="278" y="229"/>
                    <a:pt x="294" y="305"/>
                    <a:pt x="302" y="315"/>
                  </a:cubicBezTo>
                  <a:cubicBezTo>
                    <a:pt x="316" y="335"/>
                    <a:pt x="337" y="350"/>
                    <a:pt x="355" y="367"/>
                  </a:cubicBezTo>
                  <a:cubicBezTo>
                    <a:pt x="354" y="378"/>
                    <a:pt x="347" y="495"/>
                    <a:pt x="315" y="511"/>
                  </a:cubicBezTo>
                  <a:cubicBezTo>
                    <a:pt x="243" y="547"/>
                    <a:pt x="158" y="544"/>
                    <a:pt x="80" y="563"/>
                  </a:cubicBezTo>
                  <a:cubicBezTo>
                    <a:pt x="71" y="572"/>
                    <a:pt x="57" y="578"/>
                    <a:pt x="54" y="590"/>
                  </a:cubicBezTo>
                  <a:cubicBezTo>
                    <a:pt x="39" y="641"/>
                    <a:pt x="36" y="695"/>
                    <a:pt x="27" y="747"/>
                  </a:cubicBezTo>
                  <a:cubicBezTo>
                    <a:pt x="0" y="905"/>
                    <a:pt x="1" y="798"/>
                    <a:pt x="1" y="85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38933" name="组合 38932"/>
          <p:cNvGrpSpPr/>
          <p:nvPr/>
        </p:nvGrpSpPr>
        <p:grpSpPr>
          <a:xfrm>
            <a:off x="2438400" y="3581400"/>
            <a:ext cx="1752600" cy="2971800"/>
            <a:chOff x="1488" y="2256"/>
            <a:chExt cx="1056" cy="1680"/>
          </a:xfrm>
        </p:grpSpPr>
        <p:sp>
          <p:nvSpPr>
            <p:cNvPr id="38934" name="椭圆 38933"/>
            <p:cNvSpPr/>
            <p:nvPr/>
          </p:nvSpPr>
          <p:spPr>
            <a:xfrm>
              <a:off x="1488" y="2256"/>
              <a:ext cx="1056" cy="115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FF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逗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38935" name="任意多边形 38934"/>
            <p:cNvSpPr/>
            <p:nvPr/>
          </p:nvSpPr>
          <p:spPr>
            <a:xfrm>
              <a:off x="1680" y="3408"/>
              <a:ext cx="494" cy="528"/>
            </a:xfrm>
            <a:custGeom>
              <a:avLst/>
              <a:gdLst/>
              <a:ahLst/>
              <a:cxnLst/>
              <a:pathLst>
                <a:path w="302" h="432">
                  <a:moveTo>
                    <a:pt x="171" y="0"/>
                  </a:moveTo>
                  <a:cubicBezTo>
                    <a:pt x="139" y="88"/>
                    <a:pt x="204" y="151"/>
                    <a:pt x="262" y="209"/>
                  </a:cubicBezTo>
                  <a:cubicBezTo>
                    <a:pt x="271" y="227"/>
                    <a:pt x="286" y="242"/>
                    <a:pt x="288" y="262"/>
                  </a:cubicBezTo>
                  <a:cubicBezTo>
                    <a:pt x="302" y="378"/>
                    <a:pt x="161" y="393"/>
                    <a:pt x="92" y="406"/>
                  </a:cubicBezTo>
                  <a:cubicBezTo>
                    <a:pt x="5" y="422"/>
                    <a:pt x="32" y="400"/>
                    <a:pt x="0" y="43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pic>
        <p:nvPicPr>
          <p:cNvPr id="38936" name="图片 38935" descr="小女孩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5943600"/>
            <a:ext cx="1008063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37" name="矩形 38936"/>
          <p:cNvSpPr/>
          <p:nvPr/>
        </p:nvSpPr>
        <p:spPr>
          <a:xfrm rot="-954986">
            <a:off x="1143000" y="5867400"/>
            <a:ext cx="914400" cy="6270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p>
            <a:pPr algn="ctr"/>
            <a:r>
              <a:rPr lang="zh-CN" altLang="en-US" sz="3600" u="none" spc="720">
                <a:ln w="127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我会读</a:t>
            </a:r>
            <a:endParaRPr lang="zh-CN" altLang="en-US" sz="3600" u="none" spc="720"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2"/>
              </a:solidFill>
              <a:effectLst>
                <a:outerShdw dist="45791" dir="2021404" algn="ctr" rotWithShape="0">
                  <a:srgbClr val="80808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5170" name="图片 135169" descr="11111111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43000" y="0"/>
            <a:ext cx="11125200" cy="6843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5171" name="图片 135170" descr="8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9000" y="2209800"/>
            <a:ext cx="1162050" cy="17605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1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6194" name="图片 136193" descr="11111111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43000" y="0"/>
            <a:ext cx="11125200" cy="6843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6195" name="图片 136194" descr="7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3125" y="2438400"/>
            <a:ext cx="1158875" cy="1514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1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7218" name="图片 137217" descr="11111111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43000" y="0"/>
            <a:ext cx="11125200" cy="6843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7219" name="图片 137218" descr="8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9000" y="2209800"/>
            <a:ext cx="1162050" cy="17605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100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8242" name="图片 138241" descr="11111111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43000" y="0"/>
            <a:ext cx="11125200" cy="6843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8243" name="图片 138242" descr="8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9000" y="2209800"/>
            <a:ext cx="1162050" cy="17605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100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9266" name="图片 139265" descr="11111111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43000" y="0"/>
            <a:ext cx="11125200" cy="6843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9267" name="图片 139266" descr="8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9000" y="2209800"/>
            <a:ext cx="1162050" cy="17605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100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0290" name="图片 140289" descr="11111111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43000" y="0"/>
            <a:ext cx="11125200" cy="6843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0291" name="图片 140290" descr="7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3125" y="2438400"/>
            <a:ext cx="1158875" cy="1514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100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4690" name="图片 114689" descr="u=3286809602,1444205014&amp;gp=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188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4691" name="文本框 114690"/>
          <p:cNvSpPr txBox="1"/>
          <p:nvPr/>
        </p:nvSpPr>
        <p:spPr>
          <a:xfrm>
            <a:off x="1908175" y="1412875"/>
            <a:ext cx="6191250" cy="4111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zh-CN" sz="4400" u="none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en-US" sz="4400" u="none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默读课文</a:t>
            </a:r>
            <a:r>
              <a:rPr lang="en-US" altLang="zh-CN" sz="4400" u="none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4400" u="none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4400" u="none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en-US" sz="4400" u="none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自然段，根据老师的提示说一说</a:t>
            </a:r>
            <a:r>
              <a:rPr lang="zh-CN" altLang="en-US" sz="4400" u="none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r>
              <a:rPr lang="zh-CN" altLang="en-US" sz="4400" u="none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（科利亚看到</a:t>
            </a:r>
            <a:r>
              <a:rPr lang="zh-CN" altLang="en-US" sz="4400" u="sng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</a:t>
            </a:r>
            <a:r>
              <a:rPr lang="en-US" altLang="zh-CN" sz="4400" u="sng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en-US" sz="4400" u="none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想到</a:t>
            </a:r>
            <a:r>
              <a:rPr lang="zh-CN" altLang="en-US" sz="4400" u="sng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</a:t>
            </a:r>
            <a:r>
              <a:rPr lang="zh-CN" altLang="en-US" sz="4400" u="none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，高兴地笑了。）      </a:t>
            </a:r>
            <a:r>
              <a:rPr lang="zh-CN" altLang="en-US" sz="4400" u="sng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endParaRPr lang="zh-CN" altLang="en-US" sz="4400" u="sng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4692" name="矩形 114691"/>
          <p:cNvSpPr/>
          <p:nvPr/>
        </p:nvSpPr>
        <p:spPr>
          <a:xfrm>
            <a:off x="0" y="0"/>
            <a:ext cx="650875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lvl="0"/>
            <a:r>
              <a:rPr lang="en-US" altLang="zh-CN" sz="1600" u="sng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en-US" altLang="zh-CN" sz="1000" u="sng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800" u="none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1800" u="none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4693" name="矩形 114692"/>
          <p:cNvSpPr/>
          <p:nvPr/>
        </p:nvSpPr>
        <p:spPr>
          <a:xfrm>
            <a:off x="0" y="0"/>
            <a:ext cx="650875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lvl="0"/>
            <a:r>
              <a:rPr lang="en-US" altLang="zh-CN" sz="1600" u="sng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en-US" altLang="zh-CN" sz="1000" u="sng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800" u="none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1800" u="none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4694" name="矩形 114693"/>
          <p:cNvSpPr/>
          <p:nvPr/>
        </p:nvSpPr>
        <p:spPr>
          <a:xfrm>
            <a:off x="0" y="0"/>
            <a:ext cx="650875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lvl="0"/>
            <a:r>
              <a:rPr lang="en-US" altLang="zh-CN" sz="1600" u="sng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en-US" altLang="zh-CN" sz="1000" u="sng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800" u="none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1800" u="none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4695" name="矩形 114694"/>
          <p:cNvSpPr/>
          <p:nvPr/>
        </p:nvSpPr>
        <p:spPr>
          <a:xfrm>
            <a:off x="0" y="0"/>
            <a:ext cx="650875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lvl="0"/>
            <a:r>
              <a:rPr lang="en-US" altLang="zh-CN" sz="1600" u="sng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en-US" altLang="zh-CN" sz="1000" u="sng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800" u="none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1800" u="none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4696" name="矩形 114695"/>
          <p:cNvSpPr/>
          <p:nvPr/>
        </p:nvSpPr>
        <p:spPr>
          <a:xfrm>
            <a:off x="0" y="0"/>
            <a:ext cx="650875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lvl="0"/>
            <a:r>
              <a:rPr lang="en-US" altLang="zh-CN" sz="1600" u="sng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en-US" altLang="zh-CN" sz="1000" u="sng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800" u="none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1800" u="none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4697" name="矩形 114696"/>
          <p:cNvSpPr/>
          <p:nvPr/>
        </p:nvSpPr>
        <p:spPr>
          <a:xfrm>
            <a:off x="0" y="0"/>
            <a:ext cx="590550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lvl="0"/>
            <a:r>
              <a:rPr lang="en-US" altLang="zh-CN" sz="1600" u="sng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endParaRPr lang="en-US" altLang="zh-CN" sz="1800" u="none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4698" name="矩形 114697"/>
          <p:cNvSpPr/>
          <p:nvPr/>
        </p:nvSpPr>
        <p:spPr>
          <a:xfrm>
            <a:off x="0" y="0"/>
            <a:ext cx="488950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lvl="0"/>
            <a:r>
              <a:rPr lang="en-US" altLang="zh-CN" sz="1600" u="sng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endParaRPr lang="en-US" altLang="zh-CN" sz="1800" u="none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0114" name="标题 9011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endParaRPr dirty="0"/>
          </a:p>
        </p:txBody>
      </p:sp>
      <p:sp>
        <p:nvSpPr>
          <p:cNvPr id="90115" name="文本占位符 9011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>
              <a:buNone/>
            </a:pPr>
            <a:r>
              <a:rPr lang="zh-CN" altLang="en-US" sz="6000" dirty="0"/>
              <a:t>　   科利亚＼望着窗外</a:t>
            </a:r>
            <a:r>
              <a:rPr lang="zh-CN" altLang="en-US" sz="6000" dirty="0">
                <a:solidFill>
                  <a:srgbClr val="FF3300"/>
                </a:solidFill>
              </a:rPr>
              <a:t>那张＼“逗人”的</a:t>
            </a:r>
            <a:r>
              <a:rPr lang="zh-CN" altLang="en-US" sz="6000" dirty="0"/>
              <a:t>笑脸，</a:t>
            </a:r>
            <a:r>
              <a:rPr lang="zh-CN" altLang="en-US" sz="6000" dirty="0">
                <a:solidFill>
                  <a:srgbClr val="FF3300"/>
                </a:solidFill>
              </a:rPr>
              <a:t>高兴地</a:t>
            </a:r>
            <a:r>
              <a:rPr lang="zh-CN" altLang="en-US" sz="6000" dirty="0"/>
              <a:t>＼笑了。</a:t>
            </a:r>
            <a:endParaRPr lang="zh-CN" altLang="en-US" sz="60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6802" name="图片 76801" descr="BDA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228600"/>
            <a:ext cx="8458200" cy="632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6803" name="文本框 76802"/>
          <p:cNvSpPr txBox="1"/>
          <p:nvPr/>
        </p:nvSpPr>
        <p:spPr>
          <a:xfrm>
            <a:off x="914400" y="1371600"/>
            <a:ext cx="5565775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en-US" altLang="zh-CN" sz="4000" b="1" dirty="0">
                <a:latin typeface="Times New Roman" panose="02020603050405020304" pitchFamily="18" charset="0"/>
                <a:ea typeface="楷体_GB2312" pitchFamily="49" charset="-122"/>
              </a:rPr>
              <a:t>  </a:t>
            </a:r>
            <a:r>
              <a:rPr lang="zh-CN" altLang="en-US" sz="4000" b="1" dirty="0">
                <a:latin typeface="Times New Roman" panose="02020603050405020304" pitchFamily="18" charset="0"/>
                <a:ea typeface="楷体_GB2312" pitchFamily="49" charset="-122"/>
              </a:rPr>
              <a:t>气球上画着一张小脸。</a:t>
            </a:r>
            <a:endParaRPr lang="zh-CN" altLang="en-US" sz="4000" b="1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76804" name="文本框 76803"/>
          <p:cNvSpPr txBox="1"/>
          <p:nvPr/>
        </p:nvSpPr>
        <p:spPr>
          <a:xfrm>
            <a:off x="990600" y="2819400"/>
            <a:ext cx="7281863" cy="9144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en-US" altLang="zh-CN" sz="4000" b="1" dirty="0">
                <a:latin typeface="Times New Roman" panose="02020603050405020304" pitchFamily="18" charset="0"/>
                <a:ea typeface="楷体_GB2312" pitchFamily="49" charset="-122"/>
              </a:rPr>
              <a:t>  </a:t>
            </a:r>
            <a:r>
              <a:rPr lang="zh-CN" altLang="en-US" sz="4000" b="1" dirty="0">
                <a:latin typeface="Times New Roman" panose="02020603050405020304" pitchFamily="18" charset="0"/>
                <a:ea typeface="楷体_GB2312" pitchFamily="49" charset="-122"/>
              </a:rPr>
              <a:t>气球上画着一张可爱的小脸</a:t>
            </a:r>
            <a:r>
              <a:rPr lang="zh-CN" altLang="en-US" sz="5400" b="1" dirty="0">
                <a:latin typeface="Times New Roman" panose="02020603050405020304" pitchFamily="18" charset="0"/>
                <a:ea typeface="楷体_GB2312" pitchFamily="49" charset="-122"/>
              </a:rPr>
              <a:t>。</a:t>
            </a:r>
            <a:endParaRPr lang="zh-CN" altLang="en-US" sz="5400" b="1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pSp>
        <p:nvGrpSpPr>
          <p:cNvPr id="33794" name="组合 33793"/>
          <p:cNvGrpSpPr/>
          <p:nvPr/>
        </p:nvGrpSpPr>
        <p:grpSpPr>
          <a:xfrm>
            <a:off x="6671310" y="212725"/>
            <a:ext cx="2219960" cy="4347845"/>
            <a:chOff x="1746" y="300"/>
            <a:chExt cx="1905" cy="3727"/>
          </a:xfrm>
        </p:grpSpPr>
        <p:grpSp>
          <p:nvGrpSpPr>
            <p:cNvPr id="33795" name="组合 33794"/>
            <p:cNvGrpSpPr/>
            <p:nvPr/>
          </p:nvGrpSpPr>
          <p:grpSpPr>
            <a:xfrm>
              <a:off x="1746" y="300"/>
              <a:ext cx="1905" cy="3727"/>
              <a:chOff x="2290" y="436"/>
              <a:chExt cx="1679" cy="3727"/>
            </a:xfrm>
          </p:grpSpPr>
          <p:grpSp>
            <p:nvGrpSpPr>
              <p:cNvPr id="33796" name="组合 33795"/>
              <p:cNvGrpSpPr/>
              <p:nvPr/>
            </p:nvGrpSpPr>
            <p:grpSpPr>
              <a:xfrm>
                <a:off x="2290" y="436"/>
                <a:ext cx="1679" cy="3727"/>
                <a:chOff x="2290" y="436"/>
                <a:chExt cx="1679" cy="3727"/>
              </a:xfrm>
            </p:grpSpPr>
            <p:sp>
              <p:nvSpPr>
                <p:cNvPr id="33797" name="椭圆 33796"/>
                <p:cNvSpPr/>
                <p:nvPr/>
              </p:nvSpPr>
              <p:spPr>
                <a:xfrm>
                  <a:off x="2290" y="436"/>
                  <a:ext cx="1679" cy="2268"/>
                </a:xfrm>
                <a:prstGeom prst="ellipse">
                  <a:avLst/>
                </a:prstGeom>
                <a:solidFill>
                  <a:srgbClr val="FF3300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33798" name="任意多边形 33797"/>
                <p:cNvSpPr/>
                <p:nvPr/>
              </p:nvSpPr>
              <p:spPr>
                <a:xfrm>
                  <a:off x="3054" y="2704"/>
                  <a:ext cx="98" cy="1459"/>
                </a:xfrm>
                <a:custGeom>
                  <a:avLst/>
                  <a:gdLst/>
                  <a:ahLst/>
                  <a:cxnLst/>
                  <a:pathLst>
                    <a:path w="98" h="1459">
                      <a:moveTo>
                        <a:pt x="53" y="0"/>
                      </a:moveTo>
                      <a:cubicBezTo>
                        <a:pt x="26" y="49"/>
                        <a:pt x="0" y="99"/>
                        <a:pt x="7" y="182"/>
                      </a:cubicBezTo>
                      <a:cubicBezTo>
                        <a:pt x="14" y="265"/>
                        <a:pt x="98" y="416"/>
                        <a:pt x="98" y="499"/>
                      </a:cubicBezTo>
                      <a:cubicBezTo>
                        <a:pt x="98" y="582"/>
                        <a:pt x="14" y="590"/>
                        <a:pt x="7" y="681"/>
                      </a:cubicBezTo>
                      <a:cubicBezTo>
                        <a:pt x="0" y="772"/>
                        <a:pt x="53" y="953"/>
                        <a:pt x="53" y="1044"/>
                      </a:cubicBezTo>
                      <a:cubicBezTo>
                        <a:pt x="53" y="1135"/>
                        <a:pt x="7" y="1172"/>
                        <a:pt x="7" y="1225"/>
                      </a:cubicBezTo>
                      <a:cubicBezTo>
                        <a:pt x="7" y="1278"/>
                        <a:pt x="45" y="1323"/>
                        <a:pt x="53" y="1361"/>
                      </a:cubicBezTo>
                      <a:cubicBezTo>
                        <a:pt x="61" y="1399"/>
                        <a:pt x="53" y="1445"/>
                        <a:pt x="53" y="1452"/>
                      </a:cubicBezTo>
                      <a:cubicBezTo>
                        <a:pt x="53" y="1459"/>
                        <a:pt x="53" y="1406"/>
                        <a:pt x="53" y="1406"/>
                      </a:cubicBezTo>
                      <a:cubicBezTo>
                        <a:pt x="53" y="1406"/>
                        <a:pt x="53" y="1429"/>
                        <a:pt x="53" y="145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33799" name="任意多边形 33798"/>
              <p:cNvSpPr/>
              <p:nvPr/>
            </p:nvSpPr>
            <p:spPr>
              <a:xfrm>
                <a:off x="2835" y="2704"/>
                <a:ext cx="272" cy="131"/>
              </a:xfrm>
              <a:custGeom>
                <a:avLst/>
                <a:gdLst/>
                <a:ahLst/>
                <a:cxnLst/>
                <a:pathLst>
                  <a:path w="234" h="119">
                    <a:moveTo>
                      <a:pt x="234" y="7"/>
                    </a:moveTo>
                    <a:cubicBezTo>
                      <a:pt x="164" y="14"/>
                      <a:pt x="92" y="2"/>
                      <a:pt x="25" y="22"/>
                    </a:cubicBezTo>
                    <a:cubicBezTo>
                      <a:pt x="0" y="30"/>
                      <a:pt x="48" y="77"/>
                      <a:pt x="62" y="82"/>
                    </a:cubicBezTo>
                    <a:cubicBezTo>
                      <a:pt x="86" y="105"/>
                      <a:pt x="99" y="110"/>
                      <a:pt x="130" y="119"/>
                    </a:cubicBezTo>
                    <a:cubicBezTo>
                      <a:pt x="163" y="103"/>
                      <a:pt x="185" y="105"/>
                      <a:pt x="205" y="74"/>
                    </a:cubicBezTo>
                    <a:cubicBezTo>
                      <a:pt x="213" y="0"/>
                      <a:pt x="190" y="7"/>
                      <a:pt x="234" y="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3800" name="任意多边形 33799"/>
              <p:cNvSpPr/>
              <p:nvPr/>
            </p:nvSpPr>
            <p:spPr>
              <a:xfrm>
                <a:off x="3088" y="2686"/>
                <a:ext cx="195" cy="187"/>
              </a:xfrm>
              <a:custGeom>
                <a:avLst/>
                <a:gdLst/>
                <a:ahLst/>
                <a:cxnLst/>
                <a:pathLst>
                  <a:path w="195" h="187">
                    <a:moveTo>
                      <a:pt x="9" y="52"/>
                    </a:moveTo>
                    <a:cubicBezTo>
                      <a:pt x="96" y="33"/>
                      <a:pt x="53" y="40"/>
                      <a:pt x="136" y="29"/>
                    </a:cubicBezTo>
                    <a:cubicBezTo>
                      <a:pt x="165" y="74"/>
                      <a:pt x="195" y="163"/>
                      <a:pt x="129" y="187"/>
                    </a:cubicBezTo>
                    <a:cubicBezTo>
                      <a:pt x="78" y="136"/>
                      <a:pt x="102" y="154"/>
                      <a:pt x="61" y="127"/>
                    </a:cubicBezTo>
                    <a:cubicBezTo>
                      <a:pt x="51" y="112"/>
                      <a:pt x="41" y="97"/>
                      <a:pt x="31" y="82"/>
                    </a:cubicBezTo>
                    <a:cubicBezTo>
                      <a:pt x="26" y="74"/>
                      <a:pt x="16" y="59"/>
                      <a:pt x="16" y="59"/>
                    </a:cubicBezTo>
                    <a:cubicBezTo>
                      <a:pt x="0" y="10"/>
                      <a:pt x="1" y="30"/>
                      <a:pt x="1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pic>
          <p:nvPicPr>
            <p:cNvPr id="33801" name="图片 33800" descr="200858201632831_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91" y="391"/>
              <a:ext cx="1815" cy="201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6700 0.833769 C -0.350030 0.797699 -0.333370 0.762329 -0.333020 0.729959 C -0.332840 0.698049 -0.356110 0.673539 -0.364790 0.639549 C -0.373640 0.605099 -0.391350 0.568109 -0.386140 0.524409 C -0.380590 0.480939 -0.338050 0.421279 -0.333020 0.379199 C -0.327290 0.336199 -0.343780 0.295039 -0.355590 0.268909 C -0.368090 0.243019 -0.400210 0.238629 -0.405240 0.222439 C -0.409580 0.206949 -0.388920 0.181979 -0.386140 0.173893 " pathEditMode="fixed" rAng="0" ptsTypes="aaaaaaaA">
                                      <p:cBhvr>
                                        <p:cTn id="6" dur="5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7826" name="图片 77825" descr="BALLOON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260350"/>
            <a:ext cx="8686800" cy="6365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7827" name="文本框 77826"/>
          <p:cNvSpPr txBox="1"/>
          <p:nvPr/>
        </p:nvSpPr>
        <p:spPr>
          <a:xfrm>
            <a:off x="827088" y="2349500"/>
            <a:ext cx="990600" cy="1098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6600">
                <a:latin typeface="Times New Roman" panose="02020603050405020304" pitchFamily="18" charset="0"/>
                <a:ea typeface="楷体_GB2312" pitchFamily="49" charset="-122"/>
              </a:rPr>
              <a:t>我</a:t>
            </a:r>
            <a:endParaRPr lang="zh-CN" altLang="en-US" sz="660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77828" name="文本框 77827"/>
          <p:cNvSpPr txBox="1"/>
          <p:nvPr/>
        </p:nvSpPr>
        <p:spPr>
          <a:xfrm>
            <a:off x="2209800" y="3463925"/>
            <a:ext cx="946150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zh-CN" altLang="en-US" sz="6000">
                <a:latin typeface="Times New Roman" panose="02020603050405020304" pitchFamily="18" charset="0"/>
                <a:ea typeface="楷体_GB2312" pitchFamily="49" charset="-122"/>
              </a:rPr>
              <a:t>会</a:t>
            </a:r>
            <a:endParaRPr lang="zh-CN" altLang="en-US" sz="600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77829" name="文本框 77828"/>
          <p:cNvSpPr txBox="1"/>
          <p:nvPr/>
        </p:nvSpPr>
        <p:spPr>
          <a:xfrm>
            <a:off x="1066800" y="4191000"/>
            <a:ext cx="869950" cy="9144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zh-CN" altLang="en-US" sz="5400">
                <a:latin typeface="Times New Roman" panose="02020603050405020304" pitchFamily="18" charset="0"/>
                <a:ea typeface="宋体" panose="02010600030101010101" pitchFamily="2" charset="-122"/>
              </a:rPr>
              <a:t>说</a:t>
            </a:r>
            <a:endParaRPr lang="zh-CN" altLang="en-US" sz="5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7830" name="文本框 77829"/>
          <p:cNvSpPr txBox="1"/>
          <p:nvPr/>
        </p:nvSpPr>
        <p:spPr>
          <a:xfrm>
            <a:off x="3492500" y="1844675"/>
            <a:ext cx="5040313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6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可爱的</a:t>
            </a:r>
            <a:r>
              <a:rPr lang="en-US" altLang="zh-CN" sz="6000" b="1">
                <a:latin typeface="Times New Roman" panose="02020603050405020304" pitchFamily="18" charset="0"/>
                <a:ea typeface="宋体" panose="02010600030101010101" pitchFamily="2" charset="-122"/>
              </a:rPr>
              <a:t>……</a:t>
            </a:r>
            <a:endParaRPr lang="en-US" altLang="zh-CN" sz="60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38" name="图片 39937" descr="upn-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9939" name="组合 39938"/>
          <p:cNvGrpSpPr/>
          <p:nvPr/>
        </p:nvGrpSpPr>
        <p:grpSpPr>
          <a:xfrm>
            <a:off x="228600" y="304800"/>
            <a:ext cx="2057400" cy="3352800"/>
            <a:chOff x="432" y="336"/>
            <a:chExt cx="1056" cy="1968"/>
          </a:xfrm>
        </p:grpSpPr>
        <p:sp>
          <p:nvSpPr>
            <p:cNvPr id="39940" name="椭圆 39939"/>
            <p:cNvSpPr/>
            <p:nvPr/>
          </p:nvSpPr>
          <p:spPr>
            <a:xfrm>
              <a:off x="432" y="336"/>
              <a:ext cx="1056" cy="124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亚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39941" name="任意多边形 39940"/>
            <p:cNvSpPr/>
            <p:nvPr/>
          </p:nvSpPr>
          <p:spPr>
            <a:xfrm>
              <a:off x="768" y="1584"/>
              <a:ext cx="528" cy="720"/>
            </a:xfrm>
            <a:custGeom>
              <a:avLst/>
              <a:gdLst/>
              <a:ahLst/>
              <a:cxnLst/>
              <a:pathLst>
                <a:path w="302" h="432">
                  <a:moveTo>
                    <a:pt x="171" y="0"/>
                  </a:moveTo>
                  <a:cubicBezTo>
                    <a:pt x="139" y="88"/>
                    <a:pt x="204" y="151"/>
                    <a:pt x="262" y="209"/>
                  </a:cubicBezTo>
                  <a:cubicBezTo>
                    <a:pt x="271" y="227"/>
                    <a:pt x="286" y="242"/>
                    <a:pt x="288" y="262"/>
                  </a:cubicBezTo>
                  <a:cubicBezTo>
                    <a:pt x="302" y="378"/>
                    <a:pt x="161" y="393"/>
                    <a:pt x="92" y="406"/>
                  </a:cubicBezTo>
                  <a:cubicBezTo>
                    <a:pt x="5" y="422"/>
                    <a:pt x="32" y="400"/>
                    <a:pt x="0" y="43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39942" name="组合 39941"/>
          <p:cNvGrpSpPr/>
          <p:nvPr/>
        </p:nvGrpSpPr>
        <p:grpSpPr>
          <a:xfrm>
            <a:off x="4953000" y="3124200"/>
            <a:ext cx="1600200" cy="3733800"/>
            <a:chOff x="2736" y="2064"/>
            <a:chExt cx="912" cy="2256"/>
          </a:xfrm>
        </p:grpSpPr>
        <p:sp>
          <p:nvSpPr>
            <p:cNvPr id="39943" name="椭圆 39942"/>
            <p:cNvSpPr/>
            <p:nvPr/>
          </p:nvSpPr>
          <p:spPr>
            <a:xfrm>
              <a:off x="2736" y="2064"/>
              <a:ext cx="912" cy="1344"/>
            </a:xfrm>
            <a:prstGeom prst="ellipse">
              <a:avLst/>
            </a:prstGeom>
            <a:gradFill rotWithShape="0">
              <a:gsLst>
                <a:gs pos="0">
                  <a:srgbClr val="FFFF66"/>
                </a:gs>
                <a:gs pos="100000">
                  <a:srgbClr val="0066FF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呆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39944" name="任意多边形 39943"/>
            <p:cNvSpPr/>
            <p:nvPr/>
          </p:nvSpPr>
          <p:spPr>
            <a:xfrm>
              <a:off x="2880" y="3415"/>
              <a:ext cx="355" cy="905"/>
            </a:xfrm>
            <a:custGeom>
              <a:avLst/>
              <a:gdLst/>
              <a:ahLst/>
              <a:cxnLst/>
              <a:pathLst>
                <a:path w="355" h="905">
                  <a:moveTo>
                    <a:pt x="315" y="0"/>
                  </a:moveTo>
                  <a:cubicBezTo>
                    <a:pt x="287" y="8"/>
                    <a:pt x="233" y="13"/>
                    <a:pt x="224" y="53"/>
                  </a:cubicBezTo>
                  <a:cubicBezTo>
                    <a:pt x="211" y="110"/>
                    <a:pt x="258" y="174"/>
                    <a:pt x="276" y="223"/>
                  </a:cubicBezTo>
                  <a:cubicBezTo>
                    <a:pt x="278" y="229"/>
                    <a:pt x="294" y="305"/>
                    <a:pt x="302" y="315"/>
                  </a:cubicBezTo>
                  <a:cubicBezTo>
                    <a:pt x="316" y="335"/>
                    <a:pt x="337" y="350"/>
                    <a:pt x="355" y="367"/>
                  </a:cubicBezTo>
                  <a:cubicBezTo>
                    <a:pt x="354" y="378"/>
                    <a:pt x="347" y="495"/>
                    <a:pt x="315" y="511"/>
                  </a:cubicBezTo>
                  <a:cubicBezTo>
                    <a:pt x="243" y="547"/>
                    <a:pt x="158" y="544"/>
                    <a:pt x="80" y="563"/>
                  </a:cubicBezTo>
                  <a:cubicBezTo>
                    <a:pt x="71" y="572"/>
                    <a:pt x="57" y="578"/>
                    <a:pt x="54" y="590"/>
                  </a:cubicBezTo>
                  <a:cubicBezTo>
                    <a:pt x="39" y="641"/>
                    <a:pt x="36" y="695"/>
                    <a:pt x="27" y="747"/>
                  </a:cubicBezTo>
                  <a:cubicBezTo>
                    <a:pt x="0" y="905"/>
                    <a:pt x="1" y="798"/>
                    <a:pt x="1" y="85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39945" name="组合 39944"/>
          <p:cNvGrpSpPr/>
          <p:nvPr/>
        </p:nvGrpSpPr>
        <p:grpSpPr>
          <a:xfrm>
            <a:off x="5562600" y="304800"/>
            <a:ext cx="1828800" cy="3352800"/>
            <a:chOff x="3888" y="624"/>
            <a:chExt cx="672" cy="1776"/>
          </a:xfrm>
        </p:grpSpPr>
        <p:sp>
          <p:nvSpPr>
            <p:cNvPr id="39946" name="椭圆 39945"/>
            <p:cNvSpPr/>
            <p:nvPr/>
          </p:nvSpPr>
          <p:spPr>
            <a:xfrm>
              <a:off x="3888" y="624"/>
              <a:ext cx="672" cy="115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50000">
                  <a:srgbClr val="990099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endParaRPr sz="9600" b="1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39947" name="任意多边形 39946"/>
            <p:cNvSpPr/>
            <p:nvPr/>
          </p:nvSpPr>
          <p:spPr>
            <a:xfrm>
              <a:off x="4080" y="1776"/>
              <a:ext cx="211" cy="624"/>
            </a:xfrm>
            <a:custGeom>
              <a:avLst/>
              <a:gdLst/>
              <a:ahLst/>
              <a:cxnLst/>
              <a:pathLst>
                <a:path w="355" h="905">
                  <a:moveTo>
                    <a:pt x="315" y="0"/>
                  </a:moveTo>
                  <a:cubicBezTo>
                    <a:pt x="287" y="8"/>
                    <a:pt x="233" y="13"/>
                    <a:pt x="224" y="53"/>
                  </a:cubicBezTo>
                  <a:cubicBezTo>
                    <a:pt x="211" y="110"/>
                    <a:pt x="258" y="174"/>
                    <a:pt x="276" y="223"/>
                  </a:cubicBezTo>
                  <a:cubicBezTo>
                    <a:pt x="278" y="229"/>
                    <a:pt x="294" y="305"/>
                    <a:pt x="302" y="315"/>
                  </a:cubicBezTo>
                  <a:cubicBezTo>
                    <a:pt x="316" y="335"/>
                    <a:pt x="337" y="350"/>
                    <a:pt x="355" y="367"/>
                  </a:cubicBezTo>
                  <a:cubicBezTo>
                    <a:pt x="354" y="378"/>
                    <a:pt x="347" y="495"/>
                    <a:pt x="315" y="511"/>
                  </a:cubicBezTo>
                  <a:cubicBezTo>
                    <a:pt x="243" y="547"/>
                    <a:pt x="158" y="544"/>
                    <a:pt x="80" y="563"/>
                  </a:cubicBezTo>
                  <a:cubicBezTo>
                    <a:pt x="71" y="572"/>
                    <a:pt x="57" y="578"/>
                    <a:pt x="54" y="590"/>
                  </a:cubicBezTo>
                  <a:cubicBezTo>
                    <a:pt x="39" y="641"/>
                    <a:pt x="36" y="695"/>
                    <a:pt x="27" y="747"/>
                  </a:cubicBezTo>
                  <a:cubicBezTo>
                    <a:pt x="0" y="905"/>
                    <a:pt x="1" y="798"/>
                    <a:pt x="1" y="85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39948" name="组合 39947"/>
          <p:cNvGrpSpPr/>
          <p:nvPr/>
        </p:nvGrpSpPr>
        <p:grpSpPr>
          <a:xfrm>
            <a:off x="609600" y="3505200"/>
            <a:ext cx="1600200" cy="2895600"/>
            <a:chOff x="1200" y="432"/>
            <a:chExt cx="864" cy="1680"/>
          </a:xfrm>
        </p:grpSpPr>
        <p:sp>
          <p:nvSpPr>
            <p:cNvPr id="39949" name="椭圆 39948"/>
            <p:cNvSpPr/>
            <p:nvPr/>
          </p:nvSpPr>
          <p:spPr>
            <a:xfrm>
              <a:off x="1200" y="432"/>
              <a:ext cx="864" cy="1152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拴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39950" name="任意多边形 39949"/>
            <p:cNvSpPr/>
            <p:nvPr/>
          </p:nvSpPr>
          <p:spPr>
            <a:xfrm>
              <a:off x="1344" y="1584"/>
              <a:ext cx="494" cy="528"/>
            </a:xfrm>
            <a:custGeom>
              <a:avLst/>
              <a:gdLst/>
              <a:ahLst/>
              <a:cxnLst/>
              <a:pathLst>
                <a:path w="302" h="432">
                  <a:moveTo>
                    <a:pt x="171" y="0"/>
                  </a:moveTo>
                  <a:cubicBezTo>
                    <a:pt x="139" y="88"/>
                    <a:pt x="204" y="151"/>
                    <a:pt x="262" y="209"/>
                  </a:cubicBezTo>
                  <a:cubicBezTo>
                    <a:pt x="271" y="227"/>
                    <a:pt x="286" y="242"/>
                    <a:pt x="288" y="262"/>
                  </a:cubicBezTo>
                  <a:cubicBezTo>
                    <a:pt x="302" y="378"/>
                    <a:pt x="161" y="393"/>
                    <a:pt x="92" y="406"/>
                  </a:cubicBezTo>
                  <a:cubicBezTo>
                    <a:pt x="5" y="422"/>
                    <a:pt x="32" y="400"/>
                    <a:pt x="0" y="43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39951" name="组合 39950"/>
          <p:cNvGrpSpPr/>
          <p:nvPr/>
        </p:nvGrpSpPr>
        <p:grpSpPr>
          <a:xfrm>
            <a:off x="7010400" y="2438400"/>
            <a:ext cx="1600200" cy="3657600"/>
            <a:chOff x="4800" y="1968"/>
            <a:chExt cx="768" cy="2352"/>
          </a:xfrm>
        </p:grpSpPr>
        <p:sp>
          <p:nvSpPr>
            <p:cNvPr id="39952" name="椭圆 39951"/>
            <p:cNvSpPr/>
            <p:nvPr/>
          </p:nvSpPr>
          <p:spPr>
            <a:xfrm>
              <a:off x="4800" y="1968"/>
              <a:ext cx="768" cy="1440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FF33CC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始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39953" name="任意多边形 39952"/>
            <p:cNvSpPr/>
            <p:nvPr/>
          </p:nvSpPr>
          <p:spPr>
            <a:xfrm>
              <a:off x="4896" y="3415"/>
              <a:ext cx="359" cy="905"/>
            </a:xfrm>
            <a:custGeom>
              <a:avLst/>
              <a:gdLst/>
              <a:ahLst/>
              <a:cxnLst/>
              <a:pathLst>
                <a:path w="355" h="905">
                  <a:moveTo>
                    <a:pt x="315" y="0"/>
                  </a:moveTo>
                  <a:cubicBezTo>
                    <a:pt x="287" y="8"/>
                    <a:pt x="233" y="13"/>
                    <a:pt x="224" y="53"/>
                  </a:cubicBezTo>
                  <a:cubicBezTo>
                    <a:pt x="211" y="110"/>
                    <a:pt x="258" y="174"/>
                    <a:pt x="276" y="223"/>
                  </a:cubicBezTo>
                  <a:cubicBezTo>
                    <a:pt x="278" y="229"/>
                    <a:pt x="294" y="305"/>
                    <a:pt x="302" y="315"/>
                  </a:cubicBezTo>
                  <a:cubicBezTo>
                    <a:pt x="316" y="335"/>
                    <a:pt x="337" y="350"/>
                    <a:pt x="355" y="367"/>
                  </a:cubicBezTo>
                  <a:cubicBezTo>
                    <a:pt x="354" y="378"/>
                    <a:pt x="347" y="495"/>
                    <a:pt x="315" y="511"/>
                  </a:cubicBezTo>
                  <a:cubicBezTo>
                    <a:pt x="243" y="547"/>
                    <a:pt x="158" y="544"/>
                    <a:pt x="80" y="563"/>
                  </a:cubicBezTo>
                  <a:cubicBezTo>
                    <a:pt x="71" y="572"/>
                    <a:pt x="57" y="578"/>
                    <a:pt x="54" y="590"/>
                  </a:cubicBezTo>
                  <a:cubicBezTo>
                    <a:pt x="39" y="641"/>
                    <a:pt x="36" y="695"/>
                    <a:pt x="27" y="747"/>
                  </a:cubicBezTo>
                  <a:cubicBezTo>
                    <a:pt x="0" y="905"/>
                    <a:pt x="1" y="798"/>
                    <a:pt x="1" y="85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39954" name="组合 39953"/>
          <p:cNvGrpSpPr/>
          <p:nvPr/>
        </p:nvGrpSpPr>
        <p:grpSpPr>
          <a:xfrm>
            <a:off x="3048000" y="533400"/>
            <a:ext cx="1676400" cy="3810000"/>
            <a:chOff x="2736" y="528"/>
            <a:chExt cx="864" cy="2400"/>
          </a:xfrm>
        </p:grpSpPr>
        <p:sp>
          <p:nvSpPr>
            <p:cNvPr id="39955" name="椭圆 39954"/>
            <p:cNvSpPr/>
            <p:nvPr/>
          </p:nvSpPr>
          <p:spPr>
            <a:xfrm>
              <a:off x="2736" y="528"/>
              <a:ext cx="864" cy="1296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50000">
                  <a:schemeClr val="accent1"/>
                </a:gs>
                <a:gs pos="100000">
                  <a:srgbClr val="FF9900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科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39956" name="任意多边形 39955"/>
            <p:cNvSpPr/>
            <p:nvPr/>
          </p:nvSpPr>
          <p:spPr>
            <a:xfrm>
              <a:off x="2880" y="1824"/>
              <a:ext cx="336" cy="1104"/>
            </a:xfrm>
            <a:custGeom>
              <a:avLst/>
              <a:gdLst/>
              <a:ahLst/>
              <a:cxnLst/>
              <a:pathLst>
                <a:path w="355" h="905">
                  <a:moveTo>
                    <a:pt x="315" y="0"/>
                  </a:moveTo>
                  <a:cubicBezTo>
                    <a:pt x="287" y="8"/>
                    <a:pt x="233" y="13"/>
                    <a:pt x="224" y="53"/>
                  </a:cubicBezTo>
                  <a:cubicBezTo>
                    <a:pt x="211" y="110"/>
                    <a:pt x="258" y="174"/>
                    <a:pt x="276" y="223"/>
                  </a:cubicBezTo>
                  <a:cubicBezTo>
                    <a:pt x="278" y="229"/>
                    <a:pt x="294" y="305"/>
                    <a:pt x="302" y="315"/>
                  </a:cubicBezTo>
                  <a:cubicBezTo>
                    <a:pt x="316" y="335"/>
                    <a:pt x="337" y="350"/>
                    <a:pt x="355" y="367"/>
                  </a:cubicBezTo>
                  <a:cubicBezTo>
                    <a:pt x="354" y="378"/>
                    <a:pt x="347" y="495"/>
                    <a:pt x="315" y="511"/>
                  </a:cubicBezTo>
                  <a:cubicBezTo>
                    <a:pt x="243" y="547"/>
                    <a:pt x="158" y="544"/>
                    <a:pt x="80" y="563"/>
                  </a:cubicBezTo>
                  <a:cubicBezTo>
                    <a:pt x="71" y="572"/>
                    <a:pt x="57" y="578"/>
                    <a:pt x="54" y="590"/>
                  </a:cubicBezTo>
                  <a:cubicBezTo>
                    <a:pt x="39" y="641"/>
                    <a:pt x="36" y="695"/>
                    <a:pt x="27" y="747"/>
                  </a:cubicBezTo>
                  <a:cubicBezTo>
                    <a:pt x="0" y="905"/>
                    <a:pt x="1" y="798"/>
                    <a:pt x="1" y="85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39957" name="组合 39956"/>
          <p:cNvGrpSpPr/>
          <p:nvPr/>
        </p:nvGrpSpPr>
        <p:grpSpPr>
          <a:xfrm>
            <a:off x="2438400" y="3581400"/>
            <a:ext cx="1752600" cy="2971800"/>
            <a:chOff x="1488" y="2256"/>
            <a:chExt cx="1056" cy="1680"/>
          </a:xfrm>
        </p:grpSpPr>
        <p:sp>
          <p:nvSpPr>
            <p:cNvPr id="39958" name="椭圆 39957"/>
            <p:cNvSpPr/>
            <p:nvPr/>
          </p:nvSpPr>
          <p:spPr>
            <a:xfrm>
              <a:off x="1488" y="2256"/>
              <a:ext cx="1056" cy="115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FF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逗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39959" name="任意多边形 39958"/>
            <p:cNvSpPr/>
            <p:nvPr/>
          </p:nvSpPr>
          <p:spPr>
            <a:xfrm>
              <a:off x="1680" y="3408"/>
              <a:ext cx="494" cy="528"/>
            </a:xfrm>
            <a:custGeom>
              <a:avLst/>
              <a:gdLst/>
              <a:ahLst/>
              <a:cxnLst/>
              <a:pathLst>
                <a:path w="302" h="432">
                  <a:moveTo>
                    <a:pt x="171" y="0"/>
                  </a:moveTo>
                  <a:cubicBezTo>
                    <a:pt x="139" y="88"/>
                    <a:pt x="204" y="151"/>
                    <a:pt x="262" y="209"/>
                  </a:cubicBezTo>
                  <a:cubicBezTo>
                    <a:pt x="271" y="227"/>
                    <a:pt x="286" y="242"/>
                    <a:pt x="288" y="262"/>
                  </a:cubicBezTo>
                  <a:cubicBezTo>
                    <a:pt x="302" y="378"/>
                    <a:pt x="161" y="393"/>
                    <a:pt x="92" y="406"/>
                  </a:cubicBezTo>
                  <a:cubicBezTo>
                    <a:pt x="5" y="422"/>
                    <a:pt x="32" y="400"/>
                    <a:pt x="0" y="43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39960" name="矩形 39959"/>
          <p:cNvSpPr/>
          <p:nvPr/>
        </p:nvSpPr>
        <p:spPr>
          <a:xfrm rot="-954986">
            <a:off x="1143000" y="5867400"/>
            <a:ext cx="914400" cy="6270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p>
            <a:pPr algn="ctr"/>
            <a:r>
              <a:rPr lang="zh-CN" altLang="en-US" sz="3600" u="none" spc="720">
                <a:ln w="127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我会读</a:t>
            </a:r>
            <a:endParaRPr lang="zh-CN" altLang="en-US" sz="3600" u="none" spc="720"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2"/>
              </a:solidFill>
              <a:effectLst>
                <a:outerShdw dist="45791" dir="2021404" algn="ctr" rotWithShape="0">
                  <a:srgbClr val="80808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9961" name="图片 39960" descr="小女孩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5943600"/>
            <a:ext cx="1008063" cy="114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7282" name="图片 97281" descr="BDA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228600"/>
            <a:ext cx="8458200" cy="632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7283" name="文本框 97282"/>
          <p:cNvSpPr txBox="1"/>
          <p:nvPr/>
        </p:nvSpPr>
        <p:spPr>
          <a:xfrm>
            <a:off x="914400" y="1371600"/>
            <a:ext cx="55181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en-US" altLang="zh-CN" sz="4000" b="1" dirty="0">
                <a:latin typeface="Times New Roman" panose="02020603050405020304" pitchFamily="18" charset="0"/>
                <a:ea typeface="楷体_GB2312" pitchFamily="49" charset="-122"/>
              </a:rPr>
              <a:t>  </a:t>
            </a:r>
            <a:r>
              <a:rPr lang="zh-CN" altLang="en-US" sz="4000" b="1" dirty="0">
                <a:latin typeface="Times New Roman" panose="02020603050405020304" pitchFamily="18" charset="0"/>
                <a:ea typeface="楷体_GB2312" pitchFamily="49" charset="-122"/>
              </a:rPr>
              <a:t>科里亚望着窗外笑了。</a:t>
            </a:r>
            <a:endParaRPr lang="zh-CN" altLang="en-US" sz="4000" b="1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97284" name="文本框 97283"/>
          <p:cNvSpPr txBox="1"/>
          <p:nvPr/>
        </p:nvSpPr>
        <p:spPr>
          <a:xfrm>
            <a:off x="990600" y="2819400"/>
            <a:ext cx="7219950" cy="9144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en-US" altLang="zh-CN" sz="4000" b="1" dirty="0">
                <a:latin typeface="Times New Roman" panose="02020603050405020304" pitchFamily="18" charset="0"/>
                <a:ea typeface="楷体_GB2312" pitchFamily="49" charset="-122"/>
              </a:rPr>
              <a:t>  </a:t>
            </a:r>
            <a:r>
              <a:rPr lang="zh-CN" altLang="en-US" sz="4000" b="1" dirty="0">
                <a:latin typeface="Times New Roman" panose="02020603050405020304" pitchFamily="18" charset="0"/>
                <a:ea typeface="楷体_GB2312" pitchFamily="49" charset="-122"/>
              </a:rPr>
              <a:t>科里亚望着窗外高兴地笑了</a:t>
            </a:r>
            <a:r>
              <a:rPr lang="zh-CN" altLang="en-US" sz="5400" b="1" dirty="0">
                <a:latin typeface="Times New Roman" panose="02020603050405020304" pitchFamily="18" charset="0"/>
                <a:ea typeface="楷体_GB2312" pitchFamily="49" charset="-122"/>
              </a:rPr>
              <a:t>。</a:t>
            </a:r>
            <a:endParaRPr lang="zh-CN" altLang="en-US" sz="5400" b="1"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8306" name="图片 98305" descr="BALLOON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260350"/>
            <a:ext cx="8686800" cy="6365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8307" name="文本框 98306"/>
          <p:cNvSpPr txBox="1"/>
          <p:nvPr/>
        </p:nvSpPr>
        <p:spPr>
          <a:xfrm>
            <a:off x="827088" y="2349500"/>
            <a:ext cx="990600" cy="1098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6600">
                <a:latin typeface="Times New Roman" panose="02020603050405020304" pitchFamily="18" charset="0"/>
                <a:ea typeface="楷体_GB2312" pitchFamily="49" charset="-122"/>
              </a:rPr>
              <a:t>我</a:t>
            </a:r>
            <a:endParaRPr lang="zh-CN" altLang="en-US" sz="660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98308" name="文本框 98307"/>
          <p:cNvSpPr txBox="1"/>
          <p:nvPr/>
        </p:nvSpPr>
        <p:spPr>
          <a:xfrm>
            <a:off x="2209800" y="3463925"/>
            <a:ext cx="946150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zh-CN" altLang="en-US" sz="6000">
                <a:latin typeface="Times New Roman" panose="02020603050405020304" pitchFamily="18" charset="0"/>
                <a:ea typeface="楷体_GB2312" pitchFamily="49" charset="-122"/>
              </a:rPr>
              <a:t>会</a:t>
            </a:r>
            <a:endParaRPr lang="zh-CN" altLang="en-US" sz="600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98309" name="文本框 98308"/>
          <p:cNvSpPr txBox="1"/>
          <p:nvPr/>
        </p:nvSpPr>
        <p:spPr>
          <a:xfrm>
            <a:off x="1066800" y="4191000"/>
            <a:ext cx="869950" cy="9144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zh-CN" altLang="en-US" sz="5400">
                <a:latin typeface="Times New Roman" panose="02020603050405020304" pitchFamily="18" charset="0"/>
                <a:ea typeface="宋体" panose="02010600030101010101" pitchFamily="2" charset="-122"/>
              </a:rPr>
              <a:t>说</a:t>
            </a:r>
            <a:endParaRPr lang="zh-CN" altLang="en-US" sz="5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8310" name="文本框 98309"/>
          <p:cNvSpPr txBox="1"/>
          <p:nvPr/>
        </p:nvSpPr>
        <p:spPr>
          <a:xfrm>
            <a:off x="3744913" y="1844675"/>
            <a:ext cx="5399087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6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高兴地</a:t>
            </a:r>
            <a:r>
              <a:rPr lang="en-US" altLang="zh-CN" sz="6000" b="1">
                <a:latin typeface="Times New Roman" panose="02020603050405020304" pitchFamily="18" charset="0"/>
                <a:ea typeface="宋体" panose="02010600030101010101" pitchFamily="2" charset="-122"/>
              </a:rPr>
              <a:t>……</a:t>
            </a:r>
            <a:endParaRPr lang="en-US" altLang="zh-CN" sz="60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5778" name="图片 75777" descr="BJ10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87"/>
            <a:ext cx="9144000" cy="6859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5779" name="文本框 75778"/>
          <p:cNvSpPr txBox="1"/>
          <p:nvPr/>
        </p:nvSpPr>
        <p:spPr>
          <a:xfrm>
            <a:off x="1752600" y="4800600"/>
            <a:ext cx="6781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endParaRPr sz="2400" u="none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5780" name="矩形 75779"/>
          <p:cNvSpPr/>
          <p:nvPr/>
        </p:nvSpPr>
        <p:spPr>
          <a:xfrm>
            <a:off x="2362200" y="914400"/>
            <a:ext cx="2362200" cy="3048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9600083"/>
              </a:avLst>
            </a:prstTxWarp>
            <a:normAutofit/>
          </a:bodyPr>
          <a:p>
            <a:pPr algn="ctr"/>
            <a:r>
              <a:rPr lang="zh-CN" altLang="en-US" sz="2400" u="none">
                <a:ln w="9525" cap="flat" cmpd="sng">
                  <a:solidFill>
                    <a:srgbClr val="3399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808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送出</a:t>
            </a:r>
            <a:endParaRPr lang="zh-CN" altLang="en-US" sz="2400" u="none">
              <a:ln w="9525" cap="flat" cmpd="sng">
                <a:solidFill>
                  <a:srgbClr val="339966"/>
                </a:solidFill>
                <a:prstDash val="solid"/>
                <a:headEnd type="none" w="med" len="med"/>
                <a:tailEnd type="none" w="med" len="med"/>
              </a:ln>
              <a:solidFill>
                <a:srgbClr val="00808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75781" name="标题 75780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en-US" altLang="zh-CN" dirty="0"/>
              <a:t>	</a:t>
            </a:r>
            <a:endParaRPr lang="en-US" altLang="zh-CN" dirty="0"/>
          </a:p>
        </p:txBody>
      </p:sp>
      <p:pic>
        <p:nvPicPr>
          <p:cNvPr id="75782" name="图片 75781" descr="2.gif (23205 bytes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95400"/>
            <a:ext cx="1828800" cy="1530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5783" name="矩形 75782"/>
          <p:cNvSpPr/>
          <p:nvPr/>
        </p:nvSpPr>
        <p:spPr>
          <a:xfrm>
            <a:off x="1447800" y="1828800"/>
            <a:ext cx="6858000" cy="3657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zh-CN" altLang="en-US" sz="3600" u="none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我的祝福</a:t>
            </a:r>
            <a:endParaRPr lang="zh-CN" altLang="en-US" sz="3600" u="none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5784" name="图片 75783" descr="0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4572000"/>
            <a:ext cx="2667000" cy="2057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6802" name="图片 76801" descr="BJ10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87"/>
            <a:ext cx="9144000" cy="6859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803" name="图片 76802" descr="0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4572000"/>
            <a:ext cx="2667000" cy="205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6804" name="文本框 76803"/>
          <p:cNvSpPr txBox="1"/>
          <p:nvPr/>
        </p:nvSpPr>
        <p:spPr>
          <a:xfrm>
            <a:off x="1116013" y="1196975"/>
            <a:ext cx="6624637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3600" u="none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我的祝福</a:t>
            </a:r>
            <a:endParaRPr lang="zh-CN" altLang="en-US" sz="3600" u="none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>
              <a:spcBef>
                <a:spcPct val="50000"/>
              </a:spcBef>
            </a:pPr>
            <a:r>
              <a:rPr lang="zh-CN" altLang="en-US" sz="3600" u="none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科利亚，</a:t>
            </a:r>
            <a:endParaRPr lang="zh-CN" altLang="en-US" sz="3600" u="none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6805" name="直接连接符 76804"/>
          <p:cNvSpPr/>
          <p:nvPr/>
        </p:nvSpPr>
        <p:spPr>
          <a:xfrm>
            <a:off x="4932363" y="2565400"/>
            <a:ext cx="33115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6806" name="直接连接符 76805"/>
          <p:cNvSpPr/>
          <p:nvPr/>
        </p:nvSpPr>
        <p:spPr>
          <a:xfrm>
            <a:off x="1187450" y="3284538"/>
            <a:ext cx="7129463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5714" name="图片 115713" descr="BJ10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74175" cy="7389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5715" name="标题 115714"/>
          <p:cNvSpPr>
            <a:spLocks noGrp="1"/>
          </p:cNvSpPr>
          <p:nvPr>
            <p:ph type="title"/>
          </p:nvPr>
        </p:nvSpPr>
        <p:spPr>
          <a:xfrm>
            <a:off x="1331913" y="1916113"/>
            <a:ext cx="7993062" cy="1143000"/>
          </a:xfrm>
          <a:ln/>
        </p:spPr>
        <p:txBody>
          <a:bodyPr anchor="ctr"/>
          <a:p>
            <a:pPr algn="l"/>
            <a:r>
              <a:rPr lang="zh-CN" altLang="en-US" sz="6600" dirty="0">
                <a:solidFill>
                  <a:srgbClr val="FF3300"/>
                </a:solidFill>
              </a:rPr>
              <a:t>窗前的气球</a:t>
            </a:r>
            <a:br>
              <a:rPr lang="zh-CN" altLang="en-US" sz="6600" dirty="0">
                <a:solidFill>
                  <a:srgbClr val="FF3300"/>
                </a:solidFill>
              </a:rPr>
            </a:br>
            <a:br>
              <a:rPr lang="zh-CN" altLang="en-US" sz="6600" dirty="0">
                <a:solidFill>
                  <a:srgbClr val="FF3300"/>
                </a:solidFill>
              </a:rPr>
            </a:br>
            <a:r>
              <a:rPr lang="zh-CN" altLang="en-US" sz="6600" dirty="0">
                <a:solidFill>
                  <a:srgbClr val="FF3300"/>
                </a:solidFill>
              </a:rPr>
              <a:t>代表着                 。</a:t>
            </a:r>
            <a:endParaRPr lang="zh-CN" altLang="en-US" sz="6600" dirty="0">
              <a:solidFill>
                <a:srgbClr val="FF3300"/>
              </a:solidFill>
            </a:endParaRPr>
          </a:p>
        </p:txBody>
      </p:sp>
      <p:sp>
        <p:nvSpPr>
          <p:cNvPr id="115716" name="直接连接符 115715"/>
          <p:cNvSpPr/>
          <p:nvPr/>
        </p:nvSpPr>
        <p:spPr>
          <a:xfrm>
            <a:off x="4068763" y="3860800"/>
            <a:ext cx="39592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5714" name="图片 115713" descr="BJ10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00" y="6350"/>
            <a:ext cx="9274175" cy="7389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5715" name="标题 115714"/>
          <p:cNvSpPr>
            <a:spLocks noGrp="1"/>
          </p:cNvSpPr>
          <p:nvPr>
            <p:ph type="title"/>
          </p:nvPr>
        </p:nvSpPr>
        <p:spPr>
          <a:xfrm>
            <a:off x="1331913" y="1916113"/>
            <a:ext cx="7993062" cy="1143000"/>
          </a:xfrm>
        </p:spPr>
        <p:txBody>
          <a:bodyPr anchor="ctr"/>
          <a:p>
            <a:pPr algn="l"/>
            <a:r>
              <a:rPr lang="zh-CN" altLang="en-US" sz="6600" b="1" dirty="0">
                <a:solidFill>
                  <a:srgbClr val="FF3300"/>
                </a:solidFill>
              </a:rPr>
              <a:t>一（  ）病床</a:t>
            </a:r>
            <a:br>
              <a:rPr lang="zh-CN" altLang="en-US" sz="6600" b="1" dirty="0">
                <a:solidFill>
                  <a:srgbClr val="FF3300"/>
                </a:solidFill>
              </a:rPr>
            </a:br>
            <a:r>
              <a:rPr lang="zh-CN" altLang="en-US" sz="6600" b="1" dirty="0">
                <a:solidFill>
                  <a:srgbClr val="FF3300"/>
                </a:solidFill>
              </a:rPr>
              <a:t>一（  ）窗户</a:t>
            </a:r>
            <a:br>
              <a:rPr lang="zh-CN" altLang="en-US" sz="6600" b="1" dirty="0">
                <a:solidFill>
                  <a:srgbClr val="FF3300"/>
                </a:solidFill>
              </a:rPr>
            </a:br>
            <a:r>
              <a:rPr lang="zh-CN" altLang="en-US" sz="6600" b="1" dirty="0">
                <a:solidFill>
                  <a:srgbClr val="FF3300"/>
                </a:solidFill>
              </a:rPr>
              <a:t>一（  ）天空</a:t>
            </a:r>
            <a:endParaRPr lang="zh-CN" altLang="en-US" sz="6600" b="1" dirty="0">
              <a:solidFill>
                <a:srgbClr val="FF3300"/>
              </a:solidFill>
            </a:endParaRPr>
          </a:p>
        </p:txBody>
      </p:sp>
      <p:sp>
        <p:nvSpPr>
          <p:cNvPr id="115716" name="直接连接符 115715"/>
          <p:cNvSpPr/>
          <p:nvPr/>
        </p:nvSpPr>
        <p:spPr>
          <a:xfrm>
            <a:off x="4068763" y="3860800"/>
            <a:ext cx="39592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" name="文本框 1"/>
          <p:cNvSpPr txBox="1"/>
          <p:nvPr/>
        </p:nvSpPr>
        <p:spPr>
          <a:xfrm>
            <a:off x="2952115" y="1002030"/>
            <a:ext cx="111696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 b="1">
                <a:solidFill>
                  <a:srgbClr val="0070C0"/>
                </a:solidFill>
              </a:rPr>
              <a:t>张</a:t>
            </a:r>
            <a:endParaRPr lang="zh-CN" altLang="en-US" sz="5400" b="1">
              <a:solidFill>
                <a:srgbClr val="0070C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52115" y="2030730"/>
            <a:ext cx="132842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5400" b="1">
                <a:solidFill>
                  <a:srgbClr val="0070C0"/>
                </a:solidFill>
              </a:rPr>
              <a:t>扇</a:t>
            </a:r>
            <a:endParaRPr lang="zh-CN" altLang="en-US" sz="5400" b="1">
              <a:solidFill>
                <a:srgbClr val="0070C0"/>
              </a:solidFill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52115" y="2945130"/>
            <a:ext cx="129159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 b="1">
                <a:solidFill>
                  <a:srgbClr val="0070C0"/>
                </a:solidFill>
              </a:rPr>
              <a:t>角</a:t>
            </a:r>
            <a:endParaRPr lang="zh-CN" altLang="en-US" sz="5400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8" name="矩形 77827"/>
          <p:cNvSpPr/>
          <p:nvPr/>
        </p:nvSpPr>
        <p:spPr>
          <a:xfrm>
            <a:off x="1431925" y="-103187"/>
            <a:ext cx="6292850" cy="706596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lvl="0" algn="ctr"/>
            <a:r>
              <a:rPr lang="zh-CN" altLang="en-US" sz="4400" b="1" u="none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病房</a:t>
            </a:r>
            <a:r>
              <a:rPr lang="zh-CN" altLang="en-US" sz="4400" b="1" u="none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有个</a:t>
            </a:r>
            <a:r>
              <a:rPr lang="zh-CN" altLang="en-US" sz="4400" b="1" u="none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科利 亚</a:t>
            </a:r>
            <a:r>
              <a:rPr lang="zh-CN" altLang="en-US" sz="4400" b="1" u="none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endParaRPr lang="zh-CN" altLang="en-US" sz="4400" u="none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algn="ctr"/>
            <a:r>
              <a:rPr lang="zh-CN" altLang="en-US" sz="4400" b="1" u="none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谁也不准来看他。</a:t>
            </a:r>
            <a:endParaRPr lang="zh-CN" altLang="en-US" sz="4400" u="none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algn="ctr"/>
            <a:r>
              <a:rPr lang="zh-CN" altLang="en-US" sz="4400" b="1" u="none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病床</a:t>
            </a:r>
            <a:r>
              <a:rPr lang="zh-CN" altLang="en-US" sz="4400" b="1" u="none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躺，</a:t>
            </a:r>
            <a:r>
              <a:rPr lang="zh-CN" altLang="en-US" sz="4400" b="1" u="none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呆呆</a:t>
            </a:r>
            <a:r>
              <a:rPr lang="zh-CN" altLang="en-US" sz="4400" b="1" u="none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望。</a:t>
            </a:r>
            <a:endParaRPr lang="zh-CN" altLang="en-US" sz="4400" u="none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algn="ctr"/>
            <a:r>
              <a:rPr lang="zh-CN" altLang="en-US" sz="4400" b="1" u="none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孤孤单单想回家。</a:t>
            </a:r>
            <a:endParaRPr lang="zh-CN" altLang="en-US" sz="4400" u="none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algn="ctr"/>
            <a:r>
              <a:rPr lang="zh-CN" altLang="en-US" sz="4400" b="1" u="none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科利亚，别难过，</a:t>
            </a:r>
            <a:endParaRPr lang="zh-CN" altLang="en-US" sz="4400" u="none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algn="ctr"/>
            <a:r>
              <a:rPr lang="zh-CN" altLang="en-US" sz="4400" b="1" u="none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窗户</a:t>
            </a:r>
            <a:r>
              <a:rPr lang="zh-CN" altLang="en-US" sz="4400" b="1" u="none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前，气球飘，</a:t>
            </a:r>
            <a:endParaRPr lang="zh-CN" altLang="en-US" sz="4400" u="none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algn="ctr"/>
            <a:r>
              <a:rPr lang="zh-CN" altLang="en-US" sz="4400" b="1" u="none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一张”逗人”</a:t>
            </a:r>
            <a:r>
              <a:rPr lang="zh-CN" altLang="en-US" sz="4400" b="1" u="none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的笑脸，</a:t>
            </a:r>
            <a:endParaRPr lang="zh-CN" altLang="en-US" sz="4400" u="none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algn="ctr"/>
            <a:r>
              <a:rPr lang="zh-CN" altLang="en-US" sz="4400" b="1" u="none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带去问候和关爱。</a:t>
            </a:r>
            <a:endParaRPr lang="zh-CN" altLang="en-US" sz="4400" u="none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algn="ctr"/>
            <a:r>
              <a:rPr lang="zh-CN" altLang="en-US" sz="4400" b="1" u="none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小小气球传真情，</a:t>
            </a:r>
            <a:endParaRPr lang="zh-CN" altLang="en-US" sz="4400" u="none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algn="ctr"/>
            <a:r>
              <a:rPr lang="zh-CN" altLang="en-US" sz="4400" b="1" u="none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真挚</a:t>
            </a:r>
            <a:r>
              <a:rPr lang="en-US" altLang="zh-CN" sz="3600" b="1" u="none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(zhì)</a:t>
            </a:r>
            <a:r>
              <a:rPr lang="zh-CN" altLang="en-US" sz="4400" b="1" u="none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友谊</a:t>
            </a:r>
            <a:r>
              <a:rPr lang="en-US" altLang="zh-CN" sz="3600" b="1" u="none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(yì)</a:t>
            </a:r>
            <a:r>
              <a:rPr lang="zh-CN" altLang="en-US" sz="4400" b="1" u="none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最宝贵。</a:t>
            </a:r>
            <a:endParaRPr lang="zh-CN" altLang="en-US" sz="4400" u="none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algn="ctr" eaLnBrk="0" hangingPunct="0"/>
            <a:endParaRPr lang="zh-CN" altLang="en-US" sz="1800" u="none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4" name="图片 15363" descr="2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8913"/>
            <a:ext cx="8964613" cy="6334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标题 15361"/>
          <p:cNvSpPr>
            <a:spLocks noGrp="1"/>
          </p:cNvSpPr>
          <p:nvPr>
            <p:ph type="title"/>
          </p:nvPr>
        </p:nvSpPr>
        <p:spPr>
          <a:xfrm>
            <a:off x="2268538" y="1989138"/>
            <a:ext cx="5003800" cy="1143000"/>
          </a:xfrm>
          <a:ln/>
        </p:spPr>
        <p:txBody>
          <a:bodyPr anchor="ctr"/>
          <a:p>
            <a:pPr algn="l"/>
            <a:r>
              <a:rPr lang="zh-CN" altLang="en-US" sz="4000" dirty="0">
                <a:ea typeface="隶书" panose="02010509060101010101" pitchFamily="49" charset="-122"/>
              </a:rPr>
              <a:t>阅读提示：</a:t>
            </a:r>
            <a:br>
              <a:rPr lang="zh-CN" altLang="en-US" sz="4000" dirty="0">
                <a:ea typeface="隶书" panose="02010509060101010101" pitchFamily="49" charset="-122"/>
              </a:rPr>
            </a:br>
            <a:r>
              <a:rPr lang="zh-CN" altLang="en-US" sz="3200" b="1" dirty="0"/>
              <a:t>（１）用自己喜欢的方式读</a:t>
            </a:r>
            <a:r>
              <a:rPr lang="en-US" altLang="zh-CN" sz="3200" b="1" dirty="0"/>
              <a:t>《</a:t>
            </a:r>
            <a:r>
              <a:rPr lang="zh-CN" altLang="en-US" sz="3200" b="1" dirty="0"/>
              <a:t>友谊歌</a:t>
            </a:r>
            <a:r>
              <a:rPr lang="en-US" altLang="zh-CN" sz="3200" b="1" dirty="0"/>
              <a:t>》</a:t>
            </a:r>
            <a:r>
              <a:rPr lang="zh-CN" altLang="en-US" sz="3200" b="1" dirty="0"/>
              <a:t>，不认识的字借助拼音多读几遍。</a:t>
            </a:r>
            <a:br>
              <a:rPr lang="zh-CN" altLang="en-US" sz="3200" b="1" dirty="0"/>
            </a:br>
            <a:r>
              <a:rPr lang="zh-CN" altLang="en-US" sz="3200" b="1" dirty="0"/>
              <a:t>（２）读完以后，照样子说一说。</a:t>
            </a:r>
            <a:br>
              <a:rPr lang="zh-CN" altLang="en-US" sz="3200" b="1" dirty="0"/>
            </a:br>
            <a:r>
              <a:rPr lang="zh-CN" altLang="en-US" sz="2800" b="1" dirty="0">
                <a:solidFill>
                  <a:srgbClr val="FF3300"/>
                </a:solidFill>
              </a:rPr>
              <a:t>友谊是</a:t>
            </a:r>
            <a:r>
              <a:rPr lang="zh-CN" altLang="en-US" sz="2800" b="1" dirty="0">
                <a:latin typeface="宋体" panose="02010600030101010101" pitchFamily="2" charset="-122"/>
              </a:rPr>
              <a:t>窗前带着笑脸的气球，给科利亚带来问候和关爱 。</a:t>
            </a:r>
            <a:br>
              <a:rPr lang="zh-CN" altLang="en-US" sz="2800" b="1" dirty="0">
                <a:latin typeface="宋体" panose="02010600030101010101" pitchFamily="2" charset="-122"/>
              </a:rPr>
            </a:br>
            <a:r>
              <a:rPr lang="zh-CN" altLang="en-US" sz="2800" b="1" dirty="0">
                <a:solidFill>
                  <a:srgbClr val="FF3300"/>
                </a:solidFill>
              </a:rPr>
              <a:t>友谊是</a:t>
            </a:r>
            <a:r>
              <a:rPr lang="en-US" altLang="zh-CN" sz="2800" b="1" dirty="0">
                <a:latin typeface="宋体" panose="02010600030101010101" pitchFamily="2" charset="-122"/>
              </a:rPr>
              <a:t>_____________</a:t>
            </a:r>
            <a:r>
              <a:rPr lang="zh-CN" altLang="en-US" sz="2800" b="1" dirty="0">
                <a:latin typeface="宋体" panose="02010600030101010101" pitchFamily="2" charset="-122"/>
              </a:rPr>
              <a:t>，</a:t>
            </a:r>
            <a:br>
              <a:rPr lang="zh-CN" altLang="en-US" sz="2800" b="1" dirty="0">
                <a:latin typeface="宋体" panose="02010600030101010101" pitchFamily="2" charset="-122"/>
              </a:rPr>
            </a:br>
            <a:r>
              <a:rPr lang="zh-CN" altLang="en-US" sz="2800" b="1" dirty="0">
                <a:latin typeface="宋体" panose="02010600030101010101" pitchFamily="2" charset="-122"/>
              </a:rPr>
              <a:t> </a:t>
            </a:r>
            <a:r>
              <a:rPr lang="en-US" altLang="zh-CN" sz="2800" b="1" dirty="0">
                <a:latin typeface="宋体" panose="02010600030101010101" pitchFamily="2" charset="-122"/>
              </a:rPr>
              <a:t>_______________ </a:t>
            </a:r>
            <a:r>
              <a:rPr lang="zh-CN" altLang="en-US" sz="2800" b="1" dirty="0">
                <a:latin typeface="宋体" panose="02010600030101010101" pitchFamily="2" charset="-122"/>
              </a:rPr>
              <a:t>。 </a:t>
            </a:r>
            <a:r>
              <a:rPr lang="zh-CN" altLang="en-US" sz="2800" b="1" u="sng" dirty="0"/>
              <a:t>　</a:t>
            </a:r>
            <a:r>
              <a:rPr lang="zh-CN" altLang="en-US" sz="3200" b="1" u="sng" dirty="0"/>
              <a:t>　　　　</a:t>
            </a:r>
            <a:endParaRPr lang="zh-CN" altLang="en-US" sz="3200" b="1" u="sng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5234" name="组合 95233"/>
          <p:cNvGrpSpPr/>
          <p:nvPr/>
        </p:nvGrpSpPr>
        <p:grpSpPr>
          <a:xfrm>
            <a:off x="323850" y="-315912"/>
            <a:ext cx="7632700" cy="7335837"/>
            <a:chOff x="521" y="-153"/>
            <a:chExt cx="4808" cy="4621"/>
          </a:xfrm>
        </p:grpSpPr>
        <p:pic>
          <p:nvPicPr>
            <p:cNvPr id="95235" name="图片 95234" descr="04559"/>
            <p:cNvPicPr>
              <a:picLocks noChangeAspect="1"/>
            </p:cNvPicPr>
            <p:nvPr/>
          </p:nvPicPr>
          <p:blipFill>
            <a:blip r:embed="rId1">
              <a:lum bright="41998"/>
            </a:blip>
            <a:stretch>
              <a:fillRect/>
            </a:stretch>
          </p:blipFill>
          <p:spPr>
            <a:xfrm>
              <a:off x="521" y="-153"/>
              <a:ext cx="4808" cy="462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5236" name="文本框 95235"/>
            <p:cNvSpPr txBox="1"/>
            <p:nvPr/>
          </p:nvSpPr>
          <p:spPr>
            <a:xfrm>
              <a:off x="1474" y="1207"/>
              <a:ext cx="3221" cy="236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vl="0">
                <a:buClr>
                  <a:srgbClr val="000000"/>
                </a:buClr>
              </a:pPr>
              <a:r>
                <a:rPr lang="zh-CN" altLang="en-US" sz="8000" u="none" dirty="0">
                  <a:solidFill>
                    <a:schemeClr val="tx2"/>
                  </a:solidFill>
                  <a:latin typeface="Arial" panose="020B0604020202020204" pitchFamily="34" charset="0"/>
                  <a:ea typeface="楷体_GB2312" pitchFamily="49" charset="-122"/>
                </a:rPr>
                <a:t>困难   帮助    烦恼   安慰   一缕   伴随</a:t>
              </a:r>
              <a:endParaRPr lang="zh-CN" altLang="en-US" sz="8000" u="none" dirty="0">
                <a:solidFill>
                  <a:schemeClr val="tx2"/>
                </a:solidFill>
                <a:latin typeface="Arial" panose="020B0604020202020204" pitchFamily="34" charset="0"/>
                <a:ea typeface="楷体_GB2312" pitchFamily="49" charset="-122"/>
              </a:endParaRPr>
            </a:p>
          </p:txBody>
        </p:sp>
      </p:grpSp>
      <p:sp>
        <p:nvSpPr>
          <p:cNvPr id="95237" name="矩形 95236"/>
          <p:cNvSpPr/>
          <p:nvPr/>
        </p:nvSpPr>
        <p:spPr>
          <a:xfrm>
            <a:off x="2124075" y="2924175"/>
            <a:ext cx="4572000" cy="1584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endParaRPr lang="en-US" altLang="zh-CN" sz="4400" b="1" u="none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endParaRPr lang="en-US" altLang="zh-CN" sz="5400" b="1" u="none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3186" name="标题 9318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dirty="0"/>
              <a:t>友谊歌</a:t>
            </a:r>
            <a:endParaRPr lang="zh-CN" altLang="en-US" dirty="0"/>
          </a:p>
        </p:txBody>
      </p:sp>
      <p:sp>
        <p:nvSpPr>
          <p:cNvPr id="93187" name="文本占位符 9318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>
              <a:lnSpc>
                <a:spcPct val="80000"/>
              </a:lnSpc>
              <a:buNone/>
            </a:pPr>
            <a:r>
              <a:rPr lang="en-US" altLang="zh-CN" sz="1600" dirty="0"/>
              <a:t>                </a:t>
            </a:r>
            <a:r>
              <a:rPr lang="zh-CN" altLang="en-US" sz="2400" b="1" dirty="0">
                <a:solidFill>
                  <a:srgbClr val="FF3300"/>
                </a:solidFill>
              </a:rPr>
              <a:t>在我学习＼遇到困难的时候</a:t>
            </a:r>
            <a:r>
              <a:rPr lang="zh-CN" altLang="en-US" sz="2400" b="1" dirty="0"/>
              <a:t>，你来帮助我。</a:t>
            </a:r>
            <a:endParaRPr lang="zh-CN" altLang="en-US" sz="2400" b="1" dirty="0"/>
          </a:p>
          <a:p>
            <a:pPr>
              <a:lnSpc>
                <a:spcPct val="80000"/>
              </a:lnSpc>
              <a:buNone/>
            </a:pPr>
            <a:r>
              <a:rPr lang="zh-CN" altLang="en-US" sz="2400" b="1" dirty="0"/>
              <a:t>           </a:t>
            </a:r>
            <a:r>
              <a:rPr lang="zh-CN" altLang="en-US" sz="2400" b="1" dirty="0">
                <a:solidFill>
                  <a:srgbClr val="FF3300"/>
                </a:solidFill>
              </a:rPr>
              <a:t>当我生病＼躺在床上的时候</a:t>
            </a:r>
            <a:r>
              <a:rPr lang="zh-CN" altLang="en-US" sz="2400" b="1" dirty="0"/>
              <a:t>，你来看望我。</a:t>
            </a:r>
            <a:endParaRPr lang="zh-CN" altLang="en-US" sz="2400" b="1" dirty="0"/>
          </a:p>
          <a:p>
            <a:pPr>
              <a:lnSpc>
                <a:spcPct val="80000"/>
              </a:lnSpc>
              <a:buNone/>
            </a:pPr>
            <a:r>
              <a:rPr lang="zh-CN" altLang="en-US" sz="2400" b="1" dirty="0"/>
              <a:t>           </a:t>
            </a:r>
            <a:r>
              <a:rPr lang="zh-CN" altLang="en-US" sz="2400" b="1" dirty="0">
                <a:solidFill>
                  <a:srgbClr val="FF3300"/>
                </a:solidFill>
              </a:rPr>
              <a:t>在我心里＼感到烦恼的时候</a:t>
            </a:r>
            <a:r>
              <a:rPr lang="zh-CN" altLang="en-US" sz="2400" b="1" dirty="0"/>
              <a:t>，你来安慰我。</a:t>
            </a:r>
            <a:endParaRPr lang="zh-CN" altLang="en-US" sz="2400" b="1" dirty="0"/>
          </a:p>
          <a:p>
            <a:pPr>
              <a:lnSpc>
                <a:spcPct val="80000"/>
              </a:lnSpc>
              <a:buNone/>
            </a:pPr>
            <a:endParaRPr lang="zh-CN" altLang="en-US" sz="2400" b="1" dirty="0"/>
          </a:p>
          <a:p>
            <a:pPr>
              <a:lnSpc>
                <a:spcPct val="80000"/>
              </a:lnSpc>
              <a:buNone/>
            </a:pPr>
            <a:r>
              <a:rPr lang="zh-CN" altLang="en-US" sz="2400" b="1" dirty="0"/>
              <a:t>           Ｔ</a:t>
            </a:r>
            <a:r>
              <a:rPr lang="en-US" altLang="zh-CN" sz="2400" b="1" dirty="0"/>
              <a:t>hank  you</a:t>
            </a:r>
            <a:r>
              <a:rPr lang="zh-CN" altLang="en-US" sz="2400" b="1" dirty="0"/>
              <a:t>，谢谢你。</a:t>
            </a:r>
            <a:endParaRPr lang="zh-CN" altLang="en-US" sz="2400" b="1" dirty="0"/>
          </a:p>
          <a:p>
            <a:pPr>
              <a:lnSpc>
                <a:spcPct val="80000"/>
              </a:lnSpc>
              <a:buNone/>
            </a:pPr>
            <a:r>
              <a:rPr lang="zh-CN" altLang="en-US" sz="2400" b="1" dirty="0"/>
              <a:t>            </a:t>
            </a:r>
            <a:r>
              <a:rPr lang="zh-CN" altLang="en-US" sz="2400" b="1" dirty="0">
                <a:solidFill>
                  <a:srgbClr val="FF3300"/>
                </a:solidFill>
              </a:rPr>
              <a:t>送你一缕春风</a:t>
            </a:r>
            <a:r>
              <a:rPr lang="zh-CN" altLang="en-US" sz="2400" b="1" dirty="0"/>
              <a:t>，让温暖＼伴随你。</a:t>
            </a:r>
            <a:endParaRPr lang="zh-CN" altLang="en-US" sz="2400" b="1" dirty="0"/>
          </a:p>
          <a:p>
            <a:pPr>
              <a:lnSpc>
                <a:spcPct val="80000"/>
              </a:lnSpc>
              <a:buNone/>
            </a:pPr>
            <a:r>
              <a:rPr lang="zh-CN" altLang="en-US" sz="2400" b="1" dirty="0"/>
              <a:t>            </a:t>
            </a:r>
            <a:r>
              <a:rPr lang="zh-CN" altLang="en-US" sz="2400" b="1" dirty="0">
                <a:solidFill>
                  <a:srgbClr val="FF3300"/>
                </a:solidFill>
              </a:rPr>
              <a:t>送你一束鲜花</a:t>
            </a:r>
            <a:r>
              <a:rPr lang="zh-CN" altLang="en-US" sz="2400" b="1" dirty="0"/>
              <a:t>，让幸福＼伴随你。</a:t>
            </a:r>
            <a:endParaRPr lang="zh-CN" altLang="en-US" sz="2400" b="1" dirty="0"/>
          </a:p>
          <a:p>
            <a:pPr>
              <a:lnSpc>
                <a:spcPct val="80000"/>
              </a:lnSpc>
              <a:buNone/>
            </a:pPr>
            <a:r>
              <a:rPr lang="zh-CN" altLang="en-US" sz="2400" b="1" dirty="0"/>
              <a:t>            </a:t>
            </a:r>
            <a:r>
              <a:rPr lang="zh-CN" altLang="en-US" sz="2400" b="1" dirty="0">
                <a:solidFill>
                  <a:srgbClr val="FF3300"/>
                </a:solidFill>
              </a:rPr>
              <a:t>我们都是＼好朋友</a:t>
            </a:r>
            <a:r>
              <a:rPr lang="zh-CN" altLang="en-US" sz="2400" b="1" dirty="0"/>
              <a:t>，友谊＼永远伴随你和我。</a:t>
            </a:r>
            <a:endParaRPr lang="zh-CN" altLang="en-US" sz="2400" b="1" dirty="0"/>
          </a:p>
          <a:p>
            <a:pPr>
              <a:lnSpc>
                <a:spcPct val="80000"/>
              </a:lnSpc>
              <a:buNone/>
            </a:pPr>
            <a:endParaRPr lang="zh-CN" altLang="en-US" sz="2400" b="1" dirty="0"/>
          </a:p>
          <a:p>
            <a:pPr>
              <a:lnSpc>
                <a:spcPct val="80000"/>
              </a:lnSpc>
              <a:buNone/>
            </a:pPr>
            <a:r>
              <a:rPr lang="zh-CN" altLang="en-US" sz="2400" b="1" dirty="0"/>
              <a:t>            </a:t>
            </a:r>
            <a:r>
              <a:rPr lang="zh-CN" altLang="en-US" sz="2400" b="1" dirty="0">
                <a:solidFill>
                  <a:srgbClr val="FF3300"/>
                </a:solidFill>
              </a:rPr>
              <a:t>送你＼一串鸟鸣</a:t>
            </a:r>
            <a:r>
              <a:rPr lang="zh-CN" altLang="en-US" sz="2400" b="1" dirty="0"/>
              <a:t>，让欢乐＼伴随你。</a:t>
            </a:r>
            <a:endParaRPr lang="zh-CN" altLang="en-US" sz="2400" b="1" dirty="0"/>
          </a:p>
          <a:p>
            <a:pPr>
              <a:lnSpc>
                <a:spcPct val="80000"/>
              </a:lnSpc>
              <a:buNone/>
            </a:pPr>
            <a:r>
              <a:rPr lang="zh-CN" altLang="en-US" sz="2400" b="1" dirty="0"/>
              <a:t>            </a:t>
            </a:r>
            <a:r>
              <a:rPr lang="zh-CN" altLang="en-US" sz="2400" b="1" dirty="0">
                <a:solidFill>
                  <a:srgbClr val="FF3300"/>
                </a:solidFill>
              </a:rPr>
              <a:t>送你＼一片阳光</a:t>
            </a:r>
            <a:r>
              <a:rPr lang="zh-CN" altLang="en-US" sz="2400" b="1" dirty="0"/>
              <a:t>，让希望＼伴随你。</a:t>
            </a:r>
            <a:endParaRPr lang="zh-CN" altLang="en-US" sz="2400" b="1" dirty="0"/>
          </a:p>
          <a:p>
            <a:pPr>
              <a:lnSpc>
                <a:spcPct val="80000"/>
              </a:lnSpc>
              <a:buNone/>
            </a:pPr>
            <a:r>
              <a:rPr lang="zh-CN" altLang="en-US" sz="2400" b="1" dirty="0"/>
              <a:t>            </a:t>
            </a:r>
            <a:r>
              <a:rPr lang="zh-CN" altLang="en-US" sz="2400" b="1" dirty="0">
                <a:solidFill>
                  <a:srgbClr val="FF3300"/>
                </a:solidFill>
              </a:rPr>
              <a:t>我们都是＼好朋友</a:t>
            </a:r>
            <a:r>
              <a:rPr lang="zh-CN" altLang="en-US" sz="2400" b="1" dirty="0"/>
              <a:t>，友谊＼永远伴随你和我。</a:t>
            </a:r>
            <a:endParaRPr lang="zh-CN" altLang="en-US" sz="2400" b="1" dirty="0"/>
          </a:p>
        </p:txBody>
      </p:sp>
      <p:pic>
        <p:nvPicPr>
          <p:cNvPr id="93191" name="友谊地久天长[伴奏]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667625" y="5589588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929" fill="hold"/>
                                        <p:tgtEl>
                                          <p:spTgt spid="931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19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9154" name="图片 49153" descr="upn-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9155" name="组合 49154"/>
          <p:cNvGrpSpPr/>
          <p:nvPr/>
        </p:nvGrpSpPr>
        <p:grpSpPr>
          <a:xfrm>
            <a:off x="228600" y="304800"/>
            <a:ext cx="2057400" cy="3352800"/>
            <a:chOff x="432" y="336"/>
            <a:chExt cx="1056" cy="1968"/>
          </a:xfrm>
        </p:grpSpPr>
        <p:sp>
          <p:nvSpPr>
            <p:cNvPr id="49156" name="椭圆 49155"/>
            <p:cNvSpPr/>
            <p:nvPr/>
          </p:nvSpPr>
          <p:spPr>
            <a:xfrm>
              <a:off x="432" y="336"/>
              <a:ext cx="1056" cy="124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亚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49157" name="任意多边形 49156"/>
            <p:cNvSpPr/>
            <p:nvPr/>
          </p:nvSpPr>
          <p:spPr>
            <a:xfrm>
              <a:off x="768" y="1584"/>
              <a:ext cx="528" cy="720"/>
            </a:xfrm>
            <a:custGeom>
              <a:avLst/>
              <a:gdLst/>
              <a:ahLst/>
              <a:cxnLst/>
              <a:pathLst>
                <a:path w="302" h="432">
                  <a:moveTo>
                    <a:pt x="171" y="0"/>
                  </a:moveTo>
                  <a:cubicBezTo>
                    <a:pt x="139" y="88"/>
                    <a:pt x="204" y="151"/>
                    <a:pt x="262" y="209"/>
                  </a:cubicBezTo>
                  <a:cubicBezTo>
                    <a:pt x="271" y="227"/>
                    <a:pt x="286" y="242"/>
                    <a:pt x="288" y="262"/>
                  </a:cubicBezTo>
                  <a:cubicBezTo>
                    <a:pt x="302" y="378"/>
                    <a:pt x="161" y="393"/>
                    <a:pt x="92" y="406"/>
                  </a:cubicBezTo>
                  <a:cubicBezTo>
                    <a:pt x="5" y="422"/>
                    <a:pt x="32" y="400"/>
                    <a:pt x="0" y="43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49158" name="组合 49157"/>
          <p:cNvGrpSpPr/>
          <p:nvPr/>
        </p:nvGrpSpPr>
        <p:grpSpPr>
          <a:xfrm>
            <a:off x="4953000" y="3124200"/>
            <a:ext cx="1600200" cy="3733800"/>
            <a:chOff x="2736" y="2064"/>
            <a:chExt cx="912" cy="2256"/>
          </a:xfrm>
        </p:grpSpPr>
        <p:sp>
          <p:nvSpPr>
            <p:cNvPr id="49159" name="椭圆 49158"/>
            <p:cNvSpPr/>
            <p:nvPr/>
          </p:nvSpPr>
          <p:spPr>
            <a:xfrm>
              <a:off x="2736" y="2064"/>
              <a:ext cx="912" cy="1344"/>
            </a:xfrm>
            <a:prstGeom prst="ellipse">
              <a:avLst/>
            </a:prstGeom>
            <a:gradFill rotWithShape="0">
              <a:gsLst>
                <a:gs pos="0">
                  <a:srgbClr val="FFFF66"/>
                </a:gs>
                <a:gs pos="100000">
                  <a:srgbClr val="0066FF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呆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49160" name="任意多边形 49159"/>
            <p:cNvSpPr/>
            <p:nvPr/>
          </p:nvSpPr>
          <p:spPr>
            <a:xfrm>
              <a:off x="2880" y="3415"/>
              <a:ext cx="355" cy="905"/>
            </a:xfrm>
            <a:custGeom>
              <a:avLst/>
              <a:gdLst/>
              <a:ahLst/>
              <a:cxnLst/>
              <a:pathLst>
                <a:path w="355" h="905">
                  <a:moveTo>
                    <a:pt x="315" y="0"/>
                  </a:moveTo>
                  <a:cubicBezTo>
                    <a:pt x="287" y="8"/>
                    <a:pt x="233" y="13"/>
                    <a:pt x="224" y="53"/>
                  </a:cubicBezTo>
                  <a:cubicBezTo>
                    <a:pt x="211" y="110"/>
                    <a:pt x="258" y="174"/>
                    <a:pt x="276" y="223"/>
                  </a:cubicBezTo>
                  <a:cubicBezTo>
                    <a:pt x="278" y="229"/>
                    <a:pt x="294" y="305"/>
                    <a:pt x="302" y="315"/>
                  </a:cubicBezTo>
                  <a:cubicBezTo>
                    <a:pt x="316" y="335"/>
                    <a:pt x="337" y="350"/>
                    <a:pt x="355" y="367"/>
                  </a:cubicBezTo>
                  <a:cubicBezTo>
                    <a:pt x="354" y="378"/>
                    <a:pt x="347" y="495"/>
                    <a:pt x="315" y="511"/>
                  </a:cubicBezTo>
                  <a:cubicBezTo>
                    <a:pt x="243" y="547"/>
                    <a:pt x="158" y="544"/>
                    <a:pt x="80" y="563"/>
                  </a:cubicBezTo>
                  <a:cubicBezTo>
                    <a:pt x="71" y="572"/>
                    <a:pt x="57" y="578"/>
                    <a:pt x="54" y="590"/>
                  </a:cubicBezTo>
                  <a:cubicBezTo>
                    <a:pt x="39" y="641"/>
                    <a:pt x="36" y="695"/>
                    <a:pt x="27" y="747"/>
                  </a:cubicBezTo>
                  <a:cubicBezTo>
                    <a:pt x="0" y="905"/>
                    <a:pt x="1" y="798"/>
                    <a:pt x="1" y="85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49161" name="组合 49160"/>
          <p:cNvGrpSpPr/>
          <p:nvPr/>
        </p:nvGrpSpPr>
        <p:grpSpPr>
          <a:xfrm>
            <a:off x="5562600" y="304800"/>
            <a:ext cx="1828800" cy="3352800"/>
            <a:chOff x="3888" y="624"/>
            <a:chExt cx="672" cy="1776"/>
          </a:xfrm>
        </p:grpSpPr>
        <p:sp>
          <p:nvSpPr>
            <p:cNvPr id="49162" name="椭圆 49161"/>
            <p:cNvSpPr/>
            <p:nvPr/>
          </p:nvSpPr>
          <p:spPr>
            <a:xfrm>
              <a:off x="3888" y="624"/>
              <a:ext cx="672" cy="115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50000">
                  <a:srgbClr val="990099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rgbClr val="FF33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猜</a:t>
              </a:r>
              <a:endParaRPr lang="zh-CN" altLang="en-US" sz="9600" b="1" u="none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49163" name="任意多边形 49162"/>
            <p:cNvSpPr/>
            <p:nvPr/>
          </p:nvSpPr>
          <p:spPr>
            <a:xfrm>
              <a:off x="4080" y="1776"/>
              <a:ext cx="211" cy="624"/>
            </a:xfrm>
            <a:custGeom>
              <a:avLst/>
              <a:gdLst/>
              <a:ahLst/>
              <a:cxnLst/>
              <a:pathLst>
                <a:path w="355" h="905">
                  <a:moveTo>
                    <a:pt x="315" y="0"/>
                  </a:moveTo>
                  <a:cubicBezTo>
                    <a:pt x="287" y="8"/>
                    <a:pt x="233" y="13"/>
                    <a:pt x="224" y="53"/>
                  </a:cubicBezTo>
                  <a:cubicBezTo>
                    <a:pt x="211" y="110"/>
                    <a:pt x="258" y="174"/>
                    <a:pt x="276" y="223"/>
                  </a:cubicBezTo>
                  <a:cubicBezTo>
                    <a:pt x="278" y="229"/>
                    <a:pt x="294" y="305"/>
                    <a:pt x="302" y="315"/>
                  </a:cubicBezTo>
                  <a:cubicBezTo>
                    <a:pt x="316" y="335"/>
                    <a:pt x="337" y="350"/>
                    <a:pt x="355" y="367"/>
                  </a:cubicBezTo>
                  <a:cubicBezTo>
                    <a:pt x="354" y="378"/>
                    <a:pt x="347" y="495"/>
                    <a:pt x="315" y="511"/>
                  </a:cubicBezTo>
                  <a:cubicBezTo>
                    <a:pt x="243" y="547"/>
                    <a:pt x="158" y="544"/>
                    <a:pt x="80" y="563"/>
                  </a:cubicBezTo>
                  <a:cubicBezTo>
                    <a:pt x="71" y="572"/>
                    <a:pt x="57" y="578"/>
                    <a:pt x="54" y="590"/>
                  </a:cubicBezTo>
                  <a:cubicBezTo>
                    <a:pt x="39" y="641"/>
                    <a:pt x="36" y="695"/>
                    <a:pt x="27" y="747"/>
                  </a:cubicBezTo>
                  <a:cubicBezTo>
                    <a:pt x="0" y="905"/>
                    <a:pt x="1" y="798"/>
                    <a:pt x="1" y="85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49164" name="组合 49163"/>
          <p:cNvGrpSpPr/>
          <p:nvPr/>
        </p:nvGrpSpPr>
        <p:grpSpPr>
          <a:xfrm>
            <a:off x="609600" y="3505200"/>
            <a:ext cx="1600200" cy="2895600"/>
            <a:chOff x="1200" y="432"/>
            <a:chExt cx="864" cy="1680"/>
          </a:xfrm>
        </p:grpSpPr>
        <p:sp>
          <p:nvSpPr>
            <p:cNvPr id="49165" name="椭圆 49164"/>
            <p:cNvSpPr/>
            <p:nvPr/>
          </p:nvSpPr>
          <p:spPr>
            <a:xfrm>
              <a:off x="1200" y="432"/>
              <a:ext cx="864" cy="1152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拴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49166" name="任意多边形 49165"/>
            <p:cNvSpPr/>
            <p:nvPr/>
          </p:nvSpPr>
          <p:spPr>
            <a:xfrm>
              <a:off x="1344" y="1584"/>
              <a:ext cx="494" cy="528"/>
            </a:xfrm>
            <a:custGeom>
              <a:avLst/>
              <a:gdLst/>
              <a:ahLst/>
              <a:cxnLst/>
              <a:pathLst>
                <a:path w="302" h="432">
                  <a:moveTo>
                    <a:pt x="171" y="0"/>
                  </a:moveTo>
                  <a:cubicBezTo>
                    <a:pt x="139" y="88"/>
                    <a:pt x="204" y="151"/>
                    <a:pt x="262" y="209"/>
                  </a:cubicBezTo>
                  <a:cubicBezTo>
                    <a:pt x="271" y="227"/>
                    <a:pt x="286" y="242"/>
                    <a:pt x="288" y="262"/>
                  </a:cubicBezTo>
                  <a:cubicBezTo>
                    <a:pt x="302" y="378"/>
                    <a:pt x="161" y="393"/>
                    <a:pt x="92" y="406"/>
                  </a:cubicBezTo>
                  <a:cubicBezTo>
                    <a:pt x="5" y="422"/>
                    <a:pt x="32" y="400"/>
                    <a:pt x="0" y="43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49167" name="组合 49166"/>
          <p:cNvGrpSpPr/>
          <p:nvPr/>
        </p:nvGrpSpPr>
        <p:grpSpPr>
          <a:xfrm>
            <a:off x="7010400" y="2438400"/>
            <a:ext cx="1600200" cy="3657600"/>
            <a:chOff x="4800" y="1968"/>
            <a:chExt cx="768" cy="2352"/>
          </a:xfrm>
        </p:grpSpPr>
        <p:sp>
          <p:nvSpPr>
            <p:cNvPr id="49168" name="椭圆 49167"/>
            <p:cNvSpPr/>
            <p:nvPr/>
          </p:nvSpPr>
          <p:spPr>
            <a:xfrm>
              <a:off x="4800" y="1968"/>
              <a:ext cx="768" cy="1440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FF33CC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始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49169" name="任意多边形 49168"/>
            <p:cNvSpPr/>
            <p:nvPr/>
          </p:nvSpPr>
          <p:spPr>
            <a:xfrm>
              <a:off x="4896" y="3415"/>
              <a:ext cx="359" cy="905"/>
            </a:xfrm>
            <a:custGeom>
              <a:avLst/>
              <a:gdLst/>
              <a:ahLst/>
              <a:cxnLst/>
              <a:pathLst>
                <a:path w="355" h="905">
                  <a:moveTo>
                    <a:pt x="315" y="0"/>
                  </a:moveTo>
                  <a:cubicBezTo>
                    <a:pt x="287" y="8"/>
                    <a:pt x="233" y="13"/>
                    <a:pt x="224" y="53"/>
                  </a:cubicBezTo>
                  <a:cubicBezTo>
                    <a:pt x="211" y="110"/>
                    <a:pt x="258" y="174"/>
                    <a:pt x="276" y="223"/>
                  </a:cubicBezTo>
                  <a:cubicBezTo>
                    <a:pt x="278" y="229"/>
                    <a:pt x="294" y="305"/>
                    <a:pt x="302" y="315"/>
                  </a:cubicBezTo>
                  <a:cubicBezTo>
                    <a:pt x="316" y="335"/>
                    <a:pt x="337" y="350"/>
                    <a:pt x="355" y="367"/>
                  </a:cubicBezTo>
                  <a:cubicBezTo>
                    <a:pt x="354" y="378"/>
                    <a:pt x="347" y="495"/>
                    <a:pt x="315" y="511"/>
                  </a:cubicBezTo>
                  <a:cubicBezTo>
                    <a:pt x="243" y="547"/>
                    <a:pt x="158" y="544"/>
                    <a:pt x="80" y="563"/>
                  </a:cubicBezTo>
                  <a:cubicBezTo>
                    <a:pt x="71" y="572"/>
                    <a:pt x="57" y="578"/>
                    <a:pt x="54" y="590"/>
                  </a:cubicBezTo>
                  <a:cubicBezTo>
                    <a:pt x="39" y="641"/>
                    <a:pt x="36" y="695"/>
                    <a:pt x="27" y="747"/>
                  </a:cubicBezTo>
                  <a:cubicBezTo>
                    <a:pt x="0" y="905"/>
                    <a:pt x="1" y="798"/>
                    <a:pt x="1" y="85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49170" name="组合 49169"/>
          <p:cNvGrpSpPr/>
          <p:nvPr/>
        </p:nvGrpSpPr>
        <p:grpSpPr>
          <a:xfrm>
            <a:off x="3048000" y="533400"/>
            <a:ext cx="1676400" cy="3810000"/>
            <a:chOff x="2736" y="528"/>
            <a:chExt cx="864" cy="2400"/>
          </a:xfrm>
        </p:grpSpPr>
        <p:sp>
          <p:nvSpPr>
            <p:cNvPr id="49171" name="椭圆 49170"/>
            <p:cNvSpPr/>
            <p:nvPr/>
          </p:nvSpPr>
          <p:spPr>
            <a:xfrm>
              <a:off x="2736" y="528"/>
              <a:ext cx="864" cy="1296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50000">
                  <a:schemeClr val="accent1"/>
                </a:gs>
                <a:gs pos="100000">
                  <a:srgbClr val="FF9900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科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49172" name="任意多边形 49171"/>
            <p:cNvSpPr/>
            <p:nvPr/>
          </p:nvSpPr>
          <p:spPr>
            <a:xfrm>
              <a:off x="2880" y="1824"/>
              <a:ext cx="336" cy="1104"/>
            </a:xfrm>
            <a:custGeom>
              <a:avLst/>
              <a:gdLst/>
              <a:ahLst/>
              <a:cxnLst/>
              <a:pathLst>
                <a:path w="355" h="905">
                  <a:moveTo>
                    <a:pt x="315" y="0"/>
                  </a:moveTo>
                  <a:cubicBezTo>
                    <a:pt x="287" y="8"/>
                    <a:pt x="233" y="13"/>
                    <a:pt x="224" y="53"/>
                  </a:cubicBezTo>
                  <a:cubicBezTo>
                    <a:pt x="211" y="110"/>
                    <a:pt x="258" y="174"/>
                    <a:pt x="276" y="223"/>
                  </a:cubicBezTo>
                  <a:cubicBezTo>
                    <a:pt x="278" y="229"/>
                    <a:pt x="294" y="305"/>
                    <a:pt x="302" y="315"/>
                  </a:cubicBezTo>
                  <a:cubicBezTo>
                    <a:pt x="316" y="335"/>
                    <a:pt x="337" y="350"/>
                    <a:pt x="355" y="367"/>
                  </a:cubicBezTo>
                  <a:cubicBezTo>
                    <a:pt x="354" y="378"/>
                    <a:pt x="347" y="495"/>
                    <a:pt x="315" y="511"/>
                  </a:cubicBezTo>
                  <a:cubicBezTo>
                    <a:pt x="243" y="547"/>
                    <a:pt x="158" y="544"/>
                    <a:pt x="80" y="563"/>
                  </a:cubicBezTo>
                  <a:cubicBezTo>
                    <a:pt x="71" y="572"/>
                    <a:pt x="57" y="578"/>
                    <a:pt x="54" y="590"/>
                  </a:cubicBezTo>
                  <a:cubicBezTo>
                    <a:pt x="39" y="641"/>
                    <a:pt x="36" y="695"/>
                    <a:pt x="27" y="747"/>
                  </a:cubicBezTo>
                  <a:cubicBezTo>
                    <a:pt x="0" y="905"/>
                    <a:pt x="1" y="798"/>
                    <a:pt x="1" y="85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49173" name="组合 49172"/>
          <p:cNvGrpSpPr/>
          <p:nvPr/>
        </p:nvGrpSpPr>
        <p:grpSpPr>
          <a:xfrm>
            <a:off x="2438400" y="3581400"/>
            <a:ext cx="1752600" cy="2971800"/>
            <a:chOff x="1488" y="2256"/>
            <a:chExt cx="1056" cy="1680"/>
          </a:xfrm>
        </p:grpSpPr>
        <p:sp>
          <p:nvSpPr>
            <p:cNvPr id="49174" name="椭圆 49173"/>
            <p:cNvSpPr/>
            <p:nvPr/>
          </p:nvSpPr>
          <p:spPr>
            <a:xfrm>
              <a:off x="1488" y="2256"/>
              <a:ext cx="1056" cy="115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FF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逗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49175" name="任意多边形 49174"/>
            <p:cNvSpPr/>
            <p:nvPr/>
          </p:nvSpPr>
          <p:spPr>
            <a:xfrm>
              <a:off x="1680" y="3408"/>
              <a:ext cx="494" cy="528"/>
            </a:xfrm>
            <a:custGeom>
              <a:avLst/>
              <a:gdLst/>
              <a:ahLst/>
              <a:cxnLst/>
              <a:pathLst>
                <a:path w="302" h="432">
                  <a:moveTo>
                    <a:pt x="171" y="0"/>
                  </a:moveTo>
                  <a:cubicBezTo>
                    <a:pt x="139" y="88"/>
                    <a:pt x="204" y="151"/>
                    <a:pt x="262" y="209"/>
                  </a:cubicBezTo>
                  <a:cubicBezTo>
                    <a:pt x="271" y="227"/>
                    <a:pt x="286" y="242"/>
                    <a:pt x="288" y="262"/>
                  </a:cubicBezTo>
                  <a:cubicBezTo>
                    <a:pt x="302" y="378"/>
                    <a:pt x="161" y="393"/>
                    <a:pt x="92" y="406"/>
                  </a:cubicBezTo>
                  <a:cubicBezTo>
                    <a:pt x="5" y="422"/>
                    <a:pt x="32" y="400"/>
                    <a:pt x="0" y="43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49176" name="矩形 49175"/>
          <p:cNvSpPr/>
          <p:nvPr/>
        </p:nvSpPr>
        <p:spPr>
          <a:xfrm rot="-954986">
            <a:off x="1143000" y="5867400"/>
            <a:ext cx="914400" cy="6270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p>
            <a:pPr algn="ctr"/>
            <a:r>
              <a:rPr lang="zh-CN" altLang="en-US" sz="3600" u="none" spc="720">
                <a:ln w="127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我会读</a:t>
            </a:r>
            <a:endParaRPr lang="zh-CN" altLang="en-US" sz="3600" u="none" spc="720"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2"/>
              </a:solidFill>
              <a:effectLst>
                <a:outerShdw dist="45791" dir="2021404" algn="ctr" rotWithShape="0">
                  <a:srgbClr val="80808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9177" name="图片 49176" descr="小女孩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5943600"/>
            <a:ext cx="1008063" cy="114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4210" name="图片 94209" descr="2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96875" y="404813"/>
            <a:ext cx="8964613" cy="6334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4211" name="标题 94210"/>
          <p:cNvSpPr>
            <a:spLocks noGrp="1"/>
          </p:cNvSpPr>
          <p:nvPr>
            <p:ph type="title"/>
          </p:nvPr>
        </p:nvSpPr>
        <p:spPr>
          <a:xfrm>
            <a:off x="2268538" y="1989138"/>
            <a:ext cx="5003800" cy="1143000"/>
          </a:xfrm>
          <a:ln/>
        </p:spPr>
        <p:txBody>
          <a:bodyPr anchor="ctr"/>
          <a:p>
            <a:pPr algn="l"/>
            <a:br>
              <a:rPr lang="en-US" altLang="zh-CN" sz="3200" b="1" dirty="0"/>
            </a:br>
            <a:br>
              <a:rPr lang="en-US" altLang="zh-CN" sz="3200" b="1" dirty="0"/>
            </a:br>
            <a:br>
              <a:rPr lang="en-US" altLang="zh-CN" sz="3200" b="1" dirty="0"/>
            </a:br>
            <a:r>
              <a:rPr lang="zh-CN" altLang="en-US" sz="4000" b="1" dirty="0"/>
              <a:t>照样子说一说</a:t>
            </a:r>
            <a:r>
              <a:rPr lang="en-US" altLang="zh-CN" sz="4000" b="1" dirty="0"/>
              <a:t>:</a:t>
            </a:r>
            <a:br>
              <a:rPr lang="en-US" altLang="zh-CN" sz="4000" b="1" dirty="0"/>
            </a:br>
            <a:br>
              <a:rPr lang="en-US" altLang="zh-CN" sz="4000" b="1" dirty="0"/>
            </a:br>
            <a:r>
              <a:rPr lang="zh-CN" altLang="en-US" sz="4000" b="1" dirty="0">
                <a:solidFill>
                  <a:srgbClr val="FF3300"/>
                </a:solidFill>
              </a:rPr>
              <a:t>友谊是</a:t>
            </a:r>
            <a:r>
              <a:rPr lang="zh-CN" altLang="en-US" sz="4000" b="1" dirty="0">
                <a:latin typeface="宋体" panose="02010600030101010101" pitchFamily="2" charset="-122"/>
              </a:rPr>
              <a:t>窗前带着笑脸的气球，给科利亚带来问候和关爱 。</a:t>
            </a:r>
            <a:br>
              <a:rPr lang="zh-CN" altLang="en-US" sz="4000" b="1" dirty="0">
                <a:latin typeface="宋体" panose="02010600030101010101" pitchFamily="2" charset="-122"/>
              </a:rPr>
            </a:br>
            <a:r>
              <a:rPr lang="zh-CN" altLang="en-US" sz="4000" b="1" dirty="0">
                <a:solidFill>
                  <a:srgbClr val="FF3300"/>
                </a:solidFill>
              </a:rPr>
              <a:t>友谊是</a:t>
            </a:r>
            <a:r>
              <a:rPr lang="en-US" altLang="zh-CN" sz="4000" b="1" dirty="0">
                <a:latin typeface="宋体" panose="02010600030101010101" pitchFamily="2" charset="-122"/>
              </a:rPr>
              <a:t>_____________</a:t>
            </a:r>
            <a:r>
              <a:rPr lang="zh-CN" altLang="en-US" sz="4000" b="1" dirty="0">
                <a:latin typeface="宋体" panose="02010600030101010101" pitchFamily="2" charset="-122"/>
              </a:rPr>
              <a:t>，</a:t>
            </a:r>
            <a:br>
              <a:rPr lang="zh-CN" altLang="en-US" sz="4000" b="1" dirty="0">
                <a:latin typeface="宋体" panose="02010600030101010101" pitchFamily="2" charset="-122"/>
              </a:rPr>
            </a:br>
            <a:r>
              <a:rPr lang="zh-CN" altLang="en-US" sz="4000" b="1" dirty="0">
                <a:latin typeface="宋体" panose="02010600030101010101" pitchFamily="2" charset="-122"/>
              </a:rPr>
              <a:t> </a:t>
            </a:r>
            <a:r>
              <a:rPr lang="en-US" altLang="zh-CN" sz="4000" b="1" dirty="0">
                <a:latin typeface="宋体" panose="02010600030101010101" pitchFamily="2" charset="-122"/>
              </a:rPr>
              <a:t>_______________ </a:t>
            </a:r>
            <a:r>
              <a:rPr lang="zh-CN" altLang="en-US" sz="4000" b="1" dirty="0">
                <a:latin typeface="宋体" panose="02010600030101010101" pitchFamily="2" charset="-122"/>
              </a:rPr>
              <a:t>。 </a:t>
            </a:r>
            <a:r>
              <a:rPr lang="zh-CN" altLang="en-US" sz="4000" b="1" u="sng" dirty="0"/>
              <a:t>　　</a:t>
            </a:r>
            <a:r>
              <a:rPr lang="zh-CN" altLang="en-US" sz="3200" b="1" u="sng" dirty="0"/>
              <a:t>　　　</a:t>
            </a:r>
            <a:endParaRPr lang="zh-CN" altLang="en-US" sz="3200" b="1" u="sng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7762" name="图片 117761" descr="彩虹"/>
          <p:cNvPicPr>
            <a:picLocks noChangeAspect="1"/>
          </p:cNvPicPr>
          <p:nvPr/>
        </p:nvPicPr>
        <p:blipFill>
          <a:blip r:embed="rId1"/>
          <a:srcRect t="379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7763" name="组合 117762"/>
          <p:cNvGrpSpPr/>
          <p:nvPr/>
        </p:nvGrpSpPr>
        <p:grpSpPr>
          <a:xfrm>
            <a:off x="228600" y="304800"/>
            <a:ext cx="2057400" cy="3352800"/>
            <a:chOff x="432" y="336"/>
            <a:chExt cx="1056" cy="1968"/>
          </a:xfrm>
        </p:grpSpPr>
        <p:sp>
          <p:nvSpPr>
            <p:cNvPr id="117764" name="椭圆 117763"/>
            <p:cNvSpPr/>
            <p:nvPr/>
          </p:nvSpPr>
          <p:spPr>
            <a:xfrm>
              <a:off x="432" y="336"/>
              <a:ext cx="1056" cy="124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亚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17765" name="任意多边形 117764"/>
            <p:cNvSpPr/>
            <p:nvPr/>
          </p:nvSpPr>
          <p:spPr>
            <a:xfrm>
              <a:off x="768" y="1584"/>
              <a:ext cx="528" cy="720"/>
            </a:xfrm>
            <a:custGeom>
              <a:avLst/>
              <a:gdLst/>
              <a:ahLst/>
              <a:cxnLst/>
              <a:pathLst>
                <a:path w="302" h="432">
                  <a:moveTo>
                    <a:pt x="171" y="0"/>
                  </a:moveTo>
                  <a:cubicBezTo>
                    <a:pt x="139" y="88"/>
                    <a:pt x="204" y="151"/>
                    <a:pt x="262" y="209"/>
                  </a:cubicBezTo>
                  <a:cubicBezTo>
                    <a:pt x="271" y="227"/>
                    <a:pt x="286" y="242"/>
                    <a:pt x="288" y="262"/>
                  </a:cubicBezTo>
                  <a:cubicBezTo>
                    <a:pt x="302" y="378"/>
                    <a:pt x="161" y="393"/>
                    <a:pt x="92" y="406"/>
                  </a:cubicBezTo>
                  <a:cubicBezTo>
                    <a:pt x="5" y="422"/>
                    <a:pt x="32" y="400"/>
                    <a:pt x="0" y="43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17766" name="组合 117765"/>
          <p:cNvGrpSpPr/>
          <p:nvPr/>
        </p:nvGrpSpPr>
        <p:grpSpPr>
          <a:xfrm>
            <a:off x="4953000" y="3124200"/>
            <a:ext cx="1600200" cy="3733800"/>
            <a:chOff x="2736" y="2064"/>
            <a:chExt cx="912" cy="2256"/>
          </a:xfrm>
        </p:grpSpPr>
        <p:sp>
          <p:nvSpPr>
            <p:cNvPr id="117767" name="椭圆 117766"/>
            <p:cNvSpPr/>
            <p:nvPr/>
          </p:nvSpPr>
          <p:spPr>
            <a:xfrm>
              <a:off x="2736" y="2064"/>
              <a:ext cx="912" cy="1344"/>
            </a:xfrm>
            <a:prstGeom prst="ellipse">
              <a:avLst/>
            </a:prstGeom>
            <a:gradFill rotWithShape="0">
              <a:gsLst>
                <a:gs pos="0">
                  <a:srgbClr val="FFFF66"/>
                </a:gs>
                <a:gs pos="100000">
                  <a:srgbClr val="0066FF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呆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17768" name="任意多边形 117767"/>
            <p:cNvSpPr/>
            <p:nvPr/>
          </p:nvSpPr>
          <p:spPr>
            <a:xfrm>
              <a:off x="2880" y="3415"/>
              <a:ext cx="355" cy="905"/>
            </a:xfrm>
            <a:custGeom>
              <a:avLst/>
              <a:gdLst/>
              <a:ahLst/>
              <a:cxnLst/>
              <a:pathLst>
                <a:path w="355" h="905">
                  <a:moveTo>
                    <a:pt x="315" y="0"/>
                  </a:moveTo>
                  <a:cubicBezTo>
                    <a:pt x="287" y="8"/>
                    <a:pt x="233" y="13"/>
                    <a:pt x="224" y="53"/>
                  </a:cubicBezTo>
                  <a:cubicBezTo>
                    <a:pt x="211" y="110"/>
                    <a:pt x="258" y="174"/>
                    <a:pt x="276" y="223"/>
                  </a:cubicBezTo>
                  <a:cubicBezTo>
                    <a:pt x="278" y="229"/>
                    <a:pt x="294" y="305"/>
                    <a:pt x="302" y="315"/>
                  </a:cubicBezTo>
                  <a:cubicBezTo>
                    <a:pt x="316" y="335"/>
                    <a:pt x="337" y="350"/>
                    <a:pt x="355" y="367"/>
                  </a:cubicBezTo>
                  <a:cubicBezTo>
                    <a:pt x="354" y="378"/>
                    <a:pt x="347" y="495"/>
                    <a:pt x="315" y="511"/>
                  </a:cubicBezTo>
                  <a:cubicBezTo>
                    <a:pt x="243" y="547"/>
                    <a:pt x="158" y="544"/>
                    <a:pt x="80" y="563"/>
                  </a:cubicBezTo>
                  <a:cubicBezTo>
                    <a:pt x="71" y="572"/>
                    <a:pt x="57" y="578"/>
                    <a:pt x="54" y="590"/>
                  </a:cubicBezTo>
                  <a:cubicBezTo>
                    <a:pt x="39" y="641"/>
                    <a:pt x="36" y="695"/>
                    <a:pt x="27" y="747"/>
                  </a:cubicBezTo>
                  <a:cubicBezTo>
                    <a:pt x="0" y="905"/>
                    <a:pt x="1" y="798"/>
                    <a:pt x="1" y="85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17769" name="组合 117768"/>
          <p:cNvGrpSpPr/>
          <p:nvPr/>
        </p:nvGrpSpPr>
        <p:grpSpPr>
          <a:xfrm>
            <a:off x="5562600" y="304800"/>
            <a:ext cx="1828800" cy="3352800"/>
            <a:chOff x="3888" y="624"/>
            <a:chExt cx="672" cy="1776"/>
          </a:xfrm>
        </p:grpSpPr>
        <p:sp>
          <p:nvSpPr>
            <p:cNvPr id="117770" name="椭圆 117769"/>
            <p:cNvSpPr/>
            <p:nvPr/>
          </p:nvSpPr>
          <p:spPr>
            <a:xfrm>
              <a:off x="3888" y="624"/>
              <a:ext cx="672" cy="115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50000">
                  <a:srgbClr val="990099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猜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17771" name="任意多边形 117770"/>
            <p:cNvSpPr/>
            <p:nvPr/>
          </p:nvSpPr>
          <p:spPr>
            <a:xfrm>
              <a:off x="4080" y="1776"/>
              <a:ext cx="211" cy="624"/>
            </a:xfrm>
            <a:custGeom>
              <a:avLst/>
              <a:gdLst/>
              <a:ahLst/>
              <a:cxnLst/>
              <a:pathLst>
                <a:path w="355" h="905">
                  <a:moveTo>
                    <a:pt x="315" y="0"/>
                  </a:moveTo>
                  <a:cubicBezTo>
                    <a:pt x="287" y="8"/>
                    <a:pt x="233" y="13"/>
                    <a:pt x="224" y="53"/>
                  </a:cubicBezTo>
                  <a:cubicBezTo>
                    <a:pt x="211" y="110"/>
                    <a:pt x="258" y="174"/>
                    <a:pt x="276" y="223"/>
                  </a:cubicBezTo>
                  <a:cubicBezTo>
                    <a:pt x="278" y="229"/>
                    <a:pt x="294" y="305"/>
                    <a:pt x="302" y="315"/>
                  </a:cubicBezTo>
                  <a:cubicBezTo>
                    <a:pt x="316" y="335"/>
                    <a:pt x="337" y="350"/>
                    <a:pt x="355" y="367"/>
                  </a:cubicBezTo>
                  <a:cubicBezTo>
                    <a:pt x="354" y="378"/>
                    <a:pt x="347" y="495"/>
                    <a:pt x="315" y="511"/>
                  </a:cubicBezTo>
                  <a:cubicBezTo>
                    <a:pt x="243" y="547"/>
                    <a:pt x="158" y="544"/>
                    <a:pt x="80" y="563"/>
                  </a:cubicBezTo>
                  <a:cubicBezTo>
                    <a:pt x="71" y="572"/>
                    <a:pt x="57" y="578"/>
                    <a:pt x="54" y="590"/>
                  </a:cubicBezTo>
                  <a:cubicBezTo>
                    <a:pt x="39" y="641"/>
                    <a:pt x="36" y="695"/>
                    <a:pt x="27" y="747"/>
                  </a:cubicBezTo>
                  <a:cubicBezTo>
                    <a:pt x="0" y="905"/>
                    <a:pt x="1" y="798"/>
                    <a:pt x="1" y="85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17772" name="组合 117771"/>
          <p:cNvGrpSpPr/>
          <p:nvPr/>
        </p:nvGrpSpPr>
        <p:grpSpPr>
          <a:xfrm>
            <a:off x="609600" y="3505200"/>
            <a:ext cx="1600200" cy="2895600"/>
            <a:chOff x="1200" y="432"/>
            <a:chExt cx="864" cy="1680"/>
          </a:xfrm>
        </p:grpSpPr>
        <p:sp>
          <p:nvSpPr>
            <p:cNvPr id="117773" name="椭圆 117772"/>
            <p:cNvSpPr/>
            <p:nvPr/>
          </p:nvSpPr>
          <p:spPr>
            <a:xfrm>
              <a:off x="1200" y="432"/>
              <a:ext cx="864" cy="1152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拴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17774" name="任意多边形 117773"/>
            <p:cNvSpPr/>
            <p:nvPr/>
          </p:nvSpPr>
          <p:spPr>
            <a:xfrm>
              <a:off x="1344" y="1584"/>
              <a:ext cx="494" cy="528"/>
            </a:xfrm>
            <a:custGeom>
              <a:avLst/>
              <a:gdLst/>
              <a:ahLst/>
              <a:cxnLst/>
              <a:pathLst>
                <a:path w="302" h="432">
                  <a:moveTo>
                    <a:pt x="171" y="0"/>
                  </a:moveTo>
                  <a:cubicBezTo>
                    <a:pt x="139" y="88"/>
                    <a:pt x="204" y="151"/>
                    <a:pt x="262" y="209"/>
                  </a:cubicBezTo>
                  <a:cubicBezTo>
                    <a:pt x="271" y="227"/>
                    <a:pt x="286" y="242"/>
                    <a:pt x="288" y="262"/>
                  </a:cubicBezTo>
                  <a:cubicBezTo>
                    <a:pt x="302" y="378"/>
                    <a:pt x="161" y="393"/>
                    <a:pt x="92" y="406"/>
                  </a:cubicBezTo>
                  <a:cubicBezTo>
                    <a:pt x="5" y="422"/>
                    <a:pt x="32" y="400"/>
                    <a:pt x="0" y="43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17775" name="组合 117774"/>
          <p:cNvGrpSpPr/>
          <p:nvPr/>
        </p:nvGrpSpPr>
        <p:grpSpPr>
          <a:xfrm>
            <a:off x="7010400" y="2438400"/>
            <a:ext cx="1600200" cy="3657600"/>
            <a:chOff x="4800" y="1968"/>
            <a:chExt cx="768" cy="2352"/>
          </a:xfrm>
        </p:grpSpPr>
        <p:sp>
          <p:nvSpPr>
            <p:cNvPr id="117776" name="椭圆 117775"/>
            <p:cNvSpPr/>
            <p:nvPr/>
          </p:nvSpPr>
          <p:spPr>
            <a:xfrm>
              <a:off x="4800" y="1968"/>
              <a:ext cx="768" cy="1440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FF33CC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始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17777" name="任意多边形 117776"/>
            <p:cNvSpPr/>
            <p:nvPr/>
          </p:nvSpPr>
          <p:spPr>
            <a:xfrm>
              <a:off x="4896" y="3415"/>
              <a:ext cx="359" cy="905"/>
            </a:xfrm>
            <a:custGeom>
              <a:avLst/>
              <a:gdLst/>
              <a:ahLst/>
              <a:cxnLst/>
              <a:pathLst>
                <a:path w="355" h="905">
                  <a:moveTo>
                    <a:pt x="315" y="0"/>
                  </a:moveTo>
                  <a:cubicBezTo>
                    <a:pt x="287" y="8"/>
                    <a:pt x="233" y="13"/>
                    <a:pt x="224" y="53"/>
                  </a:cubicBezTo>
                  <a:cubicBezTo>
                    <a:pt x="211" y="110"/>
                    <a:pt x="258" y="174"/>
                    <a:pt x="276" y="223"/>
                  </a:cubicBezTo>
                  <a:cubicBezTo>
                    <a:pt x="278" y="229"/>
                    <a:pt x="294" y="305"/>
                    <a:pt x="302" y="315"/>
                  </a:cubicBezTo>
                  <a:cubicBezTo>
                    <a:pt x="316" y="335"/>
                    <a:pt x="337" y="350"/>
                    <a:pt x="355" y="367"/>
                  </a:cubicBezTo>
                  <a:cubicBezTo>
                    <a:pt x="354" y="378"/>
                    <a:pt x="347" y="495"/>
                    <a:pt x="315" y="511"/>
                  </a:cubicBezTo>
                  <a:cubicBezTo>
                    <a:pt x="243" y="547"/>
                    <a:pt x="158" y="544"/>
                    <a:pt x="80" y="563"/>
                  </a:cubicBezTo>
                  <a:cubicBezTo>
                    <a:pt x="71" y="572"/>
                    <a:pt x="57" y="578"/>
                    <a:pt x="54" y="590"/>
                  </a:cubicBezTo>
                  <a:cubicBezTo>
                    <a:pt x="39" y="641"/>
                    <a:pt x="36" y="695"/>
                    <a:pt x="27" y="747"/>
                  </a:cubicBezTo>
                  <a:cubicBezTo>
                    <a:pt x="0" y="905"/>
                    <a:pt x="1" y="798"/>
                    <a:pt x="1" y="85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17778" name="组合 117777"/>
          <p:cNvGrpSpPr/>
          <p:nvPr/>
        </p:nvGrpSpPr>
        <p:grpSpPr>
          <a:xfrm>
            <a:off x="3048000" y="533400"/>
            <a:ext cx="1676400" cy="3810000"/>
            <a:chOff x="2736" y="528"/>
            <a:chExt cx="864" cy="2400"/>
          </a:xfrm>
        </p:grpSpPr>
        <p:sp>
          <p:nvSpPr>
            <p:cNvPr id="117779" name="椭圆 117778"/>
            <p:cNvSpPr/>
            <p:nvPr/>
          </p:nvSpPr>
          <p:spPr>
            <a:xfrm>
              <a:off x="2736" y="528"/>
              <a:ext cx="864" cy="1296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50000">
                  <a:schemeClr val="accent1"/>
                </a:gs>
                <a:gs pos="100000">
                  <a:srgbClr val="FF9900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科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17780" name="任意多边形 117779"/>
            <p:cNvSpPr/>
            <p:nvPr/>
          </p:nvSpPr>
          <p:spPr>
            <a:xfrm>
              <a:off x="2880" y="1824"/>
              <a:ext cx="336" cy="1104"/>
            </a:xfrm>
            <a:custGeom>
              <a:avLst/>
              <a:gdLst/>
              <a:ahLst/>
              <a:cxnLst/>
              <a:pathLst>
                <a:path w="355" h="905">
                  <a:moveTo>
                    <a:pt x="315" y="0"/>
                  </a:moveTo>
                  <a:cubicBezTo>
                    <a:pt x="287" y="8"/>
                    <a:pt x="233" y="13"/>
                    <a:pt x="224" y="53"/>
                  </a:cubicBezTo>
                  <a:cubicBezTo>
                    <a:pt x="211" y="110"/>
                    <a:pt x="258" y="174"/>
                    <a:pt x="276" y="223"/>
                  </a:cubicBezTo>
                  <a:cubicBezTo>
                    <a:pt x="278" y="229"/>
                    <a:pt x="294" y="305"/>
                    <a:pt x="302" y="315"/>
                  </a:cubicBezTo>
                  <a:cubicBezTo>
                    <a:pt x="316" y="335"/>
                    <a:pt x="337" y="350"/>
                    <a:pt x="355" y="367"/>
                  </a:cubicBezTo>
                  <a:cubicBezTo>
                    <a:pt x="354" y="378"/>
                    <a:pt x="347" y="495"/>
                    <a:pt x="315" y="511"/>
                  </a:cubicBezTo>
                  <a:cubicBezTo>
                    <a:pt x="243" y="547"/>
                    <a:pt x="158" y="544"/>
                    <a:pt x="80" y="563"/>
                  </a:cubicBezTo>
                  <a:cubicBezTo>
                    <a:pt x="71" y="572"/>
                    <a:pt x="57" y="578"/>
                    <a:pt x="54" y="590"/>
                  </a:cubicBezTo>
                  <a:cubicBezTo>
                    <a:pt x="39" y="641"/>
                    <a:pt x="36" y="695"/>
                    <a:pt x="27" y="747"/>
                  </a:cubicBezTo>
                  <a:cubicBezTo>
                    <a:pt x="0" y="905"/>
                    <a:pt x="1" y="798"/>
                    <a:pt x="1" y="85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17781" name="组合 117780"/>
          <p:cNvGrpSpPr/>
          <p:nvPr/>
        </p:nvGrpSpPr>
        <p:grpSpPr>
          <a:xfrm>
            <a:off x="2438400" y="3581400"/>
            <a:ext cx="1752600" cy="2971800"/>
            <a:chOff x="1488" y="2256"/>
            <a:chExt cx="1056" cy="1680"/>
          </a:xfrm>
        </p:grpSpPr>
        <p:sp>
          <p:nvSpPr>
            <p:cNvPr id="117782" name="椭圆 117781"/>
            <p:cNvSpPr/>
            <p:nvPr/>
          </p:nvSpPr>
          <p:spPr>
            <a:xfrm>
              <a:off x="1488" y="2256"/>
              <a:ext cx="1056" cy="115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FF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逗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17783" name="任意多边形 117782"/>
            <p:cNvSpPr/>
            <p:nvPr/>
          </p:nvSpPr>
          <p:spPr>
            <a:xfrm>
              <a:off x="1680" y="3408"/>
              <a:ext cx="494" cy="528"/>
            </a:xfrm>
            <a:custGeom>
              <a:avLst/>
              <a:gdLst/>
              <a:ahLst/>
              <a:cxnLst/>
              <a:pathLst>
                <a:path w="302" h="432">
                  <a:moveTo>
                    <a:pt x="171" y="0"/>
                  </a:moveTo>
                  <a:cubicBezTo>
                    <a:pt x="139" y="88"/>
                    <a:pt x="204" y="151"/>
                    <a:pt x="262" y="209"/>
                  </a:cubicBezTo>
                  <a:cubicBezTo>
                    <a:pt x="271" y="227"/>
                    <a:pt x="286" y="242"/>
                    <a:pt x="288" y="262"/>
                  </a:cubicBezTo>
                  <a:cubicBezTo>
                    <a:pt x="302" y="378"/>
                    <a:pt x="161" y="393"/>
                    <a:pt x="92" y="406"/>
                  </a:cubicBezTo>
                  <a:cubicBezTo>
                    <a:pt x="5" y="422"/>
                    <a:pt x="32" y="400"/>
                    <a:pt x="0" y="43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pic>
        <p:nvPicPr>
          <p:cNvPr id="117784" name="图片 117783" descr="小女孩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5943600"/>
            <a:ext cx="1008063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7785" name="矩形 117784"/>
          <p:cNvSpPr/>
          <p:nvPr/>
        </p:nvSpPr>
        <p:spPr>
          <a:xfrm rot="-954986">
            <a:off x="1143000" y="5867400"/>
            <a:ext cx="914400" cy="6270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p>
            <a:pPr algn="ctr"/>
            <a:r>
              <a:rPr lang="zh-CN" altLang="en-US" sz="3600" u="none" spc="720">
                <a:ln w="127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我会读</a:t>
            </a:r>
            <a:endParaRPr lang="zh-CN" altLang="en-US" sz="3600" u="none" spc="720"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2"/>
              </a:solidFill>
              <a:effectLst>
                <a:outerShdw dist="45791" dir="2021404" algn="ctr" rotWithShape="0">
                  <a:srgbClr val="80808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1314" name="图片 141313" descr="chb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1315" name="文本框 141314"/>
          <p:cNvSpPr txBox="1"/>
          <p:nvPr/>
        </p:nvSpPr>
        <p:spPr>
          <a:xfrm>
            <a:off x="1763713" y="692150"/>
            <a:ext cx="5400675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9600" b="1" u="none" dirty="0">
                <a:solidFill>
                  <a:srgbClr val="FF0000"/>
                </a:solidFill>
                <a:latin typeface="Comic Sans MS" panose="030F0702030302020204" pitchFamily="66" charset="0"/>
                <a:ea typeface="华文新魏" panose="02010800040101010101" pitchFamily="2" charset="-122"/>
              </a:rPr>
              <a:t>谢谢指导</a:t>
            </a:r>
            <a:endParaRPr lang="zh-CN" altLang="en-US" sz="9600" b="1" u="none" dirty="0">
              <a:solidFill>
                <a:srgbClr val="FF0000"/>
              </a:solidFill>
              <a:latin typeface="Comic Sans MS" panose="030F0702030302020204" pitchFamily="66" charset="0"/>
              <a:ea typeface="华文新魏" panose="02010800040101010101" pitchFamily="2" charset="-122"/>
            </a:endParaRPr>
          </a:p>
        </p:txBody>
      </p:sp>
      <p:sp>
        <p:nvSpPr>
          <p:cNvPr id="141316" name="文本框 141315"/>
          <p:cNvSpPr txBox="1"/>
          <p:nvPr/>
        </p:nvSpPr>
        <p:spPr>
          <a:xfrm>
            <a:off x="3563938" y="2781300"/>
            <a:ext cx="2087562" cy="3019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9600" b="1" u="none" dirty="0">
                <a:solidFill>
                  <a:srgbClr val="FF0000"/>
                </a:solidFill>
                <a:latin typeface="Comic Sans MS" panose="030F0702030302020204" pitchFamily="66" charset="0"/>
                <a:ea typeface="华文新魏" panose="02010800040101010101" pitchFamily="2" charset="-122"/>
              </a:rPr>
              <a:t>再见</a:t>
            </a:r>
            <a:endParaRPr lang="zh-CN" altLang="en-US" sz="9600" b="1" u="none" dirty="0">
              <a:solidFill>
                <a:srgbClr val="FF0000"/>
              </a:solidFill>
              <a:latin typeface="Comic Sans MS" panose="030F0702030302020204" pitchFamily="66" charset="0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/>
      <p:bldP spid="1413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9330" name="图片 99329" descr="upn-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9331" name="组合 99330"/>
          <p:cNvGrpSpPr/>
          <p:nvPr/>
        </p:nvGrpSpPr>
        <p:grpSpPr>
          <a:xfrm>
            <a:off x="228600" y="304800"/>
            <a:ext cx="2057400" cy="3352800"/>
            <a:chOff x="432" y="336"/>
            <a:chExt cx="1056" cy="1968"/>
          </a:xfrm>
        </p:grpSpPr>
        <p:sp>
          <p:nvSpPr>
            <p:cNvPr id="99332" name="椭圆 99331"/>
            <p:cNvSpPr/>
            <p:nvPr/>
          </p:nvSpPr>
          <p:spPr>
            <a:xfrm>
              <a:off x="432" y="336"/>
              <a:ext cx="1056" cy="124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亚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99333" name="任意多边形 99332"/>
            <p:cNvSpPr/>
            <p:nvPr/>
          </p:nvSpPr>
          <p:spPr>
            <a:xfrm>
              <a:off x="768" y="1584"/>
              <a:ext cx="528" cy="720"/>
            </a:xfrm>
            <a:custGeom>
              <a:avLst/>
              <a:gdLst/>
              <a:ahLst/>
              <a:cxnLst/>
              <a:pathLst>
                <a:path w="302" h="432">
                  <a:moveTo>
                    <a:pt x="171" y="0"/>
                  </a:moveTo>
                  <a:cubicBezTo>
                    <a:pt x="139" y="88"/>
                    <a:pt x="204" y="151"/>
                    <a:pt x="262" y="209"/>
                  </a:cubicBezTo>
                  <a:cubicBezTo>
                    <a:pt x="271" y="227"/>
                    <a:pt x="286" y="242"/>
                    <a:pt x="288" y="262"/>
                  </a:cubicBezTo>
                  <a:cubicBezTo>
                    <a:pt x="302" y="378"/>
                    <a:pt x="161" y="393"/>
                    <a:pt x="92" y="406"/>
                  </a:cubicBezTo>
                  <a:cubicBezTo>
                    <a:pt x="5" y="422"/>
                    <a:pt x="32" y="400"/>
                    <a:pt x="0" y="43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99334" name="组合 99333"/>
          <p:cNvGrpSpPr/>
          <p:nvPr/>
        </p:nvGrpSpPr>
        <p:grpSpPr>
          <a:xfrm>
            <a:off x="4953000" y="3124200"/>
            <a:ext cx="1600200" cy="3733800"/>
            <a:chOff x="2736" y="2064"/>
            <a:chExt cx="912" cy="2256"/>
          </a:xfrm>
        </p:grpSpPr>
        <p:sp>
          <p:nvSpPr>
            <p:cNvPr id="99335" name="椭圆 99334"/>
            <p:cNvSpPr/>
            <p:nvPr/>
          </p:nvSpPr>
          <p:spPr>
            <a:xfrm>
              <a:off x="2736" y="2064"/>
              <a:ext cx="912" cy="1344"/>
            </a:xfrm>
            <a:prstGeom prst="ellipse">
              <a:avLst/>
            </a:prstGeom>
            <a:gradFill rotWithShape="0">
              <a:gsLst>
                <a:gs pos="0">
                  <a:srgbClr val="FFFF66"/>
                </a:gs>
                <a:gs pos="100000">
                  <a:srgbClr val="0066FF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endParaRPr sz="9600" b="1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99336" name="任意多边形 99335"/>
            <p:cNvSpPr/>
            <p:nvPr/>
          </p:nvSpPr>
          <p:spPr>
            <a:xfrm>
              <a:off x="2880" y="3415"/>
              <a:ext cx="355" cy="905"/>
            </a:xfrm>
            <a:custGeom>
              <a:avLst/>
              <a:gdLst/>
              <a:ahLst/>
              <a:cxnLst/>
              <a:pathLst>
                <a:path w="355" h="905">
                  <a:moveTo>
                    <a:pt x="315" y="0"/>
                  </a:moveTo>
                  <a:cubicBezTo>
                    <a:pt x="287" y="8"/>
                    <a:pt x="233" y="13"/>
                    <a:pt x="224" y="53"/>
                  </a:cubicBezTo>
                  <a:cubicBezTo>
                    <a:pt x="211" y="110"/>
                    <a:pt x="258" y="174"/>
                    <a:pt x="276" y="223"/>
                  </a:cubicBezTo>
                  <a:cubicBezTo>
                    <a:pt x="278" y="229"/>
                    <a:pt x="294" y="305"/>
                    <a:pt x="302" y="315"/>
                  </a:cubicBezTo>
                  <a:cubicBezTo>
                    <a:pt x="316" y="335"/>
                    <a:pt x="337" y="350"/>
                    <a:pt x="355" y="367"/>
                  </a:cubicBezTo>
                  <a:cubicBezTo>
                    <a:pt x="354" y="378"/>
                    <a:pt x="347" y="495"/>
                    <a:pt x="315" y="511"/>
                  </a:cubicBezTo>
                  <a:cubicBezTo>
                    <a:pt x="243" y="547"/>
                    <a:pt x="158" y="544"/>
                    <a:pt x="80" y="563"/>
                  </a:cubicBezTo>
                  <a:cubicBezTo>
                    <a:pt x="71" y="572"/>
                    <a:pt x="57" y="578"/>
                    <a:pt x="54" y="590"/>
                  </a:cubicBezTo>
                  <a:cubicBezTo>
                    <a:pt x="39" y="641"/>
                    <a:pt x="36" y="695"/>
                    <a:pt x="27" y="747"/>
                  </a:cubicBezTo>
                  <a:cubicBezTo>
                    <a:pt x="0" y="905"/>
                    <a:pt x="1" y="798"/>
                    <a:pt x="1" y="85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99337" name="组合 99336"/>
          <p:cNvGrpSpPr/>
          <p:nvPr/>
        </p:nvGrpSpPr>
        <p:grpSpPr>
          <a:xfrm>
            <a:off x="5562600" y="304800"/>
            <a:ext cx="1828800" cy="3352800"/>
            <a:chOff x="3888" y="624"/>
            <a:chExt cx="672" cy="1776"/>
          </a:xfrm>
        </p:grpSpPr>
        <p:sp>
          <p:nvSpPr>
            <p:cNvPr id="99338" name="椭圆 99337"/>
            <p:cNvSpPr/>
            <p:nvPr/>
          </p:nvSpPr>
          <p:spPr>
            <a:xfrm>
              <a:off x="3888" y="624"/>
              <a:ext cx="672" cy="115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50000">
                  <a:srgbClr val="990099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猜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99339" name="任意多边形 99338"/>
            <p:cNvSpPr/>
            <p:nvPr/>
          </p:nvSpPr>
          <p:spPr>
            <a:xfrm>
              <a:off x="4080" y="1776"/>
              <a:ext cx="211" cy="624"/>
            </a:xfrm>
            <a:custGeom>
              <a:avLst/>
              <a:gdLst/>
              <a:ahLst/>
              <a:cxnLst/>
              <a:pathLst>
                <a:path w="355" h="905">
                  <a:moveTo>
                    <a:pt x="315" y="0"/>
                  </a:moveTo>
                  <a:cubicBezTo>
                    <a:pt x="287" y="8"/>
                    <a:pt x="233" y="13"/>
                    <a:pt x="224" y="53"/>
                  </a:cubicBezTo>
                  <a:cubicBezTo>
                    <a:pt x="211" y="110"/>
                    <a:pt x="258" y="174"/>
                    <a:pt x="276" y="223"/>
                  </a:cubicBezTo>
                  <a:cubicBezTo>
                    <a:pt x="278" y="229"/>
                    <a:pt x="294" y="305"/>
                    <a:pt x="302" y="315"/>
                  </a:cubicBezTo>
                  <a:cubicBezTo>
                    <a:pt x="316" y="335"/>
                    <a:pt x="337" y="350"/>
                    <a:pt x="355" y="367"/>
                  </a:cubicBezTo>
                  <a:cubicBezTo>
                    <a:pt x="354" y="378"/>
                    <a:pt x="347" y="495"/>
                    <a:pt x="315" y="511"/>
                  </a:cubicBezTo>
                  <a:cubicBezTo>
                    <a:pt x="243" y="547"/>
                    <a:pt x="158" y="544"/>
                    <a:pt x="80" y="563"/>
                  </a:cubicBezTo>
                  <a:cubicBezTo>
                    <a:pt x="71" y="572"/>
                    <a:pt x="57" y="578"/>
                    <a:pt x="54" y="590"/>
                  </a:cubicBezTo>
                  <a:cubicBezTo>
                    <a:pt x="39" y="641"/>
                    <a:pt x="36" y="695"/>
                    <a:pt x="27" y="747"/>
                  </a:cubicBezTo>
                  <a:cubicBezTo>
                    <a:pt x="0" y="905"/>
                    <a:pt x="1" y="798"/>
                    <a:pt x="1" y="85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99340" name="组合 99339"/>
          <p:cNvGrpSpPr/>
          <p:nvPr/>
        </p:nvGrpSpPr>
        <p:grpSpPr>
          <a:xfrm>
            <a:off x="609600" y="3505200"/>
            <a:ext cx="1600200" cy="2895600"/>
            <a:chOff x="1200" y="432"/>
            <a:chExt cx="864" cy="1680"/>
          </a:xfrm>
        </p:grpSpPr>
        <p:sp>
          <p:nvSpPr>
            <p:cNvPr id="99341" name="椭圆 99340"/>
            <p:cNvSpPr/>
            <p:nvPr/>
          </p:nvSpPr>
          <p:spPr>
            <a:xfrm>
              <a:off x="1200" y="432"/>
              <a:ext cx="864" cy="1152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拴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99342" name="任意多边形 99341"/>
            <p:cNvSpPr/>
            <p:nvPr/>
          </p:nvSpPr>
          <p:spPr>
            <a:xfrm>
              <a:off x="1344" y="1584"/>
              <a:ext cx="494" cy="528"/>
            </a:xfrm>
            <a:custGeom>
              <a:avLst/>
              <a:gdLst/>
              <a:ahLst/>
              <a:cxnLst/>
              <a:pathLst>
                <a:path w="302" h="432">
                  <a:moveTo>
                    <a:pt x="171" y="0"/>
                  </a:moveTo>
                  <a:cubicBezTo>
                    <a:pt x="139" y="88"/>
                    <a:pt x="204" y="151"/>
                    <a:pt x="262" y="209"/>
                  </a:cubicBezTo>
                  <a:cubicBezTo>
                    <a:pt x="271" y="227"/>
                    <a:pt x="286" y="242"/>
                    <a:pt x="288" y="262"/>
                  </a:cubicBezTo>
                  <a:cubicBezTo>
                    <a:pt x="302" y="378"/>
                    <a:pt x="161" y="393"/>
                    <a:pt x="92" y="406"/>
                  </a:cubicBezTo>
                  <a:cubicBezTo>
                    <a:pt x="5" y="422"/>
                    <a:pt x="32" y="400"/>
                    <a:pt x="0" y="43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99343" name="组合 99342"/>
          <p:cNvGrpSpPr/>
          <p:nvPr/>
        </p:nvGrpSpPr>
        <p:grpSpPr>
          <a:xfrm>
            <a:off x="7010400" y="2438400"/>
            <a:ext cx="1600200" cy="3657600"/>
            <a:chOff x="4800" y="1968"/>
            <a:chExt cx="768" cy="2352"/>
          </a:xfrm>
        </p:grpSpPr>
        <p:sp>
          <p:nvSpPr>
            <p:cNvPr id="99344" name="椭圆 99343"/>
            <p:cNvSpPr/>
            <p:nvPr/>
          </p:nvSpPr>
          <p:spPr>
            <a:xfrm>
              <a:off x="4800" y="1968"/>
              <a:ext cx="768" cy="1440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FF33CC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始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99345" name="任意多边形 99344"/>
            <p:cNvSpPr/>
            <p:nvPr/>
          </p:nvSpPr>
          <p:spPr>
            <a:xfrm>
              <a:off x="4896" y="3415"/>
              <a:ext cx="359" cy="905"/>
            </a:xfrm>
            <a:custGeom>
              <a:avLst/>
              <a:gdLst/>
              <a:ahLst/>
              <a:cxnLst/>
              <a:pathLst>
                <a:path w="355" h="905">
                  <a:moveTo>
                    <a:pt x="315" y="0"/>
                  </a:moveTo>
                  <a:cubicBezTo>
                    <a:pt x="287" y="8"/>
                    <a:pt x="233" y="13"/>
                    <a:pt x="224" y="53"/>
                  </a:cubicBezTo>
                  <a:cubicBezTo>
                    <a:pt x="211" y="110"/>
                    <a:pt x="258" y="174"/>
                    <a:pt x="276" y="223"/>
                  </a:cubicBezTo>
                  <a:cubicBezTo>
                    <a:pt x="278" y="229"/>
                    <a:pt x="294" y="305"/>
                    <a:pt x="302" y="315"/>
                  </a:cubicBezTo>
                  <a:cubicBezTo>
                    <a:pt x="316" y="335"/>
                    <a:pt x="337" y="350"/>
                    <a:pt x="355" y="367"/>
                  </a:cubicBezTo>
                  <a:cubicBezTo>
                    <a:pt x="354" y="378"/>
                    <a:pt x="347" y="495"/>
                    <a:pt x="315" y="511"/>
                  </a:cubicBezTo>
                  <a:cubicBezTo>
                    <a:pt x="243" y="547"/>
                    <a:pt x="158" y="544"/>
                    <a:pt x="80" y="563"/>
                  </a:cubicBezTo>
                  <a:cubicBezTo>
                    <a:pt x="71" y="572"/>
                    <a:pt x="57" y="578"/>
                    <a:pt x="54" y="590"/>
                  </a:cubicBezTo>
                  <a:cubicBezTo>
                    <a:pt x="39" y="641"/>
                    <a:pt x="36" y="695"/>
                    <a:pt x="27" y="747"/>
                  </a:cubicBezTo>
                  <a:cubicBezTo>
                    <a:pt x="0" y="905"/>
                    <a:pt x="1" y="798"/>
                    <a:pt x="1" y="85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99346" name="组合 99345"/>
          <p:cNvGrpSpPr/>
          <p:nvPr/>
        </p:nvGrpSpPr>
        <p:grpSpPr>
          <a:xfrm>
            <a:off x="3048000" y="533400"/>
            <a:ext cx="1676400" cy="3810000"/>
            <a:chOff x="2736" y="528"/>
            <a:chExt cx="864" cy="2400"/>
          </a:xfrm>
        </p:grpSpPr>
        <p:sp>
          <p:nvSpPr>
            <p:cNvPr id="99347" name="椭圆 99346"/>
            <p:cNvSpPr/>
            <p:nvPr/>
          </p:nvSpPr>
          <p:spPr>
            <a:xfrm>
              <a:off x="2736" y="528"/>
              <a:ext cx="864" cy="1296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50000">
                  <a:schemeClr val="accent1"/>
                </a:gs>
                <a:gs pos="100000">
                  <a:srgbClr val="FF9900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科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99348" name="任意多边形 99347"/>
            <p:cNvSpPr/>
            <p:nvPr/>
          </p:nvSpPr>
          <p:spPr>
            <a:xfrm>
              <a:off x="2880" y="1824"/>
              <a:ext cx="336" cy="1104"/>
            </a:xfrm>
            <a:custGeom>
              <a:avLst/>
              <a:gdLst/>
              <a:ahLst/>
              <a:cxnLst/>
              <a:pathLst>
                <a:path w="355" h="905">
                  <a:moveTo>
                    <a:pt x="315" y="0"/>
                  </a:moveTo>
                  <a:cubicBezTo>
                    <a:pt x="287" y="8"/>
                    <a:pt x="233" y="13"/>
                    <a:pt x="224" y="53"/>
                  </a:cubicBezTo>
                  <a:cubicBezTo>
                    <a:pt x="211" y="110"/>
                    <a:pt x="258" y="174"/>
                    <a:pt x="276" y="223"/>
                  </a:cubicBezTo>
                  <a:cubicBezTo>
                    <a:pt x="278" y="229"/>
                    <a:pt x="294" y="305"/>
                    <a:pt x="302" y="315"/>
                  </a:cubicBezTo>
                  <a:cubicBezTo>
                    <a:pt x="316" y="335"/>
                    <a:pt x="337" y="350"/>
                    <a:pt x="355" y="367"/>
                  </a:cubicBezTo>
                  <a:cubicBezTo>
                    <a:pt x="354" y="378"/>
                    <a:pt x="347" y="495"/>
                    <a:pt x="315" y="511"/>
                  </a:cubicBezTo>
                  <a:cubicBezTo>
                    <a:pt x="243" y="547"/>
                    <a:pt x="158" y="544"/>
                    <a:pt x="80" y="563"/>
                  </a:cubicBezTo>
                  <a:cubicBezTo>
                    <a:pt x="71" y="572"/>
                    <a:pt x="57" y="578"/>
                    <a:pt x="54" y="590"/>
                  </a:cubicBezTo>
                  <a:cubicBezTo>
                    <a:pt x="39" y="641"/>
                    <a:pt x="36" y="695"/>
                    <a:pt x="27" y="747"/>
                  </a:cubicBezTo>
                  <a:cubicBezTo>
                    <a:pt x="0" y="905"/>
                    <a:pt x="1" y="798"/>
                    <a:pt x="1" y="85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99349" name="组合 99348"/>
          <p:cNvGrpSpPr/>
          <p:nvPr/>
        </p:nvGrpSpPr>
        <p:grpSpPr>
          <a:xfrm>
            <a:off x="2438400" y="3581400"/>
            <a:ext cx="1752600" cy="2971800"/>
            <a:chOff x="1488" y="2256"/>
            <a:chExt cx="1056" cy="1680"/>
          </a:xfrm>
        </p:grpSpPr>
        <p:sp>
          <p:nvSpPr>
            <p:cNvPr id="99350" name="椭圆 99349"/>
            <p:cNvSpPr/>
            <p:nvPr/>
          </p:nvSpPr>
          <p:spPr>
            <a:xfrm>
              <a:off x="1488" y="2256"/>
              <a:ext cx="1056" cy="115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FF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逗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99351" name="任意多边形 99350"/>
            <p:cNvSpPr/>
            <p:nvPr/>
          </p:nvSpPr>
          <p:spPr>
            <a:xfrm>
              <a:off x="1680" y="3408"/>
              <a:ext cx="494" cy="528"/>
            </a:xfrm>
            <a:custGeom>
              <a:avLst/>
              <a:gdLst/>
              <a:ahLst/>
              <a:cxnLst/>
              <a:pathLst>
                <a:path w="302" h="432">
                  <a:moveTo>
                    <a:pt x="171" y="0"/>
                  </a:moveTo>
                  <a:cubicBezTo>
                    <a:pt x="139" y="88"/>
                    <a:pt x="204" y="151"/>
                    <a:pt x="262" y="209"/>
                  </a:cubicBezTo>
                  <a:cubicBezTo>
                    <a:pt x="271" y="227"/>
                    <a:pt x="286" y="242"/>
                    <a:pt x="288" y="262"/>
                  </a:cubicBezTo>
                  <a:cubicBezTo>
                    <a:pt x="302" y="378"/>
                    <a:pt x="161" y="393"/>
                    <a:pt x="92" y="406"/>
                  </a:cubicBezTo>
                  <a:cubicBezTo>
                    <a:pt x="5" y="422"/>
                    <a:pt x="32" y="400"/>
                    <a:pt x="0" y="43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99352" name="矩形 99351"/>
          <p:cNvSpPr/>
          <p:nvPr/>
        </p:nvSpPr>
        <p:spPr>
          <a:xfrm rot="-954986">
            <a:off x="1143000" y="5867400"/>
            <a:ext cx="914400" cy="6270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p>
            <a:pPr algn="ctr"/>
            <a:r>
              <a:rPr lang="zh-CN" altLang="en-US" sz="3600" u="none" spc="720">
                <a:ln w="127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我会读</a:t>
            </a:r>
            <a:endParaRPr lang="zh-CN" altLang="en-US" sz="3600" u="none" spc="720"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2"/>
              </a:solidFill>
              <a:effectLst>
                <a:outerShdw dist="45791" dir="2021404" algn="ctr" rotWithShape="0">
                  <a:srgbClr val="80808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9353" name="图片 99352" descr="小女孩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5943600"/>
            <a:ext cx="1008063" cy="114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993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99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354" name="图片 100353" descr="upn-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0355" name="组合 100354"/>
          <p:cNvGrpSpPr/>
          <p:nvPr/>
        </p:nvGrpSpPr>
        <p:grpSpPr>
          <a:xfrm>
            <a:off x="228600" y="304800"/>
            <a:ext cx="2057400" cy="3352800"/>
            <a:chOff x="432" y="336"/>
            <a:chExt cx="1056" cy="1968"/>
          </a:xfrm>
        </p:grpSpPr>
        <p:sp>
          <p:nvSpPr>
            <p:cNvPr id="100356" name="椭圆 100355"/>
            <p:cNvSpPr/>
            <p:nvPr/>
          </p:nvSpPr>
          <p:spPr>
            <a:xfrm>
              <a:off x="432" y="336"/>
              <a:ext cx="1056" cy="124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亚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0357" name="任意多边形 100356"/>
            <p:cNvSpPr/>
            <p:nvPr/>
          </p:nvSpPr>
          <p:spPr>
            <a:xfrm>
              <a:off x="768" y="1584"/>
              <a:ext cx="528" cy="720"/>
            </a:xfrm>
            <a:custGeom>
              <a:avLst/>
              <a:gdLst/>
              <a:ahLst/>
              <a:cxnLst/>
              <a:pathLst>
                <a:path w="302" h="432">
                  <a:moveTo>
                    <a:pt x="171" y="0"/>
                  </a:moveTo>
                  <a:cubicBezTo>
                    <a:pt x="139" y="88"/>
                    <a:pt x="204" y="151"/>
                    <a:pt x="262" y="209"/>
                  </a:cubicBezTo>
                  <a:cubicBezTo>
                    <a:pt x="271" y="227"/>
                    <a:pt x="286" y="242"/>
                    <a:pt x="288" y="262"/>
                  </a:cubicBezTo>
                  <a:cubicBezTo>
                    <a:pt x="302" y="378"/>
                    <a:pt x="161" y="393"/>
                    <a:pt x="92" y="406"/>
                  </a:cubicBezTo>
                  <a:cubicBezTo>
                    <a:pt x="5" y="422"/>
                    <a:pt x="32" y="400"/>
                    <a:pt x="0" y="43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0358" name="组合 100357"/>
          <p:cNvGrpSpPr/>
          <p:nvPr/>
        </p:nvGrpSpPr>
        <p:grpSpPr>
          <a:xfrm>
            <a:off x="4932363" y="3124200"/>
            <a:ext cx="1600200" cy="3733800"/>
            <a:chOff x="2736" y="2064"/>
            <a:chExt cx="912" cy="2256"/>
          </a:xfrm>
        </p:grpSpPr>
        <p:sp>
          <p:nvSpPr>
            <p:cNvPr id="100359" name="椭圆 100358"/>
            <p:cNvSpPr/>
            <p:nvPr/>
          </p:nvSpPr>
          <p:spPr>
            <a:xfrm>
              <a:off x="2736" y="2064"/>
              <a:ext cx="912" cy="1344"/>
            </a:xfrm>
            <a:prstGeom prst="ellipse">
              <a:avLst/>
            </a:prstGeom>
            <a:gradFill rotWithShape="0">
              <a:gsLst>
                <a:gs pos="0">
                  <a:srgbClr val="FFFF66"/>
                </a:gs>
                <a:gs pos="100000">
                  <a:srgbClr val="0066FF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rgbClr val="FF33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呆</a:t>
              </a:r>
              <a:endParaRPr lang="zh-CN" altLang="en-US" sz="9600" b="1" u="none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0360" name="任意多边形 100359"/>
            <p:cNvSpPr/>
            <p:nvPr/>
          </p:nvSpPr>
          <p:spPr>
            <a:xfrm>
              <a:off x="2880" y="3415"/>
              <a:ext cx="355" cy="905"/>
            </a:xfrm>
            <a:custGeom>
              <a:avLst/>
              <a:gdLst/>
              <a:ahLst/>
              <a:cxnLst/>
              <a:pathLst>
                <a:path w="355" h="905">
                  <a:moveTo>
                    <a:pt x="315" y="0"/>
                  </a:moveTo>
                  <a:cubicBezTo>
                    <a:pt x="287" y="8"/>
                    <a:pt x="233" y="13"/>
                    <a:pt x="224" y="53"/>
                  </a:cubicBezTo>
                  <a:cubicBezTo>
                    <a:pt x="211" y="110"/>
                    <a:pt x="258" y="174"/>
                    <a:pt x="276" y="223"/>
                  </a:cubicBezTo>
                  <a:cubicBezTo>
                    <a:pt x="278" y="229"/>
                    <a:pt x="294" y="305"/>
                    <a:pt x="302" y="315"/>
                  </a:cubicBezTo>
                  <a:cubicBezTo>
                    <a:pt x="316" y="335"/>
                    <a:pt x="337" y="350"/>
                    <a:pt x="355" y="367"/>
                  </a:cubicBezTo>
                  <a:cubicBezTo>
                    <a:pt x="354" y="378"/>
                    <a:pt x="347" y="495"/>
                    <a:pt x="315" y="511"/>
                  </a:cubicBezTo>
                  <a:cubicBezTo>
                    <a:pt x="243" y="547"/>
                    <a:pt x="158" y="544"/>
                    <a:pt x="80" y="563"/>
                  </a:cubicBezTo>
                  <a:cubicBezTo>
                    <a:pt x="71" y="572"/>
                    <a:pt x="57" y="578"/>
                    <a:pt x="54" y="590"/>
                  </a:cubicBezTo>
                  <a:cubicBezTo>
                    <a:pt x="39" y="641"/>
                    <a:pt x="36" y="695"/>
                    <a:pt x="27" y="747"/>
                  </a:cubicBezTo>
                  <a:cubicBezTo>
                    <a:pt x="0" y="905"/>
                    <a:pt x="1" y="798"/>
                    <a:pt x="1" y="85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0361" name="组合 100360"/>
          <p:cNvGrpSpPr/>
          <p:nvPr/>
        </p:nvGrpSpPr>
        <p:grpSpPr>
          <a:xfrm>
            <a:off x="5562600" y="304800"/>
            <a:ext cx="1828800" cy="3352800"/>
            <a:chOff x="3888" y="624"/>
            <a:chExt cx="672" cy="1776"/>
          </a:xfrm>
        </p:grpSpPr>
        <p:sp>
          <p:nvSpPr>
            <p:cNvPr id="100362" name="椭圆 100361"/>
            <p:cNvSpPr/>
            <p:nvPr/>
          </p:nvSpPr>
          <p:spPr>
            <a:xfrm>
              <a:off x="3888" y="624"/>
              <a:ext cx="672" cy="115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50000">
                  <a:srgbClr val="990099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猜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0363" name="任意多边形 100362"/>
            <p:cNvSpPr/>
            <p:nvPr/>
          </p:nvSpPr>
          <p:spPr>
            <a:xfrm>
              <a:off x="4080" y="1776"/>
              <a:ext cx="211" cy="624"/>
            </a:xfrm>
            <a:custGeom>
              <a:avLst/>
              <a:gdLst/>
              <a:ahLst/>
              <a:cxnLst/>
              <a:pathLst>
                <a:path w="355" h="905">
                  <a:moveTo>
                    <a:pt x="315" y="0"/>
                  </a:moveTo>
                  <a:cubicBezTo>
                    <a:pt x="287" y="8"/>
                    <a:pt x="233" y="13"/>
                    <a:pt x="224" y="53"/>
                  </a:cubicBezTo>
                  <a:cubicBezTo>
                    <a:pt x="211" y="110"/>
                    <a:pt x="258" y="174"/>
                    <a:pt x="276" y="223"/>
                  </a:cubicBezTo>
                  <a:cubicBezTo>
                    <a:pt x="278" y="229"/>
                    <a:pt x="294" y="305"/>
                    <a:pt x="302" y="315"/>
                  </a:cubicBezTo>
                  <a:cubicBezTo>
                    <a:pt x="316" y="335"/>
                    <a:pt x="337" y="350"/>
                    <a:pt x="355" y="367"/>
                  </a:cubicBezTo>
                  <a:cubicBezTo>
                    <a:pt x="354" y="378"/>
                    <a:pt x="347" y="495"/>
                    <a:pt x="315" y="511"/>
                  </a:cubicBezTo>
                  <a:cubicBezTo>
                    <a:pt x="243" y="547"/>
                    <a:pt x="158" y="544"/>
                    <a:pt x="80" y="563"/>
                  </a:cubicBezTo>
                  <a:cubicBezTo>
                    <a:pt x="71" y="572"/>
                    <a:pt x="57" y="578"/>
                    <a:pt x="54" y="590"/>
                  </a:cubicBezTo>
                  <a:cubicBezTo>
                    <a:pt x="39" y="641"/>
                    <a:pt x="36" y="695"/>
                    <a:pt x="27" y="747"/>
                  </a:cubicBezTo>
                  <a:cubicBezTo>
                    <a:pt x="0" y="905"/>
                    <a:pt x="1" y="798"/>
                    <a:pt x="1" y="85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0364" name="组合 100363"/>
          <p:cNvGrpSpPr/>
          <p:nvPr/>
        </p:nvGrpSpPr>
        <p:grpSpPr>
          <a:xfrm>
            <a:off x="609600" y="3505200"/>
            <a:ext cx="1600200" cy="2895600"/>
            <a:chOff x="1200" y="432"/>
            <a:chExt cx="864" cy="1680"/>
          </a:xfrm>
        </p:grpSpPr>
        <p:sp>
          <p:nvSpPr>
            <p:cNvPr id="100365" name="椭圆 100364"/>
            <p:cNvSpPr/>
            <p:nvPr/>
          </p:nvSpPr>
          <p:spPr>
            <a:xfrm>
              <a:off x="1200" y="432"/>
              <a:ext cx="864" cy="1152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拴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0366" name="任意多边形 100365"/>
            <p:cNvSpPr/>
            <p:nvPr/>
          </p:nvSpPr>
          <p:spPr>
            <a:xfrm>
              <a:off x="1344" y="1584"/>
              <a:ext cx="494" cy="528"/>
            </a:xfrm>
            <a:custGeom>
              <a:avLst/>
              <a:gdLst/>
              <a:ahLst/>
              <a:cxnLst/>
              <a:pathLst>
                <a:path w="302" h="432">
                  <a:moveTo>
                    <a:pt x="171" y="0"/>
                  </a:moveTo>
                  <a:cubicBezTo>
                    <a:pt x="139" y="88"/>
                    <a:pt x="204" y="151"/>
                    <a:pt x="262" y="209"/>
                  </a:cubicBezTo>
                  <a:cubicBezTo>
                    <a:pt x="271" y="227"/>
                    <a:pt x="286" y="242"/>
                    <a:pt x="288" y="262"/>
                  </a:cubicBezTo>
                  <a:cubicBezTo>
                    <a:pt x="302" y="378"/>
                    <a:pt x="161" y="393"/>
                    <a:pt x="92" y="406"/>
                  </a:cubicBezTo>
                  <a:cubicBezTo>
                    <a:pt x="5" y="422"/>
                    <a:pt x="32" y="400"/>
                    <a:pt x="0" y="43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0367" name="组合 100366"/>
          <p:cNvGrpSpPr/>
          <p:nvPr/>
        </p:nvGrpSpPr>
        <p:grpSpPr>
          <a:xfrm>
            <a:off x="7010400" y="2438400"/>
            <a:ext cx="1600200" cy="3657600"/>
            <a:chOff x="4800" y="1968"/>
            <a:chExt cx="768" cy="2352"/>
          </a:xfrm>
        </p:grpSpPr>
        <p:sp>
          <p:nvSpPr>
            <p:cNvPr id="100368" name="椭圆 100367"/>
            <p:cNvSpPr/>
            <p:nvPr/>
          </p:nvSpPr>
          <p:spPr>
            <a:xfrm>
              <a:off x="4800" y="1968"/>
              <a:ext cx="768" cy="1440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FF33CC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始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0369" name="任意多边形 100368"/>
            <p:cNvSpPr/>
            <p:nvPr/>
          </p:nvSpPr>
          <p:spPr>
            <a:xfrm>
              <a:off x="4896" y="3415"/>
              <a:ext cx="359" cy="905"/>
            </a:xfrm>
            <a:custGeom>
              <a:avLst/>
              <a:gdLst/>
              <a:ahLst/>
              <a:cxnLst/>
              <a:pathLst>
                <a:path w="355" h="905">
                  <a:moveTo>
                    <a:pt x="315" y="0"/>
                  </a:moveTo>
                  <a:cubicBezTo>
                    <a:pt x="287" y="8"/>
                    <a:pt x="233" y="13"/>
                    <a:pt x="224" y="53"/>
                  </a:cubicBezTo>
                  <a:cubicBezTo>
                    <a:pt x="211" y="110"/>
                    <a:pt x="258" y="174"/>
                    <a:pt x="276" y="223"/>
                  </a:cubicBezTo>
                  <a:cubicBezTo>
                    <a:pt x="278" y="229"/>
                    <a:pt x="294" y="305"/>
                    <a:pt x="302" y="315"/>
                  </a:cubicBezTo>
                  <a:cubicBezTo>
                    <a:pt x="316" y="335"/>
                    <a:pt x="337" y="350"/>
                    <a:pt x="355" y="367"/>
                  </a:cubicBezTo>
                  <a:cubicBezTo>
                    <a:pt x="354" y="378"/>
                    <a:pt x="347" y="495"/>
                    <a:pt x="315" y="511"/>
                  </a:cubicBezTo>
                  <a:cubicBezTo>
                    <a:pt x="243" y="547"/>
                    <a:pt x="158" y="544"/>
                    <a:pt x="80" y="563"/>
                  </a:cubicBezTo>
                  <a:cubicBezTo>
                    <a:pt x="71" y="572"/>
                    <a:pt x="57" y="578"/>
                    <a:pt x="54" y="590"/>
                  </a:cubicBezTo>
                  <a:cubicBezTo>
                    <a:pt x="39" y="641"/>
                    <a:pt x="36" y="695"/>
                    <a:pt x="27" y="747"/>
                  </a:cubicBezTo>
                  <a:cubicBezTo>
                    <a:pt x="0" y="905"/>
                    <a:pt x="1" y="798"/>
                    <a:pt x="1" y="85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0370" name="组合 100369"/>
          <p:cNvGrpSpPr/>
          <p:nvPr/>
        </p:nvGrpSpPr>
        <p:grpSpPr>
          <a:xfrm>
            <a:off x="3048000" y="533400"/>
            <a:ext cx="1676400" cy="3810000"/>
            <a:chOff x="2736" y="528"/>
            <a:chExt cx="864" cy="2400"/>
          </a:xfrm>
        </p:grpSpPr>
        <p:sp>
          <p:nvSpPr>
            <p:cNvPr id="100371" name="椭圆 100370"/>
            <p:cNvSpPr/>
            <p:nvPr/>
          </p:nvSpPr>
          <p:spPr>
            <a:xfrm>
              <a:off x="2736" y="528"/>
              <a:ext cx="864" cy="1296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50000">
                  <a:schemeClr val="accent1"/>
                </a:gs>
                <a:gs pos="100000">
                  <a:srgbClr val="FF9900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科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0372" name="任意多边形 100371"/>
            <p:cNvSpPr/>
            <p:nvPr/>
          </p:nvSpPr>
          <p:spPr>
            <a:xfrm>
              <a:off x="2880" y="1824"/>
              <a:ext cx="336" cy="1104"/>
            </a:xfrm>
            <a:custGeom>
              <a:avLst/>
              <a:gdLst/>
              <a:ahLst/>
              <a:cxnLst/>
              <a:pathLst>
                <a:path w="355" h="905">
                  <a:moveTo>
                    <a:pt x="315" y="0"/>
                  </a:moveTo>
                  <a:cubicBezTo>
                    <a:pt x="287" y="8"/>
                    <a:pt x="233" y="13"/>
                    <a:pt x="224" y="53"/>
                  </a:cubicBezTo>
                  <a:cubicBezTo>
                    <a:pt x="211" y="110"/>
                    <a:pt x="258" y="174"/>
                    <a:pt x="276" y="223"/>
                  </a:cubicBezTo>
                  <a:cubicBezTo>
                    <a:pt x="278" y="229"/>
                    <a:pt x="294" y="305"/>
                    <a:pt x="302" y="315"/>
                  </a:cubicBezTo>
                  <a:cubicBezTo>
                    <a:pt x="316" y="335"/>
                    <a:pt x="337" y="350"/>
                    <a:pt x="355" y="367"/>
                  </a:cubicBezTo>
                  <a:cubicBezTo>
                    <a:pt x="354" y="378"/>
                    <a:pt x="347" y="495"/>
                    <a:pt x="315" y="511"/>
                  </a:cubicBezTo>
                  <a:cubicBezTo>
                    <a:pt x="243" y="547"/>
                    <a:pt x="158" y="544"/>
                    <a:pt x="80" y="563"/>
                  </a:cubicBezTo>
                  <a:cubicBezTo>
                    <a:pt x="71" y="572"/>
                    <a:pt x="57" y="578"/>
                    <a:pt x="54" y="590"/>
                  </a:cubicBezTo>
                  <a:cubicBezTo>
                    <a:pt x="39" y="641"/>
                    <a:pt x="36" y="695"/>
                    <a:pt x="27" y="747"/>
                  </a:cubicBezTo>
                  <a:cubicBezTo>
                    <a:pt x="0" y="905"/>
                    <a:pt x="1" y="798"/>
                    <a:pt x="1" y="85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0373" name="组合 100372"/>
          <p:cNvGrpSpPr/>
          <p:nvPr/>
        </p:nvGrpSpPr>
        <p:grpSpPr>
          <a:xfrm>
            <a:off x="2438400" y="3581400"/>
            <a:ext cx="1752600" cy="2971800"/>
            <a:chOff x="1488" y="2256"/>
            <a:chExt cx="1056" cy="1680"/>
          </a:xfrm>
        </p:grpSpPr>
        <p:sp>
          <p:nvSpPr>
            <p:cNvPr id="100374" name="椭圆 100373"/>
            <p:cNvSpPr/>
            <p:nvPr/>
          </p:nvSpPr>
          <p:spPr>
            <a:xfrm>
              <a:off x="1488" y="2256"/>
              <a:ext cx="1056" cy="115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FF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逗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0375" name="任意多边形 100374"/>
            <p:cNvSpPr/>
            <p:nvPr/>
          </p:nvSpPr>
          <p:spPr>
            <a:xfrm>
              <a:off x="1680" y="3408"/>
              <a:ext cx="494" cy="528"/>
            </a:xfrm>
            <a:custGeom>
              <a:avLst/>
              <a:gdLst/>
              <a:ahLst/>
              <a:cxnLst/>
              <a:pathLst>
                <a:path w="302" h="432">
                  <a:moveTo>
                    <a:pt x="171" y="0"/>
                  </a:moveTo>
                  <a:cubicBezTo>
                    <a:pt x="139" y="88"/>
                    <a:pt x="204" y="151"/>
                    <a:pt x="262" y="209"/>
                  </a:cubicBezTo>
                  <a:cubicBezTo>
                    <a:pt x="271" y="227"/>
                    <a:pt x="286" y="242"/>
                    <a:pt x="288" y="262"/>
                  </a:cubicBezTo>
                  <a:cubicBezTo>
                    <a:pt x="302" y="378"/>
                    <a:pt x="161" y="393"/>
                    <a:pt x="92" y="406"/>
                  </a:cubicBezTo>
                  <a:cubicBezTo>
                    <a:pt x="5" y="422"/>
                    <a:pt x="32" y="400"/>
                    <a:pt x="0" y="43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00376" name="矩形 100375"/>
          <p:cNvSpPr/>
          <p:nvPr/>
        </p:nvSpPr>
        <p:spPr>
          <a:xfrm rot="-954986">
            <a:off x="1143000" y="5867400"/>
            <a:ext cx="914400" cy="6270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p>
            <a:pPr algn="ctr"/>
            <a:r>
              <a:rPr lang="zh-CN" altLang="en-US" sz="3600" u="none" spc="720">
                <a:ln w="127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我会读</a:t>
            </a:r>
            <a:endParaRPr lang="zh-CN" altLang="en-US" sz="3600" u="none" spc="720"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2"/>
              </a:solidFill>
              <a:effectLst>
                <a:outerShdw dist="45791" dir="2021404" algn="ctr" rotWithShape="0">
                  <a:srgbClr val="80808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0377" name="图片 100376" descr="小女孩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5943600"/>
            <a:ext cx="1008063" cy="114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378" name="图片 101377" descr="upn-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1379" name="组合 101378"/>
          <p:cNvGrpSpPr/>
          <p:nvPr/>
        </p:nvGrpSpPr>
        <p:grpSpPr>
          <a:xfrm>
            <a:off x="228600" y="304800"/>
            <a:ext cx="2057400" cy="3352800"/>
            <a:chOff x="432" y="336"/>
            <a:chExt cx="1056" cy="1968"/>
          </a:xfrm>
        </p:grpSpPr>
        <p:sp>
          <p:nvSpPr>
            <p:cNvPr id="101380" name="椭圆 101379"/>
            <p:cNvSpPr/>
            <p:nvPr/>
          </p:nvSpPr>
          <p:spPr>
            <a:xfrm>
              <a:off x="432" y="336"/>
              <a:ext cx="1056" cy="124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亚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1381" name="任意多边形 101380"/>
            <p:cNvSpPr/>
            <p:nvPr/>
          </p:nvSpPr>
          <p:spPr>
            <a:xfrm>
              <a:off x="768" y="1584"/>
              <a:ext cx="528" cy="720"/>
            </a:xfrm>
            <a:custGeom>
              <a:avLst/>
              <a:gdLst/>
              <a:ahLst/>
              <a:cxnLst/>
              <a:pathLst>
                <a:path w="302" h="432">
                  <a:moveTo>
                    <a:pt x="171" y="0"/>
                  </a:moveTo>
                  <a:cubicBezTo>
                    <a:pt x="139" y="88"/>
                    <a:pt x="204" y="151"/>
                    <a:pt x="262" y="209"/>
                  </a:cubicBezTo>
                  <a:cubicBezTo>
                    <a:pt x="271" y="227"/>
                    <a:pt x="286" y="242"/>
                    <a:pt x="288" y="262"/>
                  </a:cubicBezTo>
                  <a:cubicBezTo>
                    <a:pt x="302" y="378"/>
                    <a:pt x="161" y="393"/>
                    <a:pt x="92" y="406"/>
                  </a:cubicBezTo>
                  <a:cubicBezTo>
                    <a:pt x="5" y="422"/>
                    <a:pt x="32" y="400"/>
                    <a:pt x="0" y="43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1382" name="组合 101381"/>
          <p:cNvGrpSpPr/>
          <p:nvPr/>
        </p:nvGrpSpPr>
        <p:grpSpPr>
          <a:xfrm>
            <a:off x="4953000" y="3124200"/>
            <a:ext cx="1600200" cy="3733800"/>
            <a:chOff x="2736" y="2064"/>
            <a:chExt cx="912" cy="2256"/>
          </a:xfrm>
        </p:grpSpPr>
        <p:sp>
          <p:nvSpPr>
            <p:cNvPr id="101383" name="椭圆 101382"/>
            <p:cNvSpPr/>
            <p:nvPr/>
          </p:nvSpPr>
          <p:spPr>
            <a:xfrm>
              <a:off x="2736" y="2064"/>
              <a:ext cx="912" cy="1344"/>
            </a:xfrm>
            <a:prstGeom prst="ellipse">
              <a:avLst/>
            </a:prstGeom>
            <a:gradFill rotWithShape="0">
              <a:gsLst>
                <a:gs pos="0">
                  <a:srgbClr val="FFFF66"/>
                </a:gs>
                <a:gs pos="100000">
                  <a:srgbClr val="0066FF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呆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1384" name="任意多边形 101383"/>
            <p:cNvSpPr/>
            <p:nvPr/>
          </p:nvSpPr>
          <p:spPr>
            <a:xfrm>
              <a:off x="2880" y="3415"/>
              <a:ext cx="355" cy="905"/>
            </a:xfrm>
            <a:custGeom>
              <a:avLst/>
              <a:gdLst/>
              <a:ahLst/>
              <a:cxnLst/>
              <a:pathLst>
                <a:path w="355" h="905">
                  <a:moveTo>
                    <a:pt x="315" y="0"/>
                  </a:moveTo>
                  <a:cubicBezTo>
                    <a:pt x="287" y="8"/>
                    <a:pt x="233" y="13"/>
                    <a:pt x="224" y="53"/>
                  </a:cubicBezTo>
                  <a:cubicBezTo>
                    <a:pt x="211" y="110"/>
                    <a:pt x="258" y="174"/>
                    <a:pt x="276" y="223"/>
                  </a:cubicBezTo>
                  <a:cubicBezTo>
                    <a:pt x="278" y="229"/>
                    <a:pt x="294" y="305"/>
                    <a:pt x="302" y="315"/>
                  </a:cubicBezTo>
                  <a:cubicBezTo>
                    <a:pt x="316" y="335"/>
                    <a:pt x="337" y="350"/>
                    <a:pt x="355" y="367"/>
                  </a:cubicBezTo>
                  <a:cubicBezTo>
                    <a:pt x="354" y="378"/>
                    <a:pt x="347" y="495"/>
                    <a:pt x="315" y="511"/>
                  </a:cubicBezTo>
                  <a:cubicBezTo>
                    <a:pt x="243" y="547"/>
                    <a:pt x="158" y="544"/>
                    <a:pt x="80" y="563"/>
                  </a:cubicBezTo>
                  <a:cubicBezTo>
                    <a:pt x="71" y="572"/>
                    <a:pt x="57" y="578"/>
                    <a:pt x="54" y="590"/>
                  </a:cubicBezTo>
                  <a:cubicBezTo>
                    <a:pt x="39" y="641"/>
                    <a:pt x="36" y="695"/>
                    <a:pt x="27" y="747"/>
                  </a:cubicBezTo>
                  <a:cubicBezTo>
                    <a:pt x="0" y="905"/>
                    <a:pt x="1" y="798"/>
                    <a:pt x="1" y="85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1385" name="组合 101384"/>
          <p:cNvGrpSpPr/>
          <p:nvPr/>
        </p:nvGrpSpPr>
        <p:grpSpPr>
          <a:xfrm>
            <a:off x="5562600" y="304800"/>
            <a:ext cx="1828800" cy="3352800"/>
            <a:chOff x="3888" y="624"/>
            <a:chExt cx="672" cy="1776"/>
          </a:xfrm>
        </p:grpSpPr>
        <p:sp>
          <p:nvSpPr>
            <p:cNvPr id="101386" name="椭圆 101385"/>
            <p:cNvSpPr/>
            <p:nvPr/>
          </p:nvSpPr>
          <p:spPr>
            <a:xfrm>
              <a:off x="3888" y="624"/>
              <a:ext cx="672" cy="115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50000">
                  <a:srgbClr val="990099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猜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1387" name="任意多边形 101386"/>
            <p:cNvSpPr/>
            <p:nvPr/>
          </p:nvSpPr>
          <p:spPr>
            <a:xfrm>
              <a:off x="4080" y="1776"/>
              <a:ext cx="211" cy="624"/>
            </a:xfrm>
            <a:custGeom>
              <a:avLst/>
              <a:gdLst/>
              <a:ahLst/>
              <a:cxnLst/>
              <a:pathLst>
                <a:path w="355" h="905">
                  <a:moveTo>
                    <a:pt x="315" y="0"/>
                  </a:moveTo>
                  <a:cubicBezTo>
                    <a:pt x="287" y="8"/>
                    <a:pt x="233" y="13"/>
                    <a:pt x="224" y="53"/>
                  </a:cubicBezTo>
                  <a:cubicBezTo>
                    <a:pt x="211" y="110"/>
                    <a:pt x="258" y="174"/>
                    <a:pt x="276" y="223"/>
                  </a:cubicBezTo>
                  <a:cubicBezTo>
                    <a:pt x="278" y="229"/>
                    <a:pt x="294" y="305"/>
                    <a:pt x="302" y="315"/>
                  </a:cubicBezTo>
                  <a:cubicBezTo>
                    <a:pt x="316" y="335"/>
                    <a:pt x="337" y="350"/>
                    <a:pt x="355" y="367"/>
                  </a:cubicBezTo>
                  <a:cubicBezTo>
                    <a:pt x="354" y="378"/>
                    <a:pt x="347" y="495"/>
                    <a:pt x="315" y="511"/>
                  </a:cubicBezTo>
                  <a:cubicBezTo>
                    <a:pt x="243" y="547"/>
                    <a:pt x="158" y="544"/>
                    <a:pt x="80" y="563"/>
                  </a:cubicBezTo>
                  <a:cubicBezTo>
                    <a:pt x="71" y="572"/>
                    <a:pt x="57" y="578"/>
                    <a:pt x="54" y="590"/>
                  </a:cubicBezTo>
                  <a:cubicBezTo>
                    <a:pt x="39" y="641"/>
                    <a:pt x="36" y="695"/>
                    <a:pt x="27" y="747"/>
                  </a:cubicBezTo>
                  <a:cubicBezTo>
                    <a:pt x="0" y="905"/>
                    <a:pt x="1" y="798"/>
                    <a:pt x="1" y="85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1388" name="组合 101387"/>
          <p:cNvGrpSpPr/>
          <p:nvPr/>
        </p:nvGrpSpPr>
        <p:grpSpPr>
          <a:xfrm>
            <a:off x="609600" y="3505200"/>
            <a:ext cx="1600200" cy="2895600"/>
            <a:chOff x="1200" y="432"/>
            <a:chExt cx="864" cy="1680"/>
          </a:xfrm>
        </p:grpSpPr>
        <p:sp>
          <p:nvSpPr>
            <p:cNvPr id="101389" name="椭圆 101388"/>
            <p:cNvSpPr/>
            <p:nvPr/>
          </p:nvSpPr>
          <p:spPr>
            <a:xfrm>
              <a:off x="1200" y="432"/>
              <a:ext cx="864" cy="1152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拴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1390" name="任意多边形 101389"/>
            <p:cNvSpPr/>
            <p:nvPr/>
          </p:nvSpPr>
          <p:spPr>
            <a:xfrm>
              <a:off x="1344" y="1584"/>
              <a:ext cx="494" cy="528"/>
            </a:xfrm>
            <a:custGeom>
              <a:avLst/>
              <a:gdLst/>
              <a:ahLst/>
              <a:cxnLst/>
              <a:pathLst>
                <a:path w="302" h="432">
                  <a:moveTo>
                    <a:pt x="171" y="0"/>
                  </a:moveTo>
                  <a:cubicBezTo>
                    <a:pt x="139" y="88"/>
                    <a:pt x="204" y="151"/>
                    <a:pt x="262" y="209"/>
                  </a:cubicBezTo>
                  <a:cubicBezTo>
                    <a:pt x="271" y="227"/>
                    <a:pt x="286" y="242"/>
                    <a:pt x="288" y="262"/>
                  </a:cubicBezTo>
                  <a:cubicBezTo>
                    <a:pt x="302" y="378"/>
                    <a:pt x="161" y="393"/>
                    <a:pt x="92" y="406"/>
                  </a:cubicBezTo>
                  <a:cubicBezTo>
                    <a:pt x="5" y="422"/>
                    <a:pt x="32" y="400"/>
                    <a:pt x="0" y="43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1391" name="组合 101390"/>
          <p:cNvGrpSpPr/>
          <p:nvPr/>
        </p:nvGrpSpPr>
        <p:grpSpPr>
          <a:xfrm>
            <a:off x="7010400" y="2438400"/>
            <a:ext cx="1600200" cy="3657600"/>
            <a:chOff x="4800" y="1968"/>
            <a:chExt cx="768" cy="2352"/>
          </a:xfrm>
        </p:grpSpPr>
        <p:sp>
          <p:nvSpPr>
            <p:cNvPr id="101392" name="椭圆 101391"/>
            <p:cNvSpPr/>
            <p:nvPr/>
          </p:nvSpPr>
          <p:spPr>
            <a:xfrm>
              <a:off x="4800" y="1968"/>
              <a:ext cx="768" cy="1440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FF33CC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endParaRPr sz="9600" b="1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1393" name="任意多边形 101392"/>
            <p:cNvSpPr/>
            <p:nvPr/>
          </p:nvSpPr>
          <p:spPr>
            <a:xfrm>
              <a:off x="4896" y="3415"/>
              <a:ext cx="359" cy="905"/>
            </a:xfrm>
            <a:custGeom>
              <a:avLst/>
              <a:gdLst/>
              <a:ahLst/>
              <a:cxnLst/>
              <a:pathLst>
                <a:path w="355" h="905">
                  <a:moveTo>
                    <a:pt x="315" y="0"/>
                  </a:moveTo>
                  <a:cubicBezTo>
                    <a:pt x="287" y="8"/>
                    <a:pt x="233" y="13"/>
                    <a:pt x="224" y="53"/>
                  </a:cubicBezTo>
                  <a:cubicBezTo>
                    <a:pt x="211" y="110"/>
                    <a:pt x="258" y="174"/>
                    <a:pt x="276" y="223"/>
                  </a:cubicBezTo>
                  <a:cubicBezTo>
                    <a:pt x="278" y="229"/>
                    <a:pt x="294" y="305"/>
                    <a:pt x="302" y="315"/>
                  </a:cubicBezTo>
                  <a:cubicBezTo>
                    <a:pt x="316" y="335"/>
                    <a:pt x="337" y="350"/>
                    <a:pt x="355" y="367"/>
                  </a:cubicBezTo>
                  <a:cubicBezTo>
                    <a:pt x="354" y="378"/>
                    <a:pt x="347" y="495"/>
                    <a:pt x="315" y="511"/>
                  </a:cubicBezTo>
                  <a:cubicBezTo>
                    <a:pt x="243" y="547"/>
                    <a:pt x="158" y="544"/>
                    <a:pt x="80" y="563"/>
                  </a:cubicBezTo>
                  <a:cubicBezTo>
                    <a:pt x="71" y="572"/>
                    <a:pt x="57" y="578"/>
                    <a:pt x="54" y="590"/>
                  </a:cubicBezTo>
                  <a:cubicBezTo>
                    <a:pt x="39" y="641"/>
                    <a:pt x="36" y="695"/>
                    <a:pt x="27" y="747"/>
                  </a:cubicBezTo>
                  <a:cubicBezTo>
                    <a:pt x="0" y="905"/>
                    <a:pt x="1" y="798"/>
                    <a:pt x="1" y="85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1394" name="组合 101393"/>
          <p:cNvGrpSpPr/>
          <p:nvPr/>
        </p:nvGrpSpPr>
        <p:grpSpPr>
          <a:xfrm>
            <a:off x="3048000" y="533400"/>
            <a:ext cx="1676400" cy="3810000"/>
            <a:chOff x="2736" y="528"/>
            <a:chExt cx="864" cy="2400"/>
          </a:xfrm>
        </p:grpSpPr>
        <p:sp>
          <p:nvSpPr>
            <p:cNvPr id="101395" name="椭圆 101394"/>
            <p:cNvSpPr/>
            <p:nvPr/>
          </p:nvSpPr>
          <p:spPr>
            <a:xfrm>
              <a:off x="2736" y="528"/>
              <a:ext cx="864" cy="1296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50000">
                  <a:schemeClr val="accent1"/>
                </a:gs>
                <a:gs pos="100000">
                  <a:srgbClr val="FF9900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科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1396" name="任意多边形 101395"/>
            <p:cNvSpPr/>
            <p:nvPr/>
          </p:nvSpPr>
          <p:spPr>
            <a:xfrm>
              <a:off x="2880" y="1824"/>
              <a:ext cx="336" cy="1104"/>
            </a:xfrm>
            <a:custGeom>
              <a:avLst/>
              <a:gdLst/>
              <a:ahLst/>
              <a:cxnLst/>
              <a:pathLst>
                <a:path w="355" h="905">
                  <a:moveTo>
                    <a:pt x="315" y="0"/>
                  </a:moveTo>
                  <a:cubicBezTo>
                    <a:pt x="287" y="8"/>
                    <a:pt x="233" y="13"/>
                    <a:pt x="224" y="53"/>
                  </a:cubicBezTo>
                  <a:cubicBezTo>
                    <a:pt x="211" y="110"/>
                    <a:pt x="258" y="174"/>
                    <a:pt x="276" y="223"/>
                  </a:cubicBezTo>
                  <a:cubicBezTo>
                    <a:pt x="278" y="229"/>
                    <a:pt x="294" y="305"/>
                    <a:pt x="302" y="315"/>
                  </a:cubicBezTo>
                  <a:cubicBezTo>
                    <a:pt x="316" y="335"/>
                    <a:pt x="337" y="350"/>
                    <a:pt x="355" y="367"/>
                  </a:cubicBezTo>
                  <a:cubicBezTo>
                    <a:pt x="354" y="378"/>
                    <a:pt x="347" y="495"/>
                    <a:pt x="315" y="511"/>
                  </a:cubicBezTo>
                  <a:cubicBezTo>
                    <a:pt x="243" y="547"/>
                    <a:pt x="158" y="544"/>
                    <a:pt x="80" y="563"/>
                  </a:cubicBezTo>
                  <a:cubicBezTo>
                    <a:pt x="71" y="572"/>
                    <a:pt x="57" y="578"/>
                    <a:pt x="54" y="590"/>
                  </a:cubicBezTo>
                  <a:cubicBezTo>
                    <a:pt x="39" y="641"/>
                    <a:pt x="36" y="695"/>
                    <a:pt x="27" y="747"/>
                  </a:cubicBezTo>
                  <a:cubicBezTo>
                    <a:pt x="0" y="905"/>
                    <a:pt x="1" y="798"/>
                    <a:pt x="1" y="85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1397" name="组合 101396"/>
          <p:cNvGrpSpPr/>
          <p:nvPr/>
        </p:nvGrpSpPr>
        <p:grpSpPr>
          <a:xfrm>
            <a:off x="2438400" y="3581400"/>
            <a:ext cx="1752600" cy="2971800"/>
            <a:chOff x="1488" y="2256"/>
            <a:chExt cx="1056" cy="1680"/>
          </a:xfrm>
        </p:grpSpPr>
        <p:sp>
          <p:nvSpPr>
            <p:cNvPr id="101398" name="椭圆 101397"/>
            <p:cNvSpPr/>
            <p:nvPr/>
          </p:nvSpPr>
          <p:spPr>
            <a:xfrm>
              <a:off x="1488" y="2256"/>
              <a:ext cx="1056" cy="115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FF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>
                <a:buClr>
                  <a:srgbClr val="000000"/>
                </a:buClr>
              </a:pPr>
              <a:r>
                <a:rPr lang="zh-CN" altLang="en-US" sz="9600" b="1" u="none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逗</a:t>
              </a:r>
              <a:endParaRPr lang="zh-CN" altLang="en-US" sz="9600" b="1" u="none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1399" name="任意多边形 101398"/>
            <p:cNvSpPr/>
            <p:nvPr/>
          </p:nvSpPr>
          <p:spPr>
            <a:xfrm>
              <a:off x="1680" y="3408"/>
              <a:ext cx="494" cy="528"/>
            </a:xfrm>
            <a:custGeom>
              <a:avLst/>
              <a:gdLst/>
              <a:ahLst/>
              <a:cxnLst/>
              <a:pathLst>
                <a:path w="302" h="432">
                  <a:moveTo>
                    <a:pt x="171" y="0"/>
                  </a:moveTo>
                  <a:cubicBezTo>
                    <a:pt x="139" y="88"/>
                    <a:pt x="204" y="151"/>
                    <a:pt x="262" y="209"/>
                  </a:cubicBezTo>
                  <a:cubicBezTo>
                    <a:pt x="271" y="227"/>
                    <a:pt x="286" y="242"/>
                    <a:pt x="288" y="262"/>
                  </a:cubicBezTo>
                  <a:cubicBezTo>
                    <a:pt x="302" y="378"/>
                    <a:pt x="161" y="393"/>
                    <a:pt x="92" y="406"/>
                  </a:cubicBezTo>
                  <a:cubicBezTo>
                    <a:pt x="5" y="422"/>
                    <a:pt x="32" y="400"/>
                    <a:pt x="0" y="43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01400" name="矩形 101399"/>
          <p:cNvSpPr/>
          <p:nvPr/>
        </p:nvSpPr>
        <p:spPr>
          <a:xfrm rot="-954986">
            <a:off x="1143000" y="5867400"/>
            <a:ext cx="914400" cy="6270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p>
            <a:pPr algn="ctr"/>
            <a:r>
              <a:rPr lang="zh-CN" altLang="en-US" sz="3600" u="none" spc="720">
                <a:ln w="127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我会读</a:t>
            </a:r>
            <a:endParaRPr lang="zh-CN" altLang="en-US" sz="3600" u="none" spc="720"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2"/>
              </a:solidFill>
              <a:effectLst>
                <a:outerShdw dist="45791" dir="2021404" algn="ctr" rotWithShape="0">
                  <a:srgbClr val="80808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1401" name="图片 101400" descr="小女孩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5943600"/>
            <a:ext cx="1008063" cy="114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1971</Words>
  <Application>WPS 演示</Application>
  <PresentationFormat>在屏幕上显示</PresentationFormat>
  <Paragraphs>341</Paragraphs>
  <Slides>62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62</vt:i4>
      </vt:variant>
    </vt:vector>
  </HeadingPairs>
  <TitlesOfParts>
    <vt:vector size="75" baseType="lpstr">
      <vt:lpstr>Arial</vt:lpstr>
      <vt:lpstr>宋体</vt:lpstr>
      <vt:lpstr>Wingdings</vt:lpstr>
      <vt:lpstr>隶书</vt:lpstr>
      <vt:lpstr>新宋体</vt:lpstr>
      <vt:lpstr>Times New Roman</vt:lpstr>
      <vt:lpstr>楷体_GB2312</vt:lpstr>
      <vt:lpstr>Comic Sans MS</vt:lpstr>
      <vt:lpstr>华文新魏</vt:lpstr>
      <vt:lpstr>微软雅黑</vt:lpstr>
      <vt:lpstr>Calibri</vt:lpstr>
      <vt:lpstr>楷体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窗前的气球  代表着                 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sy2xls</dc:creator>
  <cp:lastModifiedBy>lenovo</cp:lastModifiedBy>
  <cp:revision>47</cp:revision>
  <dcterms:created xsi:type="dcterms:W3CDTF">2007-11-07T06:24:53Z</dcterms:created>
  <dcterms:modified xsi:type="dcterms:W3CDTF">2016-11-21T13:32:15Z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2052-10.1.0.6028</vt:lpwstr>
  </property>
</Properties>
</file>