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0" y="0"/>
            <a:ext cx="12198672" cy="6858000"/>
            <a:chOff x="0" y="0"/>
            <a:chExt cx="12198672" cy="6858000"/>
          </a:xfrm>
        </p:grpSpPr>
        <p:pic>
          <p:nvPicPr>
            <p:cNvPr id="7" name="图片 6"/>
            <p:cNvPicPr>
              <a:picLocks noChangeAspect="1"/>
            </p:cNvPicPr>
            <p:nvPr userDrawn="1"/>
          </p:nvPicPr>
          <p:blipFill rotWithShape="1">
            <a:blip r:embed="rId3" cstate="email"/>
            <a:srcRect l="1319" t="23519" r="1317" b="13763"/>
            <a:stretch>
              <a:fillRect/>
            </a:stretch>
          </p:blipFill>
          <p:spPr>
            <a:xfrm>
              <a:off x="0" y="0"/>
              <a:ext cx="12192000" cy="6858000"/>
            </a:xfrm>
            <a:prstGeom prst="rect">
              <a:avLst/>
            </a:prstGeom>
          </p:spPr>
        </p:pic>
        <p:sp>
          <p:nvSpPr>
            <p:cNvPr id="8" name="矩形 7"/>
            <p:cNvSpPr/>
            <p:nvPr userDrawn="1"/>
          </p:nvSpPr>
          <p:spPr>
            <a:xfrm>
              <a:off x="6672" y="0"/>
              <a:ext cx="12192000" cy="6858000"/>
            </a:xfrm>
            <a:prstGeom prst="rect">
              <a:avLst/>
            </a:prstGeom>
            <a:solidFill>
              <a:srgbClr val="2C4A3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aseline="0">
                <a:latin typeface="Arial" panose="020B0604020202020204" pitchFamily="34" charset="0"/>
                <a:ea typeface="黑体" panose="02010609060101010101" pitchFamily="49" charset="-122"/>
              </a:endParaRPr>
            </a:p>
          </p:txBody>
        </p:sp>
        <p:sp>
          <p:nvSpPr>
            <p:cNvPr id="9" name="椭圆 8"/>
            <p:cNvSpPr/>
            <p:nvPr userDrawn="1"/>
          </p:nvSpPr>
          <p:spPr>
            <a:xfrm>
              <a:off x="2828784" y="455078"/>
              <a:ext cx="6268923" cy="5888573"/>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aseline="0">
                <a:latin typeface="Arial" panose="020B0604020202020204" pitchFamily="34" charset="0"/>
                <a:ea typeface="黑体" panose="02010609060101010101" pitchFamily="49" charset="-122"/>
              </a:endParaRPr>
            </a:p>
          </p:txBody>
        </p:sp>
        <p:sp>
          <p:nvSpPr>
            <p:cNvPr id="10" name="椭圆 9"/>
            <p:cNvSpPr/>
            <p:nvPr userDrawn="1"/>
          </p:nvSpPr>
          <p:spPr>
            <a:xfrm>
              <a:off x="3101375" y="681387"/>
              <a:ext cx="5787204" cy="5436081"/>
            </a:xfrm>
            <a:prstGeom prst="ellipse">
              <a:avLst/>
            </a:prstGeom>
            <a:solidFill>
              <a:srgbClr val="FFFFFF">
                <a:alpha val="80000"/>
              </a:srgbClr>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aseline="0">
                <a:latin typeface="Arial" panose="020B0604020202020204" pitchFamily="34" charset="0"/>
                <a:ea typeface="黑体" panose="02010609060101010101" pitchFamily="49" charset="-122"/>
              </a:endParaRPr>
            </a:p>
          </p:txBody>
        </p:sp>
      </p:grpSp>
      <p:sp>
        <p:nvSpPr>
          <p:cNvPr id="2" name="标题 1"/>
          <p:cNvSpPr>
            <a:spLocks noGrp="1"/>
          </p:cNvSpPr>
          <p:nvPr>
            <p:ph type="ctrTitle" hasCustomPrompt="1"/>
          </p:nvPr>
        </p:nvSpPr>
        <p:spPr>
          <a:xfrm>
            <a:off x="3103200" y="2059200"/>
            <a:ext cx="5788800" cy="1720800"/>
          </a:xfrm>
        </p:spPr>
        <p:txBody>
          <a:bodyPr lIns="90000" tIns="46800" rIns="90000" bIns="46800" anchor="b">
            <a:normAutofit/>
          </a:bodyPr>
          <a:lstStyle>
            <a:lvl1pPr algn="ctr">
              <a:defRPr sz="4400">
                <a:solidFill>
                  <a:schemeClr val="accent1">
                    <a:lumMod val="50000"/>
                  </a:schemeClr>
                </a:solidFill>
              </a:defRPr>
            </a:lvl1pPr>
          </a:lstStyle>
          <a:p>
            <a:r>
              <a:rPr lang="zh-CN" altLang="en-US" dirty="0" smtClean="0"/>
              <a:t>编辑标题</a:t>
            </a:r>
            <a:endParaRPr lang="zh-CN" altLang="en-US" dirty="0"/>
          </a:p>
        </p:txBody>
      </p:sp>
      <p:sp>
        <p:nvSpPr>
          <p:cNvPr id="3" name="副标题 2"/>
          <p:cNvSpPr>
            <a:spLocks noGrp="1"/>
          </p:cNvSpPr>
          <p:nvPr>
            <p:ph type="subTitle" idx="1" hasCustomPrompt="1"/>
          </p:nvPr>
        </p:nvSpPr>
        <p:spPr>
          <a:xfrm>
            <a:off x="3103200" y="3852000"/>
            <a:ext cx="5788800" cy="468000"/>
          </a:xfrm>
        </p:spPr>
        <p:txBody>
          <a:bodyPr anchor="ctr" anchorCtr="0">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编辑副标题</a:t>
            </a:r>
            <a:endParaRPr lang="zh-CN" altLang="en-US" dirty="0"/>
          </a:p>
        </p:txBody>
      </p:sp>
      <p:sp>
        <p:nvSpPr>
          <p:cNvPr id="4" name="日期占位符 3"/>
          <p:cNvSpPr>
            <a:spLocks noGrp="1"/>
          </p:cNvSpPr>
          <p:nvPr>
            <p:ph type="dt" sz="half" idx="10"/>
          </p:nvPr>
        </p:nvSpPr>
        <p:spPr>
          <a:xfrm>
            <a:off x="838200" y="6427792"/>
            <a:ext cx="2743200" cy="365125"/>
          </a:xfrm>
        </p:spPr>
        <p:txBody>
          <a:bodyPr/>
          <a:lstStyle/>
          <a:p>
            <a:fld id="{7E209CE7-C191-49CB-93DE-563C8614E8C5}" type="datetimeFigureOut">
              <a:rPr lang="zh-CN" altLang="en-US" smtClean="0"/>
            </a:fld>
            <a:endParaRPr lang="zh-CN" altLang="en-US"/>
          </a:p>
        </p:txBody>
      </p:sp>
      <p:sp>
        <p:nvSpPr>
          <p:cNvPr id="5" name="页脚占位符 4"/>
          <p:cNvSpPr>
            <a:spLocks noGrp="1"/>
          </p:cNvSpPr>
          <p:nvPr>
            <p:ph type="ftr" sz="quarter" idx="11"/>
          </p:nvPr>
        </p:nvSpPr>
        <p:spPr>
          <a:xfrm>
            <a:off x="4038600" y="6427792"/>
            <a:ext cx="4114800" cy="365125"/>
          </a:xfrm>
        </p:spPr>
        <p:txBody>
          <a:bodyPr/>
          <a:lstStyle/>
          <a:p>
            <a:endParaRPr lang="zh-CN" altLang="en-US"/>
          </a:p>
        </p:txBody>
      </p:sp>
      <p:sp>
        <p:nvSpPr>
          <p:cNvPr id="6" name="灯片编号占位符 5"/>
          <p:cNvSpPr>
            <a:spLocks noGrp="1"/>
          </p:cNvSpPr>
          <p:nvPr>
            <p:ph type="sldNum" sz="quarter" idx="12"/>
          </p:nvPr>
        </p:nvSpPr>
        <p:spPr>
          <a:xfrm>
            <a:off x="8610600" y="6427792"/>
            <a:ext cx="2743200" cy="365125"/>
          </a:xfrm>
        </p:spPr>
        <p:txBody>
          <a:bodyPr/>
          <a:lstStyle/>
          <a:p>
            <a:fld id="{B31067DD-7756-4DF3-904A-8F40BA684AA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31067DD-7756-4DF3-904A-8F40BA684AA6}" type="slidenum">
              <a:rPr lang="zh-CN" altLang="en-US" smtClean="0"/>
            </a:fld>
            <a:endParaRPr lang="zh-CN" altLang="en-US"/>
          </a:p>
        </p:txBody>
      </p:sp>
      <p:sp>
        <p:nvSpPr>
          <p:cNvPr id="7" name="内容占位符 6"/>
          <p:cNvSpPr>
            <a:spLocks noGrp="1"/>
          </p:cNvSpPr>
          <p:nvPr>
            <p:ph sz="quarter" idx="13"/>
          </p:nvPr>
        </p:nvSpPr>
        <p:spPr>
          <a:xfrm>
            <a:off x="452438" y="554179"/>
            <a:ext cx="11415712" cy="5846763"/>
          </a:xfrm>
        </p:spPr>
        <p:txBody>
          <a:bodyPr/>
          <a:lstStyle>
            <a:lvl3pPr>
              <a:defRPr sz="2000"/>
            </a:lvl3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dirty="0" smtClean="0"/>
              <a:t>单击此处编辑母版标题样式</a:t>
            </a:r>
            <a:endParaRPr lang="en-US" dirty="0"/>
          </a:p>
        </p:txBody>
      </p:sp>
      <p:sp>
        <p:nvSpPr>
          <p:cNvPr id="3" name="KSO_BC1"/>
          <p:cNvSpPr>
            <a:spLocks noGrp="1"/>
          </p:cNvSpPr>
          <p:nvPr>
            <p:ph idx="1"/>
          </p:nvPr>
        </p:nvSpPr>
        <p:spPr>
          <a:xfrm>
            <a:off x="592667" y="1493339"/>
            <a:ext cx="11006667" cy="5100644"/>
          </a:xfrm>
          <a:solidFill>
            <a:srgbClr val="E2F2E6"/>
          </a:solidFill>
        </p:spPr>
        <p:txBody>
          <a:bodyPr anchor="ctr" anchorCtr="0">
            <a:normAutofit/>
          </a:bodyPr>
          <a:lstStyle>
            <a:lvl1pPr marL="342900" indent="-342900">
              <a:lnSpc>
                <a:spcPct val="150000"/>
              </a:lnSpc>
              <a:spcBef>
                <a:spcPts val="0"/>
              </a:spcBef>
              <a:buClr>
                <a:srgbClr val="6CC082"/>
              </a:buClr>
              <a:buFont typeface="Arial" panose="020B0604020202020204" pitchFamily="34" charset="0"/>
              <a:buChar char="•"/>
              <a:defRPr sz="2400">
                <a:solidFill>
                  <a:schemeClr val="accent1">
                    <a:lumMod val="75000"/>
                  </a:schemeClr>
                </a:solidFill>
              </a:defRPr>
            </a:lvl1pPr>
            <a:lvl3pPr marL="360045">
              <a:defRPr>
                <a:solidFill>
                  <a:srgbClr val="439E5B"/>
                </a:solidFill>
              </a:defRPr>
            </a:lvl3pPr>
            <a:lvl4pPr marL="539750">
              <a:defRPr>
                <a:solidFill>
                  <a:srgbClr val="439E5B"/>
                </a:solidFill>
              </a:defRPr>
            </a:lvl4pPr>
            <a:lvl5pPr marL="720090">
              <a:defRPr>
                <a:solidFill>
                  <a:srgbClr val="439E5B"/>
                </a:solidFill>
              </a:defRPr>
            </a:lvl5pPr>
            <a:lvl6pPr marL="899795">
              <a:defRPr>
                <a:solidFill>
                  <a:srgbClr val="439E5B"/>
                </a:solidFill>
              </a:defRPr>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smtClean="0"/>
          </a:p>
        </p:txBody>
      </p:sp>
      <p:sp>
        <p:nvSpPr>
          <p:cNvPr id="4" name="日期占位符 3"/>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470400" y="2192400"/>
            <a:ext cx="5263200" cy="810000"/>
          </a:xfrm>
        </p:spPr>
        <p:txBody>
          <a:bodyPr anchor="b">
            <a:normAutofit/>
          </a:bodyPr>
          <a:lstStyle>
            <a:lvl1pPr algn="ctr">
              <a:defRPr sz="4400">
                <a:effectLst>
                  <a:outerShdw blurRad="38100" dist="38100" dir="2700000" algn="tl">
                    <a:srgbClr val="000000">
                      <a:alpha val="43137"/>
                    </a:srgbClr>
                  </a:outerShdw>
                </a:effectLst>
              </a:defRPr>
            </a:lvl1pPr>
          </a:lstStyle>
          <a:p>
            <a:r>
              <a:rPr lang="zh-CN" altLang="en-US" dirty="0" smtClean="0"/>
              <a:t>编辑标题</a:t>
            </a:r>
            <a:endParaRPr lang="zh-CN" altLang="en-US" dirty="0"/>
          </a:p>
        </p:txBody>
      </p:sp>
      <p:sp>
        <p:nvSpPr>
          <p:cNvPr id="3" name="文本占位符 2"/>
          <p:cNvSpPr>
            <a:spLocks noGrp="1"/>
          </p:cNvSpPr>
          <p:nvPr>
            <p:ph type="body" idx="1"/>
          </p:nvPr>
        </p:nvSpPr>
        <p:spPr>
          <a:xfrm>
            <a:off x="3470400" y="3009600"/>
            <a:ext cx="5263200" cy="399600"/>
          </a:xfrm>
          <a:solidFill>
            <a:schemeClr val="accent1"/>
          </a:solidFill>
        </p:spPr>
        <p:txBody>
          <a:bodyPr anchor="ctr" anchorCtr="0">
            <a:normAutofit/>
          </a:bodyPr>
          <a:lstStyle>
            <a:lvl1pPr marL="0" indent="0" algn="ct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endParaRPr lang="zh-CN" altLang="en-US" dirty="0" smtClean="0"/>
          </a:p>
        </p:txBody>
      </p:sp>
      <p:grpSp>
        <p:nvGrpSpPr>
          <p:cNvPr id="7" name="组合 6"/>
          <p:cNvGrpSpPr/>
          <p:nvPr/>
        </p:nvGrpSpPr>
        <p:grpSpPr>
          <a:xfrm>
            <a:off x="5857876" y="4540251"/>
            <a:ext cx="487363" cy="487363"/>
            <a:chOff x="5857876" y="4540251"/>
            <a:chExt cx="487363" cy="487363"/>
          </a:xfrm>
        </p:grpSpPr>
        <p:sp>
          <p:nvSpPr>
            <p:cNvPr id="8" name="椭圆 7">
              <a:hlinkClick r:id="" action="ppaction://hlinkshowjump?jump=nextslide"/>
            </p:cNvPr>
            <p:cNvSpPr/>
            <p:nvPr userDrawn="1">
              <p:custDataLst>
                <p:tags r:id="rId2"/>
              </p:custDataLst>
            </p:nvPr>
          </p:nvSpPr>
          <p:spPr bwMode="auto">
            <a:xfrm>
              <a:off x="5857876" y="4540251"/>
              <a:ext cx="487363" cy="487363"/>
            </a:xfrm>
            <a:prstGeom prst="ellipse">
              <a:avLst/>
            </a:prstGeom>
            <a:solidFill>
              <a:schemeClr val="accent2"/>
            </a:solidFill>
            <a:ln w="12700" cap="flat" cmpd="sng" algn="ctr">
              <a:noFill/>
              <a:prstDash val="solid"/>
              <a:miter lim="800000"/>
            </a:ln>
            <a:effectLst>
              <a:outerShdw dist="25400" dir="5400000" algn="t" rotWithShape="0">
                <a:srgbClr val="FFFFFF">
                  <a:alpha val="37000"/>
                </a:srgbClr>
              </a:outerShdw>
            </a:effectLst>
          </p:spPr>
          <p:txBody>
            <a:bodyPr anchor="ctr"/>
            <a:lstStyle/>
            <a:p>
              <a:pPr algn="ctr">
                <a:defRPr/>
              </a:pPr>
              <a:endParaRPr lang="zh-CN" altLang="en-US" kern="0">
                <a:solidFill>
                  <a:schemeClr val="bg1">
                    <a:lumMod val="65000"/>
                  </a:schemeClr>
                </a:solidFill>
                <a:latin typeface="Arial" panose="020B0604020202020204" pitchFamily="34" charset="0"/>
                <a:ea typeface="黑体" panose="02010609060101010101" pitchFamily="49" charset="-122"/>
              </a:endParaRPr>
            </a:p>
          </p:txBody>
        </p:sp>
        <p:sp>
          <p:nvSpPr>
            <p:cNvPr id="9" name="燕尾形 8">
              <a:hlinkClick r:id="" action="ppaction://hlinkshowjump?jump=nextslide"/>
            </p:cNvPr>
            <p:cNvSpPr/>
            <p:nvPr userDrawn="1">
              <p:custDataLst>
                <p:tags r:id="rId3"/>
              </p:custDataLst>
            </p:nvPr>
          </p:nvSpPr>
          <p:spPr bwMode="auto">
            <a:xfrm>
              <a:off x="6013451" y="4692650"/>
              <a:ext cx="176213" cy="204788"/>
            </a:xfrm>
            <a:prstGeom prst="chevron">
              <a:avLst>
                <a:gd name="adj" fmla="val 61752"/>
              </a:avLst>
            </a:prstGeom>
            <a:solidFill>
              <a:srgbClr val="FFFFFF"/>
            </a:solidFill>
            <a:ln w="12700" cap="flat" cmpd="sng" algn="ctr">
              <a:noFill/>
              <a:prstDash val="solid"/>
              <a:miter lim="800000"/>
            </a:ln>
            <a:effectLst/>
          </p:spPr>
          <p:txBody>
            <a:bodyPr anchor="ctr"/>
            <a:lstStyle/>
            <a:p>
              <a:pPr algn="ctr">
                <a:defRPr/>
              </a:pPr>
              <a:endParaRPr lang="zh-CN" altLang="en-US" kern="0">
                <a:solidFill>
                  <a:srgbClr val="3D3F41"/>
                </a:solidFill>
                <a:latin typeface="Arial" panose="020B0604020202020204" pitchFamily="34" charset="0"/>
                <a:ea typeface="黑体" panose="02010609060101010101" pitchFamily="49" charset="-122"/>
              </a:endParaRPr>
            </a:p>
          </p:txBody>
        </p:sp>
      </p:grpSp>
      <p:sp>
        <p:nvSpPr>
          <p:cNvPr id="4" name="日期占位符 3"/>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dirty="0" smtClean="0"/>
              <a:t>单击此处编辑母版标题样式</a:t>
            </a:r>
            <a:endParaRPr lang="en-US" dirty="0"/>
          </a:p>
        </p:txBody>
      </p:sp>
      <p:sp>
        <p:nvSpPr>
          <p:cNvPr id="3" name="KSO_BC1"/>
          <p:cNvSpPr>
            <a:spLocks noGrp="1"/>
          </p:cNvSpPr>
          <p:nvPr>
            <p:ph sz="half" idx="1"/>
          </p:nvPr>
        </p:nvSpPr>
        <p:spPr>
          <a:xfrm>
            <a:off x="592667" y="1481141"/>
            <a:ext cx="5324851" cy="4932363"/>
          </a:xfrm>
          <a:solidFill>
            <a:srgbClr val="E2F2E6"/>
          </a:solidFill>
        </p:spPr>
        <p:txBody>
          <a:bodyPr anchor="ctr"/>
          <a:lstStyle>
            <a:lvl1pPr marL="0" indent="360045">
              <a:lnSpc>
                <a:spcPct val="150000"/>
              </a:lnSpc>
              <a:spcBef>
                <a:spcPts val="0"/>
              </a:spcBef>
              <a:buClr>
                <a:srgbClr val="439E5B"/>
              </a:buClr>
              <a:buFont typeface="Arial" panose="020B0604020202020204" pitchFamily="34" charset="0"/>
              <a:buChar char="•"/>
              <a:defRPr>
                <a:solidFill>
                  <a:schemeClr val="accent1">
                    <a:lumMod val="75000"/>
                  </a:schemeClr>
                </a:solidFill>
              </a:defRPr>
            </a:lvl1pPr>
            <a:lvl2pPr>
              <a:defRPr>
                <a:solidFill>
                  <a:schemeClr val="accent1">
                    <a:lumMod val="75000"/>
                  </a:schemeClr>
                </a:solidFill>
              </a:defRPr>
            </a:lvl2pPr>
            <a:lvl3pPr marL="539750" indent="-360045">
              <a:defRPr>
                <a:solidFill>
                  <a:srgbClr val="439E5B"/>
                </a:solidFill>
              </a:defRPr>
            </a:lvl3pPr>
            <a:lvl4pPr marL="720090" indent="-360045">
              <a:defRPr>
                <a:solidFill>
                  <a:srgbClr val="439E5B"/>
                </a:solidFill>
              </a:defRPr>
            </a:lvl4pPr>
            <a:lvl5pPr marL="899795" indent="-360045">
              <a:defRPr>
                <a:solidFill>
                  <a:srgbClr val="439E5B"/>
                </a:solidFill>
              </a:defRPr>
            </a:lvl5pPr>
            <a:lvl6pPr marL="1080135" indent="-360045">
              <a:defRPr>
                <a:solidFill>
                  <a:srgbClr val="439E5B"/>
                </a:solidFill>
              </a:defRPr>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smtClean="0"/>
          </a:p>
        </p:txBody>
      </p:sp>
      <p:sp>
        <p:nvSpPr>
          <p:cNvPr id="4" name="KSO_BC2"/>
          <p:cNvSpPr>
            <a:spLocks noGrp="1"/>
          </p:cNvSpPr>
          <p:nvPr>
            <p:ph sz="half" idx="2"/>
          </p:nvPr>
        </p:nvSpPr>
        <p:spPr>
          <a:xfrm>
            <a:off x="6259688" y="1481141"/>
            <a:ext cx="5339647" cy="4932363"/>
          </a:xfrm>
          <a:solidFill>
            <a:srgbClr val="E2F2E6"/>
          </a:solidFill>
        </p:spPr>
        <p:txBody>
          <a:bodyPr anchor="ctr"/>
          <a:lstStyle>
            <a:lvl1pPr marL="360045" indent="-360045">
              <a:lnSpc>
                <a:spcPct val="150000"/>
              </a:lnSpc>
              <a:spcBef>
                <a:spcPts val="0"/>
              </a:spcBef>
              <a:buClr>
                <a:srgbClr val="439E5B"/>
              </a:buClr>
              <a:buFont typeface="Arial" panose="020B0604020202020204" pitchFamily="34" charset="0"/>
              <a:buChar char="•"/>
              <a:defRPr>
                <a:solidFill>
                  <a:schemeClr val="accent1">
                    <a:lumMod val="75000"/>
                  </a:schemeClr>
                </a:solidFill>
              </a:defRPr>
            </a:lvl1pPr>
            <a:lvl2pPr>
              <a:defRPr>
                <a:solidFill>
                  <a:schemeClr val="accent1">
                    <a:lumMod val="75000"/>
                  </a:schemeClr>
                </a:solidFill>
              </a:defRPr>
            </a:lvl2pPr>
            <a:lvl3pPr marL="539750" indent="-360045">
              <a:defRPr>
                <a:solidFill>
                  <a:srgbClr val="439E5B"/>
                </a:solidFill>
              </a:defRPr>
            </a:lvl3pPr>
            <a:lvl4pPr marL="720090" indent="-360045">
              <a:defRPr>
                <a:solidFill>
                  <a:srgbClr val="439E5B"/>
                </a:solidFill>
              </a:defRPr>
            </a:lvl4pPr>
            <a:lvl5pPr marL="899795" indent="-360045">
              <a:defRPr>
                <a:solidFill>
                  <a:srgbClr val="439E5B"/>
                </a:solidFill>
              </a:defRPr>
            </a:lvl5pPr>
            <a:lvl6pPr marL="1080135" indent="-360045">
              <a:defRPr>
                <a:solidFill>
                  <a:srgbClr val="439E5B"/>
                </a:solidFill>
              </a:defRPr>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smtClean="0"/>
          </a:p>
        </p:txBody>
      </p:sp>
      <p:sp>
        <p:nvSpPr>
          <p:cNvPr id="5" name="日期占位符 4"/>
          <p:cNvSpPr>
            <a:spLocks noGrp="1"/>
          </p:cNvSpPr>
          <p:nvPr>
            <p:ph type="dt" sz="half" idx="10"/>
          </p:nvPr>
        </p:nvSpPr>
        <p:spPr>
          <a:xfrm>
            <a:off x="838200" y="6413504"/>
            <a:ext cx="2743200" cy="365125"/>
          </a:xfrm>
        </p:spPr>
        <p:txBody>
          <a:bodyPr/>
          <a:lstStyle/>
          <a:p>
            <a:fld id="{7E209CE7-C191-49CB-93DE-563C8614E8C5}" type="datetimeFigureOut">
              <a:rPr lang="zh-CN" altLang="en-US" smtClean="0"/>
            </a:fld>
            <a:endParaRPr lang="zh-CN" altLang="en-US"/>
          </a:p>
        </p:txBody>
      </p:sp>
      <p:sp>
        <p:nvSpPr>
          <p:cNvPr id="6" name="页脚占位符 5"/>
          <p:cNvSpPr>
            <a:spLocks noGrp="1"/>
          </p:cNvSpPr>
          <p:nvPr>
            <p:ph type="ftr" sz="quarter" idx="11"/>
          </p:nvPr>
        </p:nvSpPr>
        <p:spPr>
          <a:xfrm>
            <a:off x="4038600" y="6413504"/>
            <a:ext cx="4114800" cy="365125"/>
          </a:xfrm>
        </p:spPr>
        <p:txBody>
          <a:bodyPr/>
          <a:lstStyle/>
          <a:p>
            <a:endParaRPr lang="zh-CN" altLang="en-US"/>
          </a:p>
        </p:txBody>
      </p:sp>
      <p:sp>
        <p:nvSpPr>
          <p:cNvPr id="7" name="灯片编号占位符 6"/>
          <p:cNvSpPr>
            <a:spLocks noGrp="1"/>
          </p:cNvSpPr>
          <p:nvPr>
            <p:ph type="sldNum" sz="quarter" idx="12"/>
          </p:nvPr>
        </p:nvSpPr>
        <p:spPr>
          <a:xfrm>
            <a:off x="8610600" y="6413504"/>
            <a:ext cx="2743200" cy="365125"/>
          </a:xfrm>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844794" y="659340"/>
            <a:ext cx="10515599" cy="717022"/>
          </a:xfrm>
        </p:spPr>
        <p:txBody>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44794" y="1376362"/>
            <a:ext cx="5157787"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KSO_BC1"/>
          <p:cNvSpPr>
            <a:spLocks noGrp="1"/>
          </p:cNvSpPr>
          <p:nvPr>
            <p:ph sz="half" idx="2"/>
          </p:nvPr>
        </p:nvSpPr>
        <p:spPr>
          <a:xfrm>
            <a:off x="844794" y="2200274"/>
            <a:ext cx="5157787" cy="3684588"/>
          </a:xfrm>
        </p:spPr>
        <p:txBody>
          <a:bodyPr>
            <a:normAutofit/>
          </a:bodyPr>
          <a:lstStyle>
            <a:lvl1pPr>
              <a:defRPr sz="2400"/>
            </a:lvl1pPr>
            <a:lvl2pPr>
              <a:defRPr sz="1600"/>
            </a:lvl2pPr>
            <a:lvl3pPr>
              <a:defRPr sz="2000"/>
            </a:lvl3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5" name="Text Placeholder 4"/>
          <p:cNvSpPr>
            <a:spLocks noGrp="1"/>
          </p:cNvSpPr>
          <p:nvPr>
            <p:ph type="body" sz="quarter" idx="3"/>
          </p:nvPr>
        </p:nvSpPr>
        <p:spPr>
          <a:xfrm>
            <a:off x="6177205" y="1376362"/>
            <a:ext cx="5183188"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6" name="KSO_BC2"/>
          <p:cNvSpPr>
            <a:spLocks noGrp="1"/>
          </p:cNvSpPr>
          <p:nvPr>
            <p:ph sz="quarter" idx="4"/>
          </p:nvPr>
        </p:nvSpPr>
        <p:spPr>
          <a:xfrm>
            <a:off x="6177205" y="2200274"/>
            <a:ext cx="5183188" cy="3684588"/>
          </a:xfrm>
        </p:spPr>
        <p:txBody>
          <a:bodyPr>
            <a:normAutofit/>
          </a:bodyPr>
          <a:lstStyle>
            <a:lvl1pPr>
              <a:defRPr sz="2400"/>
            </a:lvl1pPr>
            <a:lvl2pPr>
              <a:defRPr sz="1600"/>
            </a:lvl2pPr>
            <a:lvl3pPr>
              <a:defRPr sz="2000"/>
            </a:lvl3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110400" y="2602800"/>
            <a:ext cx="4345200" cy="1324800"/>
          </a:xfrm>
        </p:spPr>
        <p:txBody>
          <a:bodyPr anchor="b" anchorCtr="0">
            <a:normAutofit/>
          </a:bodyPr>
          <a:lstStyle>
            <a:lvl1pPr>
              <a:defRPr sz="8000" b="0">
                <a:solidFill>
                  <a:srgbClr val="6BC082"/>
                </a:solidFill>
              </a:defRPr>
            </a:lvl1pPr>
          </a:lstStyle>
          <a:p>
            <a:r>
              <a:rPr lang="zh-CN" altLang="en-US" dirty="0" smtClean="0"/>
              <a:t>编辑标题</a:t>
            </a:r>
            <a:endParaRPr lang="zh-CN" altLang="en-US" dirty="0"/>
          </a:p>
        </p:txBody>
      </p:sp>
      <p:sp>
        <p:nvSpPr>
          <p:cNvPr id="3" name="空心弧 2"/>
          <p:cNvSpPr/>
          <p:nvPr>
            <p:custDataLst>
              <p:tags r:id="rId2"/>
            </p:custDataLst>
          </p:nvPr>
        </p:nvSpPr>
        <p:spPr bwMode="auto">
          <a:xfrm rot="7086271">
            <a:off x="6797957" y="2112636"/>
            <a:ext cx="2393948" cy="2393947"/>
          </a:xfrm>
          <a:prstGeom prst="blockArc">
            <a:avLst>
              <a:gd name="adj1" fmla="val 5502533"/>
              <a:gd name="adj2" fmla="val 1980318"/>
              <a:gd name="adj3" fmla="val 1053"/>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accent1"/>
              </a:solidFill>
              <a:latin typeface="Arial" panose="020B0604020202020204" pitchFamily="34" charset="0"/>
              <a:ea typeface="黑体" panose="02010609060101010101" pitchFamily="49" charset="-122"/>
            </a:endParaRPr>
          </a:p>
        </p:txBody>
      </p:sp>
      <p:sp>
        <p:nvSpPr>
          <p:cNvPr id="7" name="内容占位符 6"/>
          <p:cNvSpPr>
            <a:spLocks noGrp="1"/>
          </p:cNvSpPr>
          <p:nvPr>
            <p:ph sz="quarter" idx="10" hasCustomPrompt="1"/>
          </p:nvPr>
        </p:nvSpPr>
        <p:spPr>
          <a:xfrm>
            <a:off x="3348000" y="3967200"/>
            <a:ext cx="3538800" cy="522000"/>
          </a:xfrm>
        </p:spPr>
        <p:txBody>
          <a:bodyPr>
            <a:normAutofit/>
          </a:bodyPr>
          <a:lstStyle>
            <a:lvl1pPr marL="0" indent="0" algn="dist">
              <a:buNone/>
              <a:defRPr sz="2800"/>
            </a:lvl1pPr>
          </a:lstStyle>
          <a:p>
            <a:pPr lvl="0"/>
            <a:r>
              <a:rPr lang="zh-CN" altLang="en-US" dirty="0" smtClean="0"/>
              <a:t>编辑副标题</a:t>
            </a:r>
            <a:endParaRPr lang="zh-CN" altLang="en-US" dirty="0"/>
          </a:p>
        </p:txBody>
      </p:sp>
      <p:sp>
        <p:nvSpPr>
          <p:cNvPr id="8" name="日期占位符 7"/>
          <p:cNvSpPr>
            <a:spLocks noGrp="1"/>
          </p:cNvSpPr>
          <p:nvPr>
            <p:ph type="dt" sz="half" idx="11"/>
          </p:nvPr>
        </p:nvSpPr>
        <p:spPr/>
        <p:txBody>
          <a:bodyPr/>
          <a:lstStyle/>
          <a:p>
            <a:fld id="{7E209CE7-C191-49CB-93DE-563C8614E8C5}" type="datetimeFigureOut">
              <a:rPr lang="zh-CN" altLang="en-US" smtClean="0"/>
            </a:fld>
            <a:endParaRPr lang="zh-CN" altLang="en-US"/>
          </a:p>
        </p:txBody>
      </p:sp>
      <p:sp>
        <p:nvSpPr>
          <p:cNvPr id="9" name="页脚占位符 8"/>
          <p:cNvSpPr>
            <a:spLocks noGrp="1"/>
          </p:cNvSpPr>
          <p:nvPr>
            <p:ph type="ftr" sz="quarter" idx="12"/>
          </p:nvPr>
        </p:nvSpPr>
        <p:spPr/>
        <p:txBody>
          <a:bodyPr/>
          <a:lstStyle/>
          <a:p>
            <a:endParaRPr lang="zh-CN" altLang="en-US"/>
          </a:p>
        </p:txBody>
      </p:sp>
      <p:sp>
        <p:nvSpPr>
          <p:cNvPr id="10" name="灯片编号占位符 9"/>
          <p:cNvSpPr>
            <a:spLocks noGrp="1"/>
          </p:cNvSpPr>
          <p:nvPr>
            <p:ph type="sldNum" sz="quarter" idx="13"/>
          </p:nvPr>
        </p:nvSpPr>
        <p:spPr/>
        <p:txBody>
          <a:bodyPr/>
          <a:lstStyle/>
          <a:p>
            <a:fld id="{B31067DD-7756-4DF3-904A-8F40BA684AA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1554600" y="263108"/>
            <a:ext cx="9082800" cy="939600"/>
          </a:xfrm>
        </p:spPr>
        <p:txBody>
          <a:bodyPr anchor="b">
            <a:normAutofit/>
          </a:bodyPr>
          <a:lstStyle>
            <a:lvl1pPr>
              <a:defRPr sz="3600"/>
            </a:lvl1pPr>
          </a:lstStyle>
          <a:p>
            <a:r>
              <a:rPr lang="zh-CN" altLang="en-US" dirty="0" smtClean="0"/>
              <a:t>单击此处编辑标题</a:t>
            </a:r>
            <a:endParaRPr lang="en-US" dirty="0"/>
          </a:p>
        </p:txBody>
      </p:sp>
      <p:sp>
        <p:nvSpPr>
          <p:cNvPr id="3" name="KSO_BC1"/>
          <p:cNvSpPr>
            <a:spLocks noGrp="1" noChangeAspect="1"/>
          </p:cNvSpPr>
          <p:nvPr>
            <p:ph type="pic" idx="1"/>
          </p:nvPr>
        </p:nvSpPr>
        <p:spPr>
          <a:xfrm>
            <a:off x="1554600" y="1307536"/>
            <a:ext cx="9082800" cy="45432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smtClean="0"/>
              <a:t>单击图标添加图片</a:t>
            </a:r>
            <a:endParaRPr lang="en-US" dirty="0"/>
          </a:p>
        </p:txBody>
      </p:sp>
      <p:sp>
        <p:nvSpPr>
          <p:cNvPr id="4" name="KSO_BC2"/>
          <p:cNvSpPr>
            <a:spLocks noGrp="1"/>
          </p:cNvSpPr>
          <p:nvPr>
            <p:ph type="body" sz="half" idx="2"/>
          </p:nvPr>
        </p:nvSpPr>
        <p:spPr>
          <a:xfrm>
            <a:off x="1554600" y="5959880"/>
            <a:ext cx="9082800" cy="5976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393742" y="565082"/>
            <a:ext cx="1453553" cy="5597180"/>
          </a:xfrm>
        </p:spPr>
        <p:txBody>
          <a:bodyPr vert="eaVert" anchor="ctr" anchorCtr="0"/>
          <a:lstStyle/>
          <a:p>
            <a:r>
              <a:rPr lang="zh-CN" altLang="en-US" dirty="0" smtClean="0"/>
              <a:t>单击此处编辑母版标题样式</a:t>
            </a:r>
            <a:endParaRPr lang="en-US" dirty="0"/>
          </a:p>
        </p:txBody>
      </p:sp>
      <p:sp>
        <p:nvSpPr>
          <p:cNvPr id="3" name="KSO_BC1"/>
          <p:cNvSpPr>
            <a:spLocks noGrp="1"/>
          </p:cNvSpPr>
          <p:nvPr>
            <p:ph type="body" orient="vert" idx="1"/>
          </p:nvPr>
        </p:nvSpPr>
        <p:spPr>
          <a:xfrm>
            <a:off x="347730" y="565082"/>
            <a:ext cx="9629637" cy="5597180"/>
          </a:xfrm>
        </p:spPr>
        <p:txBody>
          <a:bodyPr vert="eaVert"/>
          <a:lstStyle/>
          <a:p>
            <a:pPr lvl="0"/>
            <a:r>
              <a:rPr lang="zh-CN" altLang="en-US" dirty="0" smtClean="0"/>
              <a:t>单击此处编辑母版文本样式</a:t>
            </a:r>
            <a:endParaRPr lang="zh-CN" altLang="en-US" dirty="0" smtClean="0"/>
          </a:p>
          <a:p>
            <a:pPr lvl="2"/>
            <a:r>
              <a:rPr lang="zh-CN" altLang="en-US" dirty="0" smtClean="0"/>
              <a:t>第二级</a:t>
            </a:r>
            <a:endParaRPr lang="en-US" altLang="zh-CN" dirty="0" smtClean="0"/>
          </a:p>
          <a:p>
            <a:pPr lvl="3"/>
            <a:r>
              <a:rPr lang="zh-CN" altLang="en-US" dirty="0" smtClean="0"/>
              <a:t>第三级</a:t>
            </a:r>
            <a:endParaRPr lang="en-US" altLang="zh-CN" dirty="0" smtClean="0"/>
          </a:p>
          <a:p>
            <a:pPr lvl="4"/>
            <a:r>
              <a:rPr lang="zh-CN" altLang="en-US" dirty="0" smtClean="0"/>
              <a:t>第四级</a:t>
            </a:r>
            <a:endParaRPr lang="en-US" altLang="zh-CN" dirty="0" smtClean="0"/>
          </a:p>
          <a:p>
            <a:pPr lvl="5"/>
            <a:r>
              <a:rPr lang="zh-CN" altLang="en-US" dirty="0" smtClean="0"/>
              <a:t>第五级</a:t>
            </a:r>
            <a:endParaRPr lang="zh-CN" altLang="en-US" dirty="0" smtClean="0"/>
          </a:p>
        </p:txBody>
      </p:sp>
      <p:sp>
        <p:nvSpPr>
          <p:cNvPr id="4" name="日期占位符 3"/>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2.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p:nvPicPr>
        <p:blipFill>
          <a:blip r:embed="rId11" cstate="email"/>
          <a:stretch>
            <a:fillRect/>
          </a:stretch>
        </p:blipFill>
        <p:spPr>
          <a:xfrm>
            <a:off x="0" y="0"/>
            <a:ext cx="12192000" cy="6858000"/>
          </a:xfrm>
          <a:prstGeom prst="rect">
            <a:avLst/>
          </a:prstGeom>
        </p:spPr>
      </p:pic>
      <p:sp>
        <p:nvSpPr>
          <p:cNvPr id="12" name="矩形 11"/>
          <p:cNvSpPr/>
          <p:nvPr/>
        </p:nvSpPr>
        <p:spPr>
          <a:xfrm>
            <a:off x="-6028" y="0"/>
            <a:ext cx="12192000" cy="6858000"/>
          </a:xfrm>
          <a:prstGeom prst="rect">
            <a:avLst/>
          </a:prstGeom>
          <a:solidFill>
            <a:srgbClr val="2C4A3E">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aseline="0">
              <a:latin typeface="Arial" panose="020B0604020202020204" pitchFamily="34" charset="0"/>
              <a:ea typeface="黑体" panose="02010609060101010101" pitchFamily="49" charset="-122"/>
            </a:endParaRPr>
          </a:p>
        </p:txBody>
      </p:sp>
      <p:sp>
        <p:nvSpPr>
          <p:cNvPr id="2" name="KSO_BT1"/>
          <p:cNvSpPr>
            <a:spLocks noGrp="1"/>
          </p:cNvSpPr>
          <p:nvPr>
            <p:ph type="title"/>
          </p:nvPr>
        </p:nvSpPr>
        <p:spPr>
          <a:xfrm>
            <a:off x="592668" y="355049"/>
            <a:ext cx="11006667" cy="768625"/>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4" name="KSO_FD"/>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800" baseline="0">
                <a:solidFill>
                  <a:schemeClr val="tx1">
                    <a:tint val="75000"/>
                  </a:schemeClr>
                </a:solidFill>
                <a:latin typeface="Arial" panose="020B0604020202020204" pitchFamily="34" charset="0"/>
                <a:ea typeface="黑体" panose="02010609060101010101" pitchFamily="49" charset="-122"/>
              </a:defRPr>
            </a:lvl1pPr>
          </a:lstStyle>
          <a:p>
            <a:fld id="{7E209CE7-C191-49CB-93DE-563C8614E8C5}" type="datetimeFigureOut">
              <a:rPr lang="zh-CN" altLang="en-US" smtClean="0"/>
            </a:fld>
            <a:endParaRPr lang="zh-CN" altLang="en-US"/>
          </a:p>
        </p:txBody>
      </p:sp>
      <p:sp>
        <p:nvSpPr>
          <p:cNvPr id="5" name="KSO_FT"/>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800" baseline="0">
                <a:solidFill>
                  <a:schemeClr val="tx1">
                    <a:tint val="75000"/>
                  </a:schemeClr>
                </a:solidFill>
                <a:latin typeface="Arial" panose="020B0604020202020204" pitchFamily="34" charset="0"/>
                <a:ea typeface="黑体" panose="02010609060101010101" pitchFamily="49" charset="-122"/>
              </a:defRPr>
            </a:lvl1pPr>
          </a:lstStyle>
          <a:p>
            <a:endParaRPr lang="zh-CN" altLang="en-US"/>
          </a:p>
        </p:txBody>
      </p:sp>
      <p:sp>
        <p:nvSpPr>
          <p:cNvPr id="6" name="KSO_FN"/>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800" baseline="0">
                <a:solidFill>
                  <a:schemeClr val="tx1">
                    <a:tint val="75000"/>
                  </a:schemeClr>
                </a:solidFill>
                <a:latin typeface="Arial" panose="020B0604020202020204" pitchFamily="34" charset="0"/>
                <a:ea typeface="黑体" panose="02010609060101010101" pitchFamily="49" charset="-122"/>
              </a:defRPr>
            </a:lvl1pPr>
          </a:lstStyle>
          <a:p>
            <a:fld id="{B31067DD-7756-4DF3-904A-8F40BA684AA6}" type="slidenum">
              <a:rPr lang="zh-CN" altLang="en-US" smtClean="0"/>
            </a:fld>
            <a:endParaRPr lang="zh-CN" altLang="en-US"/>
          </a:p>
        </p:txBody>
      </p:sp>
      <p:sp>
        <p:nvSpPr>
          <p:cNvPr id="3" name="KSO_BC1"/>
          <p:cNvSpPr>
            <a:spLocks noGrp="1"/>
          </p:cNvSpPr>
          <p:nvPr>
            <p:ph type="body" idx="1"/>
          </p:nvPr>
        </p:nvSpPr>
        <p:spPr>
          <a:xfrm>
            <a:off x="592667" y="1364973"/>
            <a:ext cx="11006667" cy="4854854"/>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b="1" i="0" kern="1200" baseline="0">
          <a:solidFill>
            <a:schemeClr val="tx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2">
            <a:lumMod val="20000"/>
            <a:lumOff val="80000"/>
          </a:schemeClr>
        </a:buClr>
        <a:buSzPct val="100000"/>
        <a:buFont typeface="Wingdings" panose="05000000000000000000" pitchFamily="2" charset="2"/>
        <a:buChar char=""/>
        <a:defRPr sz="2400" kern="1200" baseline="0">
          <a:solidFill>
            <a:schemeClr val="tx1"/>
          </a:solidFill>
          <a:latin typeface="Arial" panose="020B0604020202020204" pitchFamily="34" charset="0"/>
          <a:ea typeface="黑体" panose="02010609060101010101" pitchFamily="49" charset="-122"/>
          <a:cs typeface="+mn-cs"/>
        </a:defRPr>
      </a:lvl1pPr>
      <a:lvl2pPr marL="285750" indent="-285750" algn="just" defTabSz="914400" rtl="0" eaLnBrk="1" latinLnBrk="0" hangingPunct="1">
        <a:lnSpc>
          <a:spcPct val="130000"/>
        </a:lnSpc>
        <a:spcBef>
          <a:spcPts val="0"/>
        </a:spcBef>
        <a:spcAft>
          <a:spcPts val="600"/>
        </a:spcAft>
        <a:buClr>
          <a:srgbClr val="FFFFFF"/>
        </a:buClr>
        <a:buFont typeface="Arial" panose="020B0604020202020204" pitchFamily="34" charset="0"/>
        <a:buChar char="•"/>
        <a:defRPr sz="2000" kern="1200" baseline="0">
          <a:solidFill>
            <a:schemeClr val="tx1"/>
          </a:solidFill>
          <a:latin typeface="幼圆" pitchFamily="49" charset="-122"/>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4.xml"/><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alpha val="52000"/>
          </a:schemeClr>
        </a:solidFill>
        <a:effectLst/>
      </p:bgPr>
    </p:bg>
    <p:spTree>
      <p:nvGrpSpPr>
        <p:cNvPr id="1" name=""/>
        <p:cNvGrpSpPr/>
        <p:nvPr/>
      </p:nvGrpSpPr>
      <p:grpSpPr/>
      <p:sp>
        <p:nvSpPr>
          <p:cNvPr id="2" name="标题 1"/>
          <p:cNvSpPr>
            <a:spLocks noGrp="1"/>
          </p:cNvSpPr>
          <p:nvPr>
            <p:ph type="ctrTitle"/>
          </p:nvPr>
        </p:nvSpPr>
        <p:spPr>
          <a:xfrm>
            <a:off x="4482465" y="86360"/>
            <a:ext cx="4197350" cy="403225"/>
          </a:xfrm>
        </p:spPr>
        <p:txBody>
          <a:bodyPr>
            <a:normAutofit fontScale="90000"/>
          </a:bodyPr>
          <a:p>
            <a:r>
              <a:rPr lang="zh-CN" altLang="en-US" sz="1800">
                <a:solidFill>
                  <a:srgbClr val="FF0000"/>
                </a:solidFill>
              </a:rPr>
              <a:t>柿树岗乡中心学校十月月报           2</a:t>
            </a:r>
            <a:r>
              <a:rPr lang="en-US" altLang="zh-CN" sz="1800">
                <a:solidFill>
                  <a:srgbClr val="FF0000"/>
                </a:solidFill>
              </a:rPr>
              <a:t>016.10</a:t>
            </a:r>
            <a:endParaRPr lang="en-US" altLang="zh-CN" sz="1800">
              <a:solidFill>
                <a:srgbClr val="FF0000"/>
              </a:solidFill>
            </a:endParaRPr>
          </a:p>
        </p:txBody>
      </p:sp>
      <p:sp>
        <p:nvSpPr>
          <p:cNvPr id="7" name="文本框 6"/>
          <p:cNvSpPr txBox="1"/>
          <p:nvPr/>
        </p:nvSpPr>
        <p:spPr>
          <a:xfrm>
            <a:off x="4451350" y="3533775"/>
            <a:ext cx="3671570" cy="645160"/>
          </a:xfrm>
          <a:prstGeom prst="rect">
            <a:avLst/>
          </a:prstGeom>
          <a:noFill/>
        </p:spPr>
        <p:txBody>
          <a:bodyPr wrap="square" rtlCol="0" anchor="t">
            <a:spAutoFit/>
          </a:bodyPr>
          <a:p>
            <a:pPr>
              <a:lnSpc>
                <a:spcPct val="130000"/>
              </a:lnSpc>
            </a:pPr>
            <a:r>
              <a:rPr lang="zh-CN" altLang="en-US" sz="1400" dirty="0" smtClean="0">
                <a:solidFill>
                  <a:srgbClr val="FF0000"/>
                </a:solidFill>
                <a:latin typeface="Arial" panose="020B0604020202020204" pitchFamily="34" charset="0"/>
                <a:ea typeface="微软雅黑" panose="020B0503020204020204" pitchFamily="34" charset="-122"/>
              </a:rPr>
              <a:t>我校廖老师在四合学校参与概念图在英语教学中的应用公开研讨课听、评课。</a:t>
            </a:r>
            <a:endParaRPr lang="zh-CN" altLang="en-US" sz="1400" dirty="0" smtClean="0">
              <a:solidFill>
                <a:srgbClr val="FF0000"/>
              </a:solidFill>
              <a:latin typeface="Arial" panose="020B0604020202020204" pitchFamily="34" charset="0"/>
              <a:ea typeface="微软雅黑" panose="020B0503020204020204" pitchFamily="34" charset="-122"/>
            </a:endParaRPr>
          </a:p>
        </p:txBody>
      </p:sp>
      <p:sp>
        <p:nvSpPr>
          <p:cNvPr id="13" name="文本框 12"/>
          <p:cNvSpPr txBox="1"/>
          <p:nvPr/>
        </p:nvSpPr>
        <p:spPr>
          <a:xfrm>
            <a:off x="73660" y="5349240"/>
            <a:ext cx="3949065" cy="725170"/>
          </a:xfrm>
          <a:prstGeom prst="rect">
            <a:avLst/>
          </a:prstGeom>
          <a:noFill/>
        </p:spPr>
        <p:txBody>
          <a:bodyPr wrap="square" rtlCol="0">
            <a:spAutoFit/>
          </a:bodyPr>
          <a:p>
            <a:pPr algn="ctr">
              <a:lnSpc>
                <a:spcPct val="130000"/>
              </a:lnSpc>
            </a:pPr>
            <a:r>
              <a:rPr lang="zh-CN" altLang="en-US" sz="1600" dirty="0" smtClean="0">
                <a:solidFill>
                  <a:srgbClr val="FFFF00"/>
                </a:solidFill>
                <a:latin typeface="Arial" panose="020B0604020202020204" pitchFamily="34" charset="0"/>
                <a:ea typeface="微软雅黑" panose="020B0503020204020204" pitchFamily="34" charset="-122"/>
              </a:rPr>
              <a:t>我校课题组教师在丽景小学</a:t>
            </a:r>
            <a:endParaRPr lang="zh-CN" altLang="en-US" sz="1600" dirty="0" smtClean="0">
              <a:solidFill>
                <a:srgbClr val="FFFF00"/>
              </a:solidFill>
              <a:latin typeface="Arial" panose="020B0604020202020204" pitchFamily="34" charset="0"/>
              <a:ea typeface="微软雅黑" panose="020B0503020204020204" pitchFamily="34" charset="-122"/>
            </a:endParaRPr>
          </a:p>
          <a:p>
            <a:pPr algn="ctr">
              <a:lnSpc>
                <a:spcPct val="130000"/>
              </a:lnSpc>
            </a:pPr>
            <a:r>
              <a:rPr lang="zh-CN" altLang="en-US" sz="1600" dirty="0" smtClean="0">
                <a:solidFill>
                  <a:srgbClr val="FFFF00"/>
                </a:solidFill>
                <a:latin typeface="Arial" panose="020B0604020202020204" pitchFamily="34" charset="0"/>
                <a:ea typeface="微软雅黑" panose="020B0503020204020204" pitchFamily="34" charset="-122"/>
              </a:rPr>
              <a:t>参加面对面集体备课</a:t>
            </a:r>
            <a:endParaRPr lang="zh-CN" altLang="en-US" sz="1600" dirty="0" smtClean="0">
              <a:solidFill>
                <a:srgbClr val="FFFF00"/>
              </a:solidFill>
              <a:latin typeface="Arial" panose="020B0604020202020204" pitchFamily="34" charset="0"/>
              <a:ea typeface="微软雅黑" panose="020B0503020204020204" pitchFamily="34" charset="-122"/>
            </a:endParaRPr>
          </a:p>
        </p:txBody>
      </p:sp>
      <p:pic>
        <p:nvPicPr>
          <p:cNvPr id="3" name="图片 2" descr="Cache_-60b7234e72cfa127."/>
          <p:cNvPicPr>
            <a:picLocks noChangeAspect="1"/>
          </p:cNvPicPr>
          <p:nvPr/>
        </p:nvPicPr>
        <p:blipFill>
          <a:blip r:embed="rId1"/>
          <a:stretch>
            <a:fillRect/>
          </a:stretch>
        </p:blipFill>
        <p:spPr>
          <a:xfrm>
            <a:off x="148590" y="734695"/>
            <a:ext cx="3580765" cy="4479925"/>
          </a:xfrm>
          <a:prstGeom prst="rect">
            <a:avLst/>
          </a:prstGeom>
          <a:effectLst>
            <a:softEdge rad="31750"/>
          </a:effectLst>
          <a:scene3d>
            <a:camera prst="perspectiveBelow"/>
            <a:lightRig rig="threePt" dir="t"/>
          </a:scene3d>
        </p:spPr>
      </p:pic>
      <p:pic>
        <p:nvPicPr>
          <p:cNvPr id="4" name="图片 3" descr="Cache_-60c241f145d0a886."/>
          <p:cNvPicPr>
            <a:picLocks noChangeAspect="1"/>
          </p:cNvPicPr>
          <p:nvPr/>
        </p:nvPicPr>
        <p:blipFill>
          <a:blip r:embed="rId2"/>
          <a:stretch>
            <a:fillRect/>
          </a:stretch>
        </p:blipFill>
        <p:spPr>
          <a:xfrm>
            <a:off x="8787765" y="204470"/>
            <a:ext cx="3192145" cy="2662555"/>
          </a:xfrm>
          <a:prstGeom prst="rect">
            <a:avLst/>
          </a:prstGeom>
          <a:ln>
            <a:solidFill>
              <a:schemeClr val="tx1"/>
            </a:solidFill>
            <a:prstDash val="sysDash"/>
          </a:ln>
          <a:effectLst>
            <a:softEdge rad="127000"/>
          </a:effectLst>
          <a:scene3d>
            <a:camera prst="obliqueTopRight"/>
            <a:lightRig rig="threePt" dir="t"/>
          </a:scene3d>
        </p:spPr>
      </p:pic>
      <p:pic>
        <p:nvPicPr>
          <p:cNvPr id="5" name="图片 4" descr="Cache_17b0c7e804273731."/>
          <p:cNvPicPr>
            <a:picLocks noChangeAspect="1"/>
          </p:cNvPicPr>
          <p:nvPr/>
        </p:nvPicPr>
        <p:blipFill>
          <a:blip r:embed="rId3"/>
          <a:stretch>
            <a:fillRect/>
          </a:stretch>
        </p:blipFill>
        <p:spPr>
          <a:xfrm>
            <a:off x="8787765" y="3754755"/>
            <a:ext cx="3071495" cy="3319780"/>
          </a:xfrm>
          <a:prstGeom prst="rect">
            <a:avLst/>
          </a:prstGeom>
          <a:effectLst>
            <a:softEdge rad="127000"/>
          </a:effectLst>
        </p:spPr>
      </p:pic>
      <p:pic>
        <p:nvPicPr>
          <p:cNvPr id="6" name="图片 5" descr="211yingyutupian ."/>
          <p:cNvPicPr>
            <a:picLocks noChangeAspect="1"/>
          </p:cNvPicPr>
          <p:nvPr/>
        </p:nvPicPr>
        <p:blipFill>
          <a:blip r:embed="rId4"/>
          <a:stretch>
            <a:fillRect/>
          </a:stretch>
        </p:blipFill>
        <p:spPr>
          <a:xfrm>
            <a:off x="4529455" y="572135"/>
            <a:ext cx="3265170" cy="2845435"/>
          </a:xfrm>
          <a:prstGeom prst="rect">
            <a:avLst/>
          </a:prstGeom>
          <a:effectLst>
            <a:softEdge rad="63500"/>
          </a:effectLst>
        </p:spPr>
      </p:pic>
      <p:pic>
        <p:nvPicPr>
          <p:cNvPr id="8" name="图片 7" descr="221yingyuzhaopian."/>
          <p:cNvPicPr>
            <a:picLocks noChangeAspect="1"/>
          </p:cNvPicPr>
          <p:nvPr/>
        </p:nvPicPr>
        <p:blipFill>
          <a:blip r:embed="rId5"/>
          <a:stretch>
            <a:fillRect/>
          </a:stretch>
        </p:blipFill>
        <p:spPr>
          <a:xfrm>
            <a:off x="4451350" y="4295140"/>
            <a:ext cx="3421380" cy="2566670"/>
          </a:xfrm>
          <a:prstGeom prst="rect">
            <a:avLst/>
          </a:prstGeom>
          <a:effectLst>
            <a:softEdge rad="127000"/>
          </a:effectLst>
        </p:spPr>
      </p:pic>
      <p:sp>
        <p:nvSpPr>
          <p:cNvPr id="12" name="文本框 11"/>
          <p:cNvSpPr txBox="1"/>
          <p:nvPr/>
        </p:nvSpPr>
        <p:spPr>
          <a:xfrm>
            <a:off x="8939530" y="2974340"/>
            <a:ext cx="3192780" cy="645160"/>
          </a:xfrm>
          <a:prstGeom prst="rect">
            <a:avLst/>
          </a:prstGeom>
          <a:noFill/>
        </p:spPr>
        <p:txBody>
          <a:bodyPr wrap="square" rtlCol="0" anchor="t">
            <a:spAutoFit/>
          </a:bodyPr>
          <a:p>
            <a:pPr>
              <a:lnSpc>
                <a:spcPct val="130000"/>
              </a:lnSpc>
            </a:pPr>
            <a:r>
              <a:rPr lang="zh-CN" altLang="en-US" sz="1400" dirty="0" smtClean="0">
                <a:solidFill>
                  <a:srgbClr val="FF0000"/>
                </a:solidFill>
                <a:latin typeface="Arial" panose="020B0604020202020204" pitchFamily="34" charset="0"/>
                <a:ea typeface="微软雅黑" panose="020B0503020204020204" pitchFamily="34" charset="-122"/>
              </a:rPr>
              <a:t>我校马老师在官亭中心校参加精加略课型公开研讨课听、评课。</a:t>
            </a:r>
            <a:endParaRPr lang="zh-CN" altLang="en-US" sz="1400" dirty="0" smtClean="0">
              <a:solidFill>
                <a:srgbClr val="FF0000"/>
              </a:solidFill>
              <a:latin typeface="Arial" panose="020B0604020202020204" pitchFamily="34" charset="0"/>
              <a:ea typeface="微软雅黑" panose="020B0503020204020204" pitchFamily="34" charset="-122"/>
            </a:endParaRPr>
          </a:p>
        </p:txBody>
      </p:sp>
    </p:spTree>
    <p:custDataLst>
      <p:tags r:id="rId6"/>
    </p:custDataLst>
  </p:cSld>
  <p:clrMapOvr>
    <a:masterClrMapping/>
  </p:clrMapOvr>
</p:sld>
</file>

<file path=ppt/tags/tag1.xml><?xml version="1.0" encoding="utf-8"?>
<p:tagLst xmlns:p="http://schemas.openxmlformats.org/presentationml/2006/main">
  <p:tag name="MH" val="20150921152459"/>
  <p:tag name="MH_LIBRARY" val="GRAPHIC"/>
  <p:tag name="MH_ORDER" val="Oval 9"/>
</p:tagLst>
</file>

<file path=ppt/tags/tag2.xml><?xml version="1.0" encoding="utf-8"?>
<p:tagLst xmlns:p="http://schemas.openxmlformats.org/presentationml/2006/main">
  <p:tag name="MH" val="20150921152459"/>
  <p:tag name="MH_LIBRARY" val="GRAPHIC"/>
  <p:tag name="MH_ORDER" val="Chevron 10"/>
</p:tagLst>
</file>

<file path=ppt/tags/tag3.xml><?xml version="1.0" encoding="utf-8"?>
<p:tagLst xmlns:p="http://schemas.openxmlformats.org/presentationml/2006/main">
  <p:tag name="MH" val="20150921160605"/>
  <p:tag name="MH_LIBRARY" val="GRAPHIC"/>
  <p:tag name="MH_ORDER" val="Block Arc 2"/>
  <p:tag name="KSO_WM_TAG_VERSION" val="1.0"/>
  <p:tag name="KSO_WM_BEAUTIFY_FLAG" val="#wm#"/>
  <p:tag name="KSO_WM_UNIT_TYPE" val="i"/>
  <p:tag name="KSO_WM_UNIT_ID" val="280*i*1"/>
  <p:tag name="KSO_WM_TEMPLATE_CATEGORY" val="custom"/>
  <p:tag name="KSO_WM_TEMPLATE_INDEX" val="160102"/>
</p:tagLst>
</file>

<file path=ppt/tags/tag4.xml><?xml version="1.0" encoding="utf-8"?>
<p:tagLst xmlns:p="http://schemas.openxmlformats.org/presentationml/2006/main">
  <p:tag name="KSO_WM_TEMPLATE_CATEGORY" val="custom"/>
  <p:tag name="KSO_WM_TEMPLATE_INDEX" val="160102"/>
</p:tagLst>
</file>

<file path=ppt/theme/theme1.xml><?xml version="1.0" encoding="utf-8"?>
<a:theme xmlns:a="http://schemas.openxmlformats.org/drawingml/2006/main" name="1_A000120140530A99PPBG">
  <a:themeElements>
    <a:clrScheme name="自定义 688">
      <a:dk1>
        <a:srgbClr val="FFFFFF"/>
      </a:dk1>
      <a:lt1>
        <a:srgbClr val="3F4143"/>
      </a:lt1>
      <a:dk2>
        <a:srgbClr val="FFFFFF"/>
      </a:dk2>
      <a:lt2>
        <a:srgbClr val="3F4143"/>
      </a:lt2>
      <a:accent1>
        <a:srgbClr val="6CC082"/>
      </a:accent1>
      <a:accent2>
        <a:srgbClr val="ADD15D"/>
      </a:accent2>
      <a:accent3>
        <a:srgbClr val="26CACA"/>
      </a:accent3>
      <a:accent4>
        <a:srgbClr val="83A7E1"/>
      </a:accent4>
      <a:accent5>
        <a:srgbClr val="FFC000"/>
      </a:accent5>
      <a:accent6>
        <a:srgbClr val="C00000"/>
      </a:accent6>
      <a:hlink>
        <a:srgbClr val="93E2FF"/>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上阴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Words>
  <Application>WPS 演示</Application>
  <PresentationFormat>宽屏</PresentationFormat>
  <Paragraphs>9</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微软雅黑</vt:lpstr>
      <vt:lpstr>黑体</vt:lpstr>
      <vt:lpstr>幼圆</vt:lpstr>
      <vt:lpstr>Calibri</vt:lpstr>
      <vt:lpstr>1_A000120140530A99PPBG</vt:lpstr>
      <vt:lpstr>柿树岗乡中心学校十月月报           2016.10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FGXX</dc:creator>
  <cp:lastModifiedBy>Administrator</cp:lastModifiedBy>
  <cp:revision>18</cp:revision>
  <dcterms:created xsi:type="dcterms:W3CDTF">2016-02-04T07:44:00Z</dcterms:created>
  <dcterms:modified xsi:type="dcterms:W3CDTF">2016-10-20T08:12:02Z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2052-10.1.0.5975</vt:lpwstr>
  </property>
</Properties>
</file>