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0" r:id="rId3"/>
    <p:sldId id="260" r:id="rId4"/>
    <p:sldId id="292" r:id="rId5"/>
    <p:sldId id="265" r:id="rId6"/>
    <p:sldId id="269" r:id="rId7"/>
    <p:sldId id="270" r:id="rId8"/>
    <p:sldId id="271" r:id="rId9"/>
    <p:sldId id="272" r:id="rId10"/>
    <p:sldId id="273" r:id="rId11"/>
    <p:sldId id="274" r:id="rId12"/>
    <p:sldId id="275" r:id="rId13"/>
    <p:sldId id="276" r:id="rId14"/>
    <p:sldId id="277" r:id="rId15"/>
    <p:sldId id="278" r:id="rId16"/>
    <p:sldId id="279" r:id="rId17"/>
    <p:sldId id="266" r:id="rId18"/>
    <p:sldId id="267" r:id="rId19"/>
    <p:sldId id="268" r:id="rId20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974" y="-42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71B96-63F6-4740-B6EE-E583327296CB}" type="datetimeFigureOut">
              <a:rPr lang="zh-CN" altLang="en-US" smtClean="0"/>
              <a:t>2014-11-23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6715B-8B53-4025-9701-682411BD8E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86193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71B96-63F6-4740-B6EE-E583327296CB}" type="datetimeFigureOut">
              <a:rPr lang="zh-CN" altLang="en-US" smtClean="0"/>
              <a:t>2014-11-23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6715B-8B53-4025-9701-682411BD8E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91032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71B96-63F6-4740-B6EE-E583327296CB}" type="datetimeFigureOut">
              <a:rPr lang="zh-CN" altLang="en-US" smtClean="0"/>
              <a:t>2014-11-23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6715B-8B53-4025-9701-682411BD8E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30352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71B96-63F6-4740-B6EE-E583327296CB}" type="datetimeFigureOut">
              <a:rPr lang="zh-CN" altLang="en-US" smtClean="0"/>
              <a:t>2014-11-23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6715B-8B53-4025-9701-682411BD8E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73841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71B96-63F6-4740-B6EE-E583327296CB}" type="datetimeFigureOut">
              <a:rPr lang="zh-CN" altLang="en-US" smtClean="0"/>
              <a:t>2014-11-23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6715B-8B53-4025-9701-682411BD8E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66832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71B96-63F6-4740-B6EE-E583327296CB}" type="datetimeFigureOut">
              <a:rPr lang="zh-CN" altLang="en-US" smtClean="0"/>
              <a:t>2014-11-23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6715B-8B53-4025-9701-682411BD8E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69038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71B96-63F6-4740-B6EE-E583327296CB}" type="datetimeFigureOut">
              <a:rPr lang="zh-CN" altLang="en-US" smtClean="0"/>
              <a:t>2014-11-23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6715B-8B53-4025-9701-682411BD8E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99810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71B96-63F6-4740-B6EE-E583327296CB}" type="datetimeFigureOut">
              <a:rPr lang="zh-CN" altLang="en-US" smtClean="0"/>
              <a:t>2014-11-23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6715B-8B53-4025-9701-682411BD8E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17386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71B96-63F6-4740-B6EE-E583327296CB}" type="datetimeFigureOut">
              <a:rPr lang="zh-CN" altLang="en-US" smtClean="0"/>
              <a:t>2014-11-23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6715B-8B53-4025-9701-682411BD8E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82526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71B96-63F6-4740-B6EE-E583327296CB}" type="datetimeFigureOut">
              <a:rPr lang="zh-CN" altLang="en-US" smtClean="0"/>
              <a:t>2014-11-23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6715B-8B53-4025-9701-682411BD8E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95171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71B96-63F6-4740-B6EE-E583327296CB}" type="datetimeFigureOut">
              <a:rPr lang="zh-CN" altLang="en-US" smtClean="0"/>
              <a:t>2014-11-23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6715B-8B53-4025-9701-682411BD8E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10782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D71B96-63F6-4740-B6EE-E583327296CB}" type="datetimeFigureOut">
              <a:rPr lang="zh-CN" altLang="en-US" smtClean="0"/>
              <a:t>2014-11-23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B6715B-8B53-4025-9701-682411BD8E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104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058" b="1473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03648" y="836712"/>
            <a:ext cx="6672019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000" b="1" dirty="0" smtClean="0">
                <a:solidFill>
                  <a:srgbClr val="FFFF00"/>
                </a:solidFill>
                <a:latin typeface="Comic Sans MS" pitchFamily="66" charset="0"/>
              </a:rPr>
              <a:t>Draw Me </a:t>
            </a:r>
          </a:p>
          <a:p>
            <a:r>
              <a:rPr lang="en-US" altLang="zh-CN" sz="6000" b="1" dirty="0">
                <a:solidFill>
                  <a:srgbClr val="FFFF00"/>
                </a:solidFill>
                <a:latin typeface="Comic Sans MS" pitchFamily="66" charset="0"/>
              </a:rPr>
              <a:t> </a:t>
            </a:r>
            <a:r>
              <a:rPr lang="en-US" altLang="zh-CN" sz="6000" b="1" dirty="0" smtClean="0">
                <a:solidFill>
                  <a:srgbClr val="FFFF00"/>
                </a:solidFill>
                <a:latin typeface="Comic Sans MS" pitchFamily="66" charset="0"/>
              </a:rPr>
              <a:t>  a Star</a:t>
            </a:r>
          </a:p>
          <a:p>
            <a:r>
              <a:rPr lang="en-US" altLang="zh-CN" sz="4000" b="1" dirty="0" smtClean="0">
                <a:solidFill>
                  <a:schemeClr val="accent4"/>
                </a:solidFill>
                <a:latin typeface="Comic Sans MS" pitchFamily="66" charset="0"/>
              </a:rPr>
              <a:t>        (Sounds &amp; Letters)</a:t>
            </a:r>
            <a:endParaRPr lang="zh-CN" altLang="en-US" sz="4000" b="1" dirty="0">
              <a:solidFill>
                <a:schemeClr val="accent4"/>
              </a:solidFill>
              <a:latin typeface="Comic Sans MS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84168" y="4259574"/>
            <a:ext cx="165782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smtClean="0">
                <a:solidFill>
                  <a:srgbClr val="FFFF00"/>
                </a:solidFill>
                <a:latin typeface="Comic Sans MS" pitchFamily="66" charset="0"/>
              </a:rPr>
              <a:t>Miss Su</a:t>
            </a:r>
          </a:p>
          <a:p>
            <a:r>
              <a:rPr lang="en-US" altLang="zh-CN" sz="2800" b="1" dirty="0" smtClean="0">
                <a:solidFill>
                  <a:srgbClr val="FFFF00"/>
                </a:solidFill>
                <a:latin typeface="Comic Sans MS" pitchFamily="66" charset="0"/>
              </a:rPr>
              <a:t>2014.10</a:t>
            </a:r>
            <a:endParaRPr lang="zh-CN" altLang="en-US" sz="2800" b="1" dirty="0">
              <a:solidFill>
                <a:srgbClr val="FFFF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085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0648"/>
            <a:ext cx="9144000" cy="6095868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40844" y="212399"/>
            <a:ext cx="2586940" cy="7423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4788024" y="260648"/>
            <a:ext cx="2592288" cy="7423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43197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51" y="327326"/>
            <a:ext cx="9082630" cy="6054001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251520" y="598440"/>
            <a:ext cx="2880320" cy="7423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43197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692696"/>
            <a:ext cx="9108504" cy="6192688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251520" y="598440"/>
            <a:ext cx="2808312" cy="11023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43197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0704"/>
            <a:ext cx="9144000" cy="5656592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251520" y="476672"/>
            <a:ext cx="3384376" cy="8640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43197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3" r="2759"/>
          <a:stretch/>
        </p:blipFill>
        <p:spPr>
          <a:xfrm>
            <a:off x="16850" y="612532"/>
            <a:ext cx="9127150" cy="6237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3197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4"/>
          <a:stretch/>
        </p:blipFill>
        <p:spPr>
          <a:xfrm>
            <a:off x="0" y="1"/>
            <a:ext cx="9144000" cy="6885384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107504" y="200243"/>
            <a:ext cx="2736304" cy="7423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43197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7" r="3911"/>
          <a:stretch/>
        </p:blipFill>
        <p:spPr>
          <a:xfrm>
            <a:off x="-32688" y="0"/>
            <a:ext cx="91766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3197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1"/>
          <a:stretch/>
        </p:blipFill>
        <p:spPr>
          <a:xfrm>
            <a:off x="-21051" y="0"/>
            <a:ext cx="9186592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20514" y="620688"/>
            <a:ext cx="662392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400" b="1" dirty="0" smtClean="0">
                <a:solidFill>
                  <a:srgbClr val="FFFF00"/>
                </a:solidFill>
                <a:latin typeface="Comic Sans MS" pitchFamily="66" charset="0"/>
              </a:rPr>
              <a:t>Listen to the story</a:t>
            </a:r>
            <a:endParaRPr lang="zh-CN" altLang="en-US" sz="5400" b="1" dirty="0"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20514" y="2505670"/>
            <a:ext cx="496963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400" b="1" dirty="0" smtClean="0">
                <a:solidFill>
                  <a:srgbClr val="FFFF00"/>
                </a:solidFill>
                <a:latin typeface="Comic Sans MS" pitchFamily="66" charset="0"/>
              </a:rPr>
              <a:t>Play the story</a:t>
            </a:r>
            <a:endParaRPr lang="zh-CN" altLang="en-US" sz="5400" b="1" dirty="0">
              <a:solidFill>
                <a:srgbClr val="FFFF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17753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1"/>
          <a:stretch/>
        </p:blipFill>
        <p:spPr>
          <a:xfrm>
            <a:off x="-21051" y="0"/>
            <a:ext cx="9186592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9511" y="2276872"/>
            <a:ext cx="851867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b="1" dirty="0" smtClean="0">
                <a:solidFill>
                  <a:srgbClr val="FFFF00"/>
                </a:solidFill>
                <a:latin typeface="Comic Sans MS" pitchFamily="66" charset="0"/>
              </a:rPr>
              <a:t>A: Artist, artist, draw me the …</a:t>
            </a:r>
          </a:p>
          <a:p>
            <a:r>
              <a:rPr lang="en-US" altLang="zh-CN" sz="4000" b="1" dirty="0" smtClean="0">
                <a:solidFill>
                  <a:srgbClr val="FF0000"/>
                </a:solidFill>
                <a:latin typeface="Comic Sans MS" pitchFamily="66" charset="0"/>
              </a:rPr>
              <a:t>B: Ok! Ok! I can draw the …</a:t>
            </a:r>
            <a:endParaRPr lang="zh-CN" altLang="en-US" sz="40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8807" y="620688"/>
            <a:ext cx="373371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400" b="1" dirty="0" smtClean="0">
                <a:solidFill>
                  <a:srgbClr val="FFFF00"/>
                </a:solidFill>
                <a:latin typeface="Comic Sans MS" pitchFamily="66" charset="0"/>
              </a:rPr>
              <a:t>Pair-work:</a:t>
            </a:r>
            <a:endParaRPr lang="zh-CN" altLang="en-US" sz="5400" b="1" dirty="0"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347864" y="3767035"/>
            <a:ext cx="5184576" cy="2677656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solidFill>
                  <a:schemeClr val="tx1"/>
                </a:solidFill>
                <a:latin typeface="Comic Sans MS" pitchFamily="66" charset="0"/>
              </a:rPr>
              <a:t>Tips: 1. work in pairs.</a:t>
            </a:r>
          </a:p>
          <a:p>
            <a:r>
              <a:rPr lang="en-US" altLang="zh-CN" sz="2800" b="1" dirty="0" smtClean="0">
                <a:solidFill>
                  <a:schemeClr val="tx1"/>
                </a:solidFill>
                <a:latin typeface="Comic Sans MS" pitchFamily="66" charset="0"/>
              </a:rPr>
              <a:t>       2. Use the sentences to </a:t>
            </a:r>
            <a:r>
              <a:rPr lang="en-US" altLang="zh-CN" sz="2800" b="1" dirty="0">
                <a:solidFill>
                  <a:schemeClr val="tx1"/>
                </a:solidFill>
                <a:latin typeface="Comic Sans MS" pitchFamily="66" charset="0"/>
              </a:rPr>
              <a:t>a</a:t>
            </a:r>
            <a:r>
              <a:rPr lang="en-US" altLang="zh-CN" sz="2800" b="1" dirty="0" smtClean="0">
                <a:solidFill>
                  <a:schemeClr val="tx1"/>
                </a:solidFill>
                <a:latin typeface="Comic Sans MS" pitchFamily="66" charset="0"/>
              </a:rPr>
              <a:t>sk your partner to draw something for you.</a:t>
            </a:r>
          </a:p>
          <a:p>
            <a:r>
              <a:rPr lang="en-US" altLang="zh-CN" sz="2800" b="1" dirty="0">
                <a:solidFill>
                  <a:schemeClr val="tx1"/>
                </a:solidFill>
                <a:latin typeface="Comic Sans MS" pitchFamily="66" charset="0"/>
              </a:rPr>
              <a:t> </a:t>
            </a:r>
            <a:r>
              <a:rPr lang="en-US" altLang="zh-CN" sz="2800" b="1" dirty="0" smtClean="0">
                <a:solidFill>
                  <a:schemeClr val="tx1"/>
                </a:solidFill>
                <a:latin typeface="Comic Sans MS" pitchFamily="66" charset="0"/>
              </a:rPr>
              <a:t>      3.  Words you can use: car, bar, star, grass</a:t>
            </a:r>
            <a:endParaRPr lang="zh-CN" altLang="en-US" sz="2800" b="1" dirty="0">
              <a:solidFill>
                <a:schemeClr val="tx1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17753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1"/>
          <a:stretch/>
        </p:blipFill>
        <p:spPr>
          <a:xfrm>
            <a:off x="-7663" y="16935"/>
            <a:ext cx="9186592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51520" y="1484784"/>
            <a:ext cx="9777626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 smtClean="0">
                <a:solidFill>
                  <a:srgbClr val="FFFF00"/>
                </a:solidFill>
                <a:latin typeface="Comic Sans MS" pitchFamily="66" charset="0"/>
              </a:rPr>
              <a:t>Homework:</a:t>
            </a:r>
          </a:p>
          <a:p>
            <a:r>
              <a:rPr lang="en-US" altLang="zh-CN" sz="4000" b="1" dirty="0" smtClean="0">
                <a:solidFill>
                  <a:srgbClr val="FFFF00"/>
                </a:solidFill>
                <a:latin typeface="Comic Sans MS" pitchFamily="66" charset="0"/>
              </a:rPr>
              <a:t>Use the words: </a:t>
            </a:r>
            <a:r>
              <a:rPr lang="en-US" altLang="zh-CN" sz="4800" b="1" dirty="0" smtClean="0">
                <a:solidFill>
                  <a:srgbClr val="FF0000"/>
                </a:solidFill>
                <a:latin typeface="Comic Sans MS" pitchFamily="66" charset="0"/>
              </a:rPr>
              <a:t>car, star, park, grass, </a:t>
            </a:r>
            <a:r>
              <a:rPr lang="en-US" altLang="zh-CN" sz="4000" b="1" dirty="0" smtClean="0">
                <a:solidFill>
                  <a:srgbClr val="FFFF00"/>
                </a:solidFill>
                <a:latin typeface="Comic Sans MS" pitchFamily="66" charset="0"/>
              </a:rPr>
              <a:t>to draw a picture.</a:t>
            </a:r>
          </a:p>
        </p:txBody>
      </p:sp>
    </p:spTree>
    <p:extLst>
      <p:ext uri="{BB962C8B-B14F-4D97-AF65-F5344CB8AC3E}">
        <p14:creationId xmlns:p14="http://schemas.microsoft.com/office/powerpoint/2010/main" val="8117753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91" t="1788" r="8292" b="51382"/>
          <a:stretch/>
        </p:blipFill>
        <p:spPr>
          <a:xfrm>
            <a:off x="755576" y="836712"/>
            <a:ext cx="7560840" cy="507581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3491880" y="836712"/>
            <a:ext cx="4824536" cy="27363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4139952" y="3573016"/>
            <a:ext cx="4328864" cy="27363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0" y="3573016"/>
            <a:ext cx="4139952" cy="27363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标注 3"/>
          <p:cNvSpPr/>
          <p:nvPr/>
        </p:nvSpPr>
        <p:spPr>
          <a:xfrm>
            <a:off x="611560" y="548680"/>
            <a:ext cx="3096344" cy="792088"/>
          </a:xfrm>
          <a:prstGeom prst="wedgeRectCallout">
            <a:avLst>
              <a:gd name="adj1" fmla="val 2011"/>
              <a:gd name="adj2" fmla="val 12472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I can sing.</a:t>
            </a:r>
            <a:endParaRPr lang="zh-CN" altLang="en-US" sz="40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矩形标注 6"/>
          <p:cNvSpPr/>
          <p:nvPr/>
        </p:nvSpPr>
        <p:spPr>
          <a:xfrm>
            <a:off x="3860304" y="440668"/>
            <a:ext cx="3520008" cy="792088"/>
          </a:xfrm>
          <a:prstGeom prst="wedgeRectCallout">
            <a:avLst>
              <a:gd name="adj1" fmla="val -23966"/>
              <a:gd name="adj2" fmla="val 11955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I can dance.</a:t>
            </a:r>
            <a:endParaRPr lang="zh-CN" altLang="en-US" sz="40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矩形标注 9"/>
          <p:cNvSpPr/>
          <p:nvPr/>
        </p:nvSpPr>
        <p:spPr>
          <a:xfrm>
            <a:off x="395536" y="5516478"/>
            <a:ext cx="3096344" cy="792088"/>
          </a:xfrm>
          <a:prstGeom prst="wedgeRectCallout">
            <a:avLst>
              <a:gd name="adj1" fmla="val 25372"/>
              <a:gd name="adj2" fmla="val -13890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I can jump.</a:t>
            </a:r>
            <a:endParaRPr lang="zh-CN" altLang="en-US" sz="40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矩形标注 10"/>
          <p:cNvSpPr/>
          <p:nvPr/>
        </p:nvSpPr>
        <p:spPr>
          <a:xfrm>
            <a:off x="4355976" y="2978573"/>
            <a:ext cx="3096344" cy="792088"/>
          </a:xfrm>
          <a:prstGeom prst="wedgeRectCallout">
            <a:avLst>
              <a:gd name="adj1" fmla="val 40358"/>
              <a:gd name="adj2" fmla="val 97152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I can run.</a:t>
            </a:r>
            <a:endParaRPr lang="zh-CN" altLang="en-US" sz="40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9637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9" grpId="0" animBg="1"/>
      <p:bldP spid="4" grpId="0" animBg="1"/>
      <p:bldP spid="7" grpId="0" animBg="1"/>
      <p:bldP spid="10" grpId="0" animBg="1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0" t="47778" r="39594" b="2222"/>
          <a:stretch>
            <a:fillRect/>
          </a:stretch>
        </p:blipFill>
        <p:spPr bwMode="auto">
          <a:xfrm>
            <a:off x="1043608" y="1340768"/>
            <a:ext cx="6876182" cy="4817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5536" y="116632"/>
            <a:ext cx="501611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b="1" dirty="0" smtClean="0">
                <a:latin typeface="Comic Sans MS" panose="030F0702030302020204" pitchFamily="66" charset="0"/>
              </a:rPr>
              <a:t>Who are missing?</a:t>
            </a:r>
          </a:p>
          <a:p>
            <a:r>
              <a:rPr lang="en-US" altLang="zh-CN" sz="4000" b="1" dirty="0" smtClean="0">
                <a:latin typeface="Comic Sans MS" panose="030F0702030302020204" pitchFamily="66" charset="0"/>
              </a:rPr>
              <a:t>Where do they go?</a:t>
            </a:r>
            <a:endParaRPr lang="zh-CN" altLang="en-US" sz="40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1775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905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46" t="53678"/>
          <a:stretch/>
        </p:blipFill>
        <p:spPr>
          <a:xfrm>
            <a:off x="3930555" y="112859"/>
            <a:ext cx="5213444" cy="642405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491880" y="3717032"/>
            <a:ext cx="1224136" cy="20162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1775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8440"/>
            <a:ext cx="9144000" cy="5661119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251520" y="598440"/>
            <a:ext cx="2088232" cy="7423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5004048" y="750840"/>
            <a:ext cx="2088232" cy="7423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8011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1086"/>
            <a:ext cx="9144000" cy="6215828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249164" y="298231"/>
            <a:ext cx="2088232" cy="7423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4319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9"/>
          <a:stretch/>
        </p:blipFill>
        <p:spPr>
          <a:xfrm>
            <a:off x="31060" y="260648"/>
            <a:ext cx="9099333" cy="6073245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251520" y="188640"/>
            <a:ext cx="2304256" cy="9361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43197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2" y="332656"/>
            <a:ext cx="9050833" cy="5934032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4716016" y="387860"/>
            <a:ext cx="3312368" cy="11689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43197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630</TotalTime>
  <Words>127</Words>
  <Application>Microsoft Office PowerPoint</Application>
  <PresentationFormat>全屏显示(4:3)</PresentationFormat>
  <Paragraphs>21</Paragraphs>
  <Slides>19</Slides>
  <Notes>0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20" baseType="lpstr"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FOUNDERTECH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MC SYSTEM</dc:creator>
  <cp:lastModifiedBy>MC SYSTEM</cp:lastModifiedBy>
  <cp:revision>18</cp:revision>
  <dcterms:created xsi:type="dcterms:W3CDTF">2014-10-13T01:02:39Z</dcterms:created>
  <dcterms:modified xsi:type="dcterms:W3CDTF">2014-11-23T07:57:57Z</dcterms:modified>
</cp:coreProperties>
</file>